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Work Sans"/>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bold.fntdata"/><Relationship Id="rId30" Type="http://schemas.openxmlformats.org/officeDocument/2006/relationships/font" Target="fonts/WorkSans-regular.fntdata"/><Relationship Id="rId11" Type="http://schemas.openxmlformats.org/officeDocument/2006/relationships/slide" Target="slides/slide7.xml"/><Relationship Id="rId33" Type="http://schemas.openxmlformats.org/officeDocument/2006/relationships/font" Target="fonts/WorkSans-boldItalic.fntdata"/><Relationship Id="rId10" Type="http://schemas.openxmlformats.org/officeDocument/2006/relationships/slide" Target="slides/slide6.xml"/><Relationship Id="rId32" Type="http://schemas.openxmlformats.org/officeDocument/2006/relationships/font" Target="fonts/WorkSans-italic.fntdata"/><Relationship Id="rId13" Type="http://schemas.openxmlformats.org/officeDocument/2006/relationships/slide" Target="slides/slide9.xml"/><Relationship Id="rId35" Type="http://schemas.openxmlformats.org/officeDocument/2006/relationships/font" Target="fonts/HelveticaNeue-bold.fntdata"/><Relationship Id="rId12" Type="http://schemas.openxmlformats.org/officeDocument/2006/relationships/slide" Target="slides/slide8.xml"/><Relationship Id="rId34" Type="http://schemas.openxmlformats.org/officeDocument/2006/relationships/font" Target="fonts/HelveticaNeue-regular.fntdata"/><Relationship Id="rId15" Type="http://schemas.openxmlformats.org/officeDocument/2006/relationships/slide" Target="slides/slide11.xml"/><Relationship Id="rId37" Type="http://schemas.openxmlformats.org/officeDocument/2006/relationships/font" Target="fonts/HelveticaNeue-boldItalic.fntdata"/><Relationship Id="rId14" Type="http://schemas.openxmlformats.org/officeDocument/2006/relationships/slide" Target="slides/slide10.xml"/><Relationship Id="rId36" Type="http://schemas.openxmlformats.org/officeDocument/2006/relationships/font" Target="fonts/HelveticaNeue-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0" name="Shape 10"/>
        <p:cNvGrpSpPr/>
        <p:nvPr/>
      </p:nvGrpSpPr>
      <p:grpSpPr>
        <a:xfrm>
          <a:off x="0" y="0"/>
          <a:ext cx="0" cy="0"/>
          <a:chOff x="0" y="0"/>
          <a:chExt cx="0" cy="0"/>
        </a:xfrm>
      </p:grpSpPr>
      <p:sp>
        <p:nvSpPr>
          <p:cNvPr id="11" name="Google Shape;11;p2"/>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showMasterSp="0">
  <p:cSld name="BLANK_1">
    <p:bg>
      <p:bgPr>
        <a:solidFill>
          <a:srgbClr val="000000"/>
        </a:solidFill>
      </p:bgPr>
    </p:bg>
    <p:spTree>
      <p:nvGrpSpPr>
        <p:cNvPr id="40" name="Shape 40"/>
        <p:cNvGrpSpPr/>
        <p:nvPr/>
      </p:nvGrpSpPr>
      <p:grpSpPr>
        <a:xfrm>
          <a:off x="0" y="0"/>
          <a:ext cx="0" cy="0"/>
          <a:chOff x="0" y="0"/>
          <a:chExt cx="0" cy="0"/>
        </a:xfrm>
      </p:grpSpPr>
      <p:sp>
        <p:nvSpPr>
          <p:cNvPr id="41" name="Google Shape;41;p11"/>
          <p:cNvSpPr/>
          <p:nvPr/>
        </p:nvSpPr>
        <p:spPr>
          <a:xfrm>
            <a:off x="198599" y="198599"/>
            <a:ext cx="8746802" cy="4760702"/>
          </a:xfrm>
          <a:custGeom>
            <a:rect b="b" l="l" r="r" t="t"/>
            <a:pathLst>
              <a:path extrusionOk="0" h="21600" w="21600">
                <a:moveTo>
                  <a:pt x="0" y="0"/>
                </a:moveTo>
                <a:lnTo>
                  <a:pt x="21600" y="0"/>
                </a:lnTo>
                <a:lnTo>
                  <a:pt x="21600" y="21600"/>
                </a:lnTo>
                <a:lnTo>
                  <a:pt x="0" y="21600"/>
                </a:lnTo>
                <a:close/>
                <a:moveTo>
                  <a:pt x="485" y="891"/>
                </a:moveTo>
                <a:lnTo>
                  <a:pt x="485" y="20709"/>
                </a:lnTo>
                <a:lnTo>
                  <a:pt x="21115" y="20709"/>
                </a:lnTo>
                <a:lnTo>
                  <a:pt x="21115" y="891"/>
                </a:lnTo>
                <a:close/>
              </a:path>
            </a:pathLst>
          </a:cu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
        <p:nvSpPr>
          <p:cNvPr id="42" name="Google Shape;42;p11"/>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marR="0" algn="r">
              <a:spcBef>
                <a:spcPts val="0"/>
              </a:spcBef>
              <a:buNone/>
              <a:defRPr>
                <a:solidFill>
                  <a:srgbClr val="FFFFFF"/>
                </a:solidFill>
              </a:defRPr>
            </a:lvl1pPr>
            <a:lvl2pPr indent="0" lvl="1" marL="0" marR="0" algn="r">
              <a:spcBef>
                <a:spcPts val="0"/>
              </a:spcBef>
              <a:buNone/>
              <a:defRPr>
                <a:solidFill>
                  <a:srgbClr val="FFFFFF"/>
                </a:solidFill>
              </a:defRPr>
            </a:lvl2pPr>
            <a:lvl3pPr indent="0" lvl="2" marL="0" marR="0" algn="r">
              <a:spcBef>
                <a:spcPts val="0"/>
              </a:spcBef>
              <a:buNone/>
              <a:defRPr>
                <a:solidFill>
                  <a:srgbClr val="FFFFFF"/>
                </a:solidFill>
              </a:defRPr>
            </a:lvl3pPr>
            <a:lvl4pPr indent="0" lvl="3" marL="0" marR="0" algn="r">
              <a:spcBef>
                <a:spcPts val="0"/>
              </a:spcBef>
              <a:buNone/>
              <a:defRPr>
                <a:solidFill>
                  <a:srgbClr val="FFFFFF"/>
                </a:solidFill>
              </a:defRPr>
            </a:lvl4pPr>
            <a:lvl5pPr indent="0" lvl="4" marL="0" marR="0" algn="r">
              <a:spcBef>
                <a:spcPts val="0"/>
              </a:spcBef>
              <a:buNone/>
              <a:defRPr>
                <a:solidFill>
                  <a:srgbClr val="FFFFFF"/>
                </a:solidFill>
              </a:defRPr>
            </a:lvl5pPr>
            <a:lvl6pPr indent="0" lvl="5" marL="0" marR="0" algn="r">
              <a:spcBef>
                <a:spcPts val="0"/>
              </a:spcBef>
              <a:buNone/>
              <a:defRPr>
                <a:solidFill>
                  <a:srgbClr val="FFFFFF"/>
                </a:solidFill>
              </a:defRPr>
            </a:lvl6pPr>
            <a:lvl7pPr indent="0" lvl="6" marL="0" marR="0" algn="r">
              <a:spcBef>
                <a:spcPts val="0"/>
              </a:spcBef>
              <a:buNone/>
              <a:defRPr>
                <a:solidFill>
                  <a:srgbClr val="FFFFFF"/>
                </a:solidFill>
              </a:defRPr>
            </a:lvl7pPr>
            <a:lvl8pPr indent="0" lvl="7" marL="0" marR="0" algn="r">
              <a:spcBef>
                <a:spcPts val="0"/>
              </a:spcBef>
              <a:buNone/>
              <a:defRPr>
                <a:solidFill>
                  <a:srgbClr val="FFFFFF"/>
                </a:solidFill>
              </a:defRPr>
            </a:lvl8pPr>
            <a:lvl9pPr indent="0" lvl="8" marL="0" marR="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2" name="Shape 12"/>
        <p:cNvGrpSpPr/>
        <p:nvPr/>
      </p:nvGrpSpPr>
      <p:grpSpPr>
        <a:xfrm>
          <a:off x="0" y="0"/>
          <a:ext cx="0" cy="0"/>
          <a:chOff x="0" y="0"/>
          <a:chExt cx="0" cy="0"/>
        </a:xfrm>
      </p:grpSpPr>
      <p:sp>
        <p:nvSpPr>
          <p:cNvPr id="13" name="Google Shape;13;p3"/>
          <p:cNvSpPr txBox="1"/>
          <p:nvPr>
            <p:ph type="title"/>
          </p:nvPr>
        </p:nvSpPr>
        <p:spPr>
          <a:xfrm>
            <a:off x="1012800" y="1211875"/>
            <a:ext cx="4950001" cy="2445676"/>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 type="body"/>
          </p:nvPr>
        </p:nvSpPr>
        <p:spPr>
          <a:xfrm>
            <a:off x="1012800" y="3678251"/>
            <a:ext cx="4950001" cy="1465249"/>
          </a:xfrm>
          <a:prstGeom prst="rect">
            <a:avLst/>
          </a:prstGeom>
          <a:noFill/>
          <a:ln>
            <a:noFill/>
          </a:ln>
        </p:spPr>
        <p:txBody>
          <a:bodyPr anchorCtr="0" anchor="t" bIns="91400" lIns="91400" spcFirstLastPara="1" rIns="91400" wrap="square" tIns="91400">
            <a:noAutofit/>
          </a:bodyPr>
          <a:lstStyle>
            <a:lvl1pPr indent="-228600" lvl="0" marL="457200" algn="l">
              <a:spcBef>
                <a:spcPts val="0"/>
              </a:spcBef>
              <a:spcAft>
                <a:spcPts val="0"/>
              </a:spcAft>
              <a:buSzPts val="1800"/>
              <a:buNone/>
              <a:defRPr/>
            </a:lvl1pPr>
            <a:lvl2pPr indent="-228600" lvl="1" marL="914400" algn="l">
              <a:spcBef>
                <a:spcPts val="0"/>
              </a:spcBef>
              <a:spcAft>
                <a:spcPts val="0"/>
              </a:spcAft>
              <a:buSzPts val="1800"/>
              <a:buNone/>
              <a:defRPr/>
            </a:lvl2pPr>
            <a:lvl3pPr indent="-228600" lvl="2" marL="1371600" algn="l">
              <a:spcBef>
                <a:spcPts val="0"/>
              </a:spcBef>
              <a:spcAft>
                <a:spcPts val="0"/>
              </a:spcAft>
              <a:buSzPts val="1800"/>
              <a:buNone/>
              <a:defRPr/>
            </a:lvl3pPr>
            <a:lvl4pPr indent="-228600" lvl="3" marL="1828800" algn="l">
              <a:spcBef>
                <a:spcPts val="0"/>
              </a:spcBef>
              <a:spcAft>
                <a:spcPts val="0"/>
              </a:spcAft>
              <a:buSzPts val="1800"/>
              <a:buNone/>
              <a:defRPr/>
            </a:lvl4pPr>
            <a:lvl5pPr indent="-228600" lvl="4" marL="2286000" algn="l">
              <a:spcBef>
                <a:spcPts val="0"/>
              </a:spcBef>
              <a:spcAft>
                <a:spcPts val="0"/>
              </a:spcAft>
              <a:buSzPts val="1800"/>
              <a:buNone/>
              <a:defRPr/>
            </a:lvl5pPr>
            <a:lvl6pPr indent="-317500" lvl="5" marL="2743200" algn="l">
              <a:spcBef>
                <a:spcPts val="600"/>
              </a:spcBef>
              <a:spcAft>
                <a:spcPts val="0"/>
              </a:spcAft>
              <a:buSzPts val="1400"/>
              <a:buChar char="■"/>
              <a:defRPr/>
            </a:lvl6pPr>
            <a:lvl7pPr indent="-317500" lvl="6" marL="3200400" algn="l">
              <a:spcBef>
                <a:spcPts val="600"/>
              </a:spcBef>
              <a:spcAft>
                <a:spcPts val="0"/>
              </a:spcAft>
              <a:buSzPts val="1400"/>
              <a:buChar char="●"/>
              <a:defRPr/>
            </a:lvl7pPr>
            <a:lvl8pPr indent="-317500" lvl="7" marL="3657600" algn="l">
              <a:spcBef>
                <a:spcPts val="600"/>
              </a:spcBef>
              <a:spcAft>
                <a:spcPts val="0"/>
              </a:spcAft>
              <a:buSzPts val="1400"/>
              <a:buChar char="○"/>
              <a:defRPr/>
            </a:lvl8pPr>
            <a:lvl9pPr indent="-317500" lvl="8" marL="4114800" algn="l">
              <a:spcBef>
                <a:spcPts val="60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5" name="Shape 15"/>
        <p:cNvGrpSpPr/>
        <p:nvPr/>
      </p:nvGrpSpPr>
      <p:grpSpPr>
        <a:xfrm>
          <a:off x="0" y="0"/>
          <a:ext cx="0" cy="0"/>
          <a:chOff x="0" y="0"/>
          <a:chExt cx="0" cy="0"/>
        </a:xfrm>
      </p:grpSpPr>
      <p:sp>
        <p:nvSpPr>
          <p:cNvPr id="16" name="Google Shape;16;p4"/>
          <p:cNvSpPr txBox="1"/>
          <p:nvPr>
            <p:ph type="title"/>
          </p:nvPr>
        </p:nvSpPr>
        <p:spPr>
          <a:xfrm>
            <a:off x="869149" y="0"/>
            <a:ext cx="5092201" cy="2207801"/>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 type="body"/>
          </p:nvPr>
        </p:nvSpPr>
        <p:spPr>
          <a:xfrm>
            <a:off x="869149" y="2312924"/>
            <a:ext cx="7405801" cy="2830576"/>
          </a:xfrm>
          <a:prstGeom prst="rect">
            <a:avLst/>
          </a:prstGeom>
          <a:noFill/>
          <a:ln>
            <a:noFill/>
          </a:ln>
        </p:spPr>
        <p:txBody>
          <a:bodyPr anchorCtr="0" anchor="t" bIns="91400" lIns="91400" spcFirstLastPara="1" rIns="91400" wrap="square" tIns="91400">
            <a:noAutofit/>
          </a:bodyPr>
          <a:lstStyle>
            <a:lvl1pPr indent="-317500" lvl="0" marL="457200" algn="l">
              <a:spcBef>
                <a:spcPts val="600"/>
              </a:spcBef>
              <a:spcAft>
                <a:spcPts val="0"/>
              </a:spcAft>
              <a:buSzPts val="1400"/>
              <a:buChar char="▪"/>
              <a:defRPr/>
            </a:lvl1pPr>
            <a:lvl2pPr indent="-317500" lvl="1" marL="914400" algn="l">
              <a:spcBef>
                <a:spcPts val="600"/>
              </a:spcBef>
              <a:spcAft>
                <a:spcPts val="0"/>
              </a:spcAft>
              <a:buSzPts val="1400"/>
              <a:buChar char="□"/>
              <a:defRPr/>
            </a:lvl2pPr>
            <a:lvl3pPr indent="-317500" lvl="2" marL="1371600" algn="l">
              <a:spcBef>
                <a:spcPts val="600"/>
              </a:spcBef>
              <a:spcAft>
                <a:spcPts val="0"/>
              </a:spcAft>
              <a:buSzPts val="1400"/>
              <a:buChar char="□"/>
              <a:defRPr/>
            </a:lvl3pPr>
            <a:lvl4pPr indent="-317500" lvl="3" marL="1828800" algn="l">
              <a:spcBef>
                <a:spcPts val="600"/>
              </a:spcBef>
              <a:spcAft>
                <a:spcPts val="0"/>
              </a:spcAft>
              <a:buSzPts val="1400"/>
              <a:buChar char="□"/>
              <a:defRPr/>
            </a:lvl4pPr>
            <a:lvl5pPr indent="-317500" lvl="4" marL="2286000" algn="l">
              <a:spcBef>
                <a:spcPts val="600"/>
              </a:spcBef>
              <a:spcAft>
                <a:spcPts val="0"/>
              </a:spcAft>
              <a:buSzPts val="1400"/>
              <a:buChar char="○"/>
              <a:defRPr/>
            </a:lvl5pPr>
            <a:lvl6pPr indent="-317500" lvl="5" marL="2743200" algn="l">
              <a:spcBef>
                <a:spcPts val="600"/>
              </a:spcBef>
              <a:spcAft>
                <a:spcPts val="0"/>
              </a:spcAft>
              <a:buSzPts val="1400"/>
              <a:buChar char="■"/>
              <a:defRPr/>
            </a:lvl6pPr>
            <a:lvl7pPr indent="-317500" lvl="6" marL="3200400" algn="l">
              <a:spcBef>
                <a:spcPts val="600"/>
              </a:spcBef>
              <a:spcAft>
                <a:spcPts val="0"/>
              </a:spcAft>
              <a:buSzPts val="1400"/>
              <a:buChar char="●"/>
              <a:defRPr/>
            </a:lvl7pPr>
            <a:lvl8pPr indent="-317500" lvl="7" marL="3657600" algn="l">
              <a:spcBef>
                <a:spcPts val="600"/>
              </a:spcBef>
              <a:spcAft>
                <a:spcPts val="0"/>
              </a:spcAft>
              <a:buSzPts val="1400"/>
              <a:buChar char="○"/>
              <a:defRPr/>
            </a:lvl8pPr>
            <a:lvl9pPr indent="-317500" lvl="8" marL="4114800" algn="l">
              <a:spcBef>
                <a:spcPts val="600"/>
              </a:spcBef>
              <a:spcAft>
                <a:spcPts val="0"/>
              </a:spcAft>
              <a:buSzPts val="1400"/>
              <a:buChar char="■"/>
              <a:defRPr/>
            </a:lvl9pPr>
          </a:lstStyle>
          <a:p/>
        </p:txBody>
      </p:sp>
      <p:sp>
        <p:nvSpPr>
          <p:cNvPr id="18" name="Google Shape;18;p4"/>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869149" y="0"/>
            <a:ext cx="5092201" cy="2207801"/>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869149" y="2312924"/>
            <a:ext cx="3594601" cy="2830577"/>
          </a:xfrm>
          <a:prstGeom prst="rect">
            <a:avLst/>
          </a:prstGeom>
          <a:noFill/>
          <a:ln>
            <a:noFill/>
          </a:ln>
        </p:spPr>
        <p:txBody>
          <a:bodyPr anchorCtr="0" anchor="t" bIns="91400" lIns="91400" spcFirstLastPara="1" rIns="91400" wrap="square" tIns="91400">
            <a:noAutofit/>
          </a:bodyPr>
          <a:lstStyle>
            <a:lvl1pPr indent="-330200" lvl="0" marL="457200" algn="l">
              <a:spcBef>
                <a:spcPts val="600"/>
              </a:spcBef>
              <a:spcAft>
                <a:spcPts val="0"/>
              </a:spcAft>
              <a:buSzPts val="1600"/>
              <a:buChar char="▪"/>
              <a:defRPr sz="1600"/>
            </a:lvl1pPr>
            <a:lvl2pPr indent="-330200" lvl="1" marL="914400" algn="l">
              <a:spcBef>
                <a:spcPts val="600"/>
              </a:spcBef>
              <a:spcAft>
                <a:spcPts val="0"/>
              </a:spcAft>
              <a:buSzPts val="1600"/>
              <a:buChar char="□"/>
              <a:defRPr sz="1600"/>
            </a:lvl2pPr>
            <a:lvl3pPr indent="-330200" lvl="2" marL="1371600" algn="l">
              <a:spcBef>
                <a:spcPts val="600"/>
              </a:spcBef>
              <a:spcAft>
                <a:spcPts val="0"/>
              </a:spcAft>
              <a:buSzPts val="1600"/>
              <a:buChar char="□"/>
              <a:defRPr sz="1600"/>
            </a:lvl3pPr>
            <a:lvl4pPr indent="-330200" lvl="3" marL="1828800" algn="l">
              <a:spcBef>
                <a:spcPts val="600"/>
              </a:spcBef>
              <a:spcAft>
                <a:spcPts val="0"/>
              </a:spcAft>
              <a:buSzPts val="1600"/>
              <a:buChar char="□"/>
              <a:defRPr sz="1600"/>
            </a:lvl4pPr>
            <a:lvl5pPr indent="-330200" lvl="4" marL="2286000" algn="l">
              <a:spcBef>
                <a:spcPts val="600"/>
              </a:spcBef>
              <a:spcAft>
                <a:spcPts val="0"/>
              </a:spcAft>
              <a:buSzPts val="1600"/>
              <a:buChar char="○"/>
              <a:defRPr sz="1600"/>
            </a:lvl5pPr>
            <a:lvl6pPr indent="-317500" lvl="5" marL="2743200" algn="l">
              <a:spcBef>
                <a:spcPts val="600"/>
              </a:spcBef>
              <a:spcAft>
                <a:spcPts val="0"/>
              </a:spcAft>
              <a:buSzPts val="1400"/>
              <a:buChar char="■"/>
              <a:defRPr/>
            </a:lvl6pPr>
            <a:lvl7pPr indent="-317500" lvl="6" marL="3200400" algn="l">
              <a:spcBef>
                <a:spcPts val="600"/>
              </a:spcBef>
              <a:spcAft>
                <a:spcPts val="0"/>
              </a:spcAft>
              <a:buSzPts val="1400"/>
              <a:buChar char="●"/>
              <a:defRPr/>
            </a:lvl7pPr>
            <a:lvl8pPr indent="-317500" lvl="7" marL="3657600" algn="l">
              <a:spcBef>
                <a:spcPts val="600"/>
              </a:spcBef>
              <a:spcAft>
                <a:spcPts val="0"/>
              </a:spcAft>
              <a:buSzPts val="1400"/>
              <a:buChar char="○"/>
              <a:defRPr/>
            </a:lvl8pPr>
            <a:lvl9pPr indent="-317500" lvl="8" marL="4114800" algn="l">
              <a:spcBef>
                <a:spcPts val="600"/>
              </a:spcBef>
              <a:spcAft>
                <a:spcPts val="0"/>
              </a:spcAft>
              <a:buSzPts val="1400"/>
              <a:buChar char="■"/>
              <a:defRPr/>
            </a:lvl9pPr>
          </a:lstStyle>
          <a:p/>
        </p:txBody>
      </p:sp>
      <p:sp>
        <p:nvSpPr>
          <p:cNvPr id="22" name="Google Shape;22;p5"/>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23" name="Shape 23"/>
        <p:cNvGrpSpPr/>
        <p:nvPr/>
      </p:nvGrpSpPr>
      <p:grpSpPr>
        <a:xfrm>
          <a:off x="0" y="0"/>
          <a:ext cx="0" cy="0"/>
          <a:chOff x="0" y="0"/>
          <a:chExt cx="0" cy="0"/>
        </a:xfrm>
      </p:grpSpPr>
      <p:sp>
        <p:nvSpPr>
          <p:cNvPr id="24" name="Google Shape;24;p6"/>
          <p:cNvSpPr txBox="1"/>
          <p:nvPr>
            <p:ph idx="1" type="body"/>
          </p:nvPr>
        </p:nvSpPr>
        <p:spPr>
          <a:xfrm>
            <a:off x="840424" y="3949100"/>
            <a:ext cx="7463102" cy="1194400"/>
          </a:xfrm>
          <a:prstGeom prst="rect">
            <a:avLst/>
          </a:prstGeom>
          <a:noFill/>
          <a:ln>
            <a:noFill/>
          </a:ln>
        </p:spPr>
        <p:txBody>
          <a:bodyPr anchorCtr="0" anchor="t" bIns="91400" lIns="91400" spcFirstLastPara="1" rIns="91400" wrap="square" tIns="91400">
            <a:noAutofit/>
          </a:bodyPr>
          <a:lstStyle>
            <a:lvl1pPr indent="-228600" lvl="0" marL="457200" algn="l">
              <a:spcBef>
                <a:spcPts val="300"/>
              </a:spcBef>
              <a:spcAft>
                <a:spcPts val="0"/>
              </a:spcAft>
              <a:buSzPts val="1800"/>
              <a:buFont typeface="Work Sans"/>
              <a:buNone/>
              <a:defRPr b="1" sz="1800">
                <a:latin typeface="Work Sans"/>
                <a:ea typeface="Work Sans"/>
                <a:cs typeface="Work Sans"/>
                <a:sym typeface="Work Sans"/>
              </a:defRPr>
            </a:lvl1pPr>
          </a:lstStyle>
          <a:p/>
        </p:txBody>
      </p:sp>
      <p:sp>
        <p:nvSpPr>
          <p:cNvPr id="25" name="Google Shape;25;p6"/>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1">
  <p:cSld name="TITLE_1_1">
    <p:spTree>
      <p:nvGrpSpPr>
        <p:cNvPr id="26" name="Shape 26"/>
        <p:cNvGrpSpPr/>
        <p:nvPr/>
      </p:nvGrpSpPr>
      <p:grpSpPr>
        <a:xfrm>
          <a:off x="0" y="0"/>
          <a:ext cx="0" cy="0"/>
          <a:chOff x="0" y="0"/>
          <a:chExt cx="0" cy="0"/>
        </a:xfrm>
      </p:grpSpPr>
      <p:sp>
        <p:nvSpPr>
          <p:cNvPr id="27" name="Google Shape;27;p7"/>
          <p:cNvSpPr txBox="1"/>
          <p:nvPr>
            <p:ph idx="1" type="body"/>
          </p:nvPr>
        </p:nvSpPr>
        <p:spPr>
          <a:xfrm>
            <a:off x="1804524" y="854774"/>
            <a:ext cx="5152201" cy="3505201"/>
          </a:xfrm>
          <a:prstGeom prst="rect">
            <a:avLst/>
          </a:prstGeom>
          <a:noFill/>
          <a:ln>
            <a:noFill/>
          </a:ln>
        </p:spPr>
        <p:txBody>
          <a:bodyPr anchorCtr="0" anchor="t" bIns="91400" lIns="91400" spcFirstLastPara="1" rIns="91400" wrap="square" tIns="91400">
            <a:noAutofit/>
          </a:bodyPr>
          <a:lstStyle>
            <a:lvl1pPr indent="-431800" lvl="0" marL="457200" algn="l">
              <a:lnSpc>
                <a:spcPct val="115000"/>
              </a:lnSpc>
              <a:spcBef>
                <a:spcPts val="600"/>
              </a:spcBef>
              <a:spcAft>
                <a:spcPts val="0"/>
              </a:spcAft>
              <a:buSzPts val="3200"/>
              <a:buChar char="▪"/>
              <a:defRPr i="1" sz="3200"/>
            </a:lvl1pPr>
            <a:lvl2pPr indent="-431800" lvl="1" marL="914400" algn="l">
              <a:lnSpc>
                <a:spcPct val="115000"/>
              </a:lnSpc>
              <a:spcBef>
                <a:spcPts val="600"/>
              </a:spcBef>
              <a:spcAft>
                <a:spcPts val="0"/>
              </a:spcAft>
              <a:buSzPts val="3200"/>
              <a:buChar char="□"/>
              <a:defRPr i="1" sz="3200"/>
            </a:lvl2pPr>
            <a:lvl3pPr indent="-431800" lvl="2" marL="1371600" algn="l">
              <a:lnSpc>
                <a:spcPct val="115000"/>
              </a:lnSpc>
              <a:spcBef>
                <a:spcPts val="600"/>
              </a:spcBef>
              <a:spcAft>
                <a:spcPts val="0"/>
              </a:spcAft>
              <a:buSzPts val="3200"/>
              <a:buChar char="□"/>
              <a:defRPr i="1" sz="3200"/>
            </a:lvl3pPr>
            <a:lvl4pPr indent="-431800" lvl="3" marL="1828800" algn="l">
              <a:lnSpc>
                <a:spcPct val="115000"/>
              </a:lnSpc>
              <a:spcBef>
                <a:spcPts val="600"/>
              </a:spcBef>
              <a:spcAft>
                <a:spcPts val="0"/>
              </a:spcAft>
              <a:buSzPts val="3200"/>
              <a:buChar char="□"/>
              <a:defRPr i="1" sz="3200"/>
            </a:lvl4pPr>
            <a:lvl5pPr indent="-431800" lvl="4" marL="2286000" algn="l">
              <a:lnSpc>
                <a:spcPct val="115000"/>
              </a:lnSpc>
              <a:spcBef>
                <a:spcPts val="600"/>
              </a:spcBef>
              <a:spcAft>
                <a:spcPts val="0"/>
              </a:spcAft>
              <a:buSzPts val="3200"/>
              <a:buChar char="○"/>
              <a:defRPr i="1" sz="3200"/>
            </a:lvl5pPr>
            <a:lvl6pPr indent="-317500" lvl="5" marL="2743200" algn="l">
              <a:spcBef>
                <a:spcPts val="600"/>
              </a:spcBef>
              <a:spcAft>
                <a:spcPts val="0"/>
              </a:spcAft>
              <a:buSzPts val="1400"/>
              <a:buChar char="■"/>
              <a:defRPr/>
            </a:lvl6pPr>
            <a:lvl7pPr indent="-317500" lvl="6" marL="3200400" algn="l">
              <a:spcBef>
                <a:spcPts val="600"/>
              </a:spcBef>
              <a:spcAft>
                <a:spcPts val="0"/>
              </a:spcAft>
              <a:buSzPts val="1400"/>
              <a:buChar char="●"/>
              <a:defRPr/>
            </a:lvl7pPr>
            <a:lvl8pPr indent="-317500" lvl="7" marL="3657600" algn="l">
              <a:spcBef>
                <a:spcPts val="600"/>
              </a:spcBef>
              <a:spcAft>
                <a:spcPts val="0"/>
              </a:spcAft>
              <a:buSzPts val="1400"/>
              <a:buChar char="○"/>
              <a:defRPr/>
            </a:lvl8pPr>
            <a:lvl9pPr indent="-317500" lvl="8" marL="4114800" algn="l">
              <a:spcBef>
                <a:spcPts val="600"/>
              </a:spcBef>
              <a:spcAft>
                <a:spcPts val="0"/>
              </a:spcAft>
              <a:buSzPts val="1400"/>
              <a:buChar char="■"/>
              <a:defRPr/>
            </a:lvl9pPr>
          </a:lstStyle>
          <a:p/>
        </p:txBody>
      </p:sp>
      <p:sp>
        <p:nvSpPr>
          <p:cNvPr id="28" name="Google Shape;28;p7"/>
          <p:cNvSpPr/>
          <p:nvPr/>
        </p:nvSpPr>
        <p:spPr>
          <a:xfrm>
            <a:off x="617749" y="603374"/>
            <a:ext cx="948001" cy="94800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
        <p:nvSpPr>
          <p:cNvPr id="29" name="Google Shape;29;p7"/>
          <p:cNvSpPr/>
          <p:nvPr/>
        </p:nvSpPr>
        <p:spPr>
          <a:xfrm>
            <a:off x="809196" y="854774"/>
            <a:ext cx="565109" cy="44520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3115" u="none" cap="none" strike="noStrike">
                <a:solidFill>
                  <a:srgbClr val="FFFFFF"/>
                </a:solidFill>
                <a:latin typeface="Arial"/>
                <a:ea typeface="Arial"/>
                <a:cs typeface="Arial"/>
                <a:sym typeface="Arial"/>
              </a:rPr>
              <a:t>“</a:t>
            </a:r>
            <a:endParaRPr/>
          </a:p>
        </p:txBody>
      </p:sp>
      <p:sp>
        <p:nvSpPr>
          <p:cNvPr id="30" name="Google Shape;30;p7"/>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1" name="Shape 31"/>
        <p:cNvGrpSpPr/>
        <p:nvPr/>
      </p:nvGrpSpPr>
      <p:grpSpPr>
        <a:xfrm>
          <a:off x="0" y="0"/>
          <a:ext cx="0" cy="0"/>
          <a:chOff x="0" y="0"/>
          <a:chExt cx="0" cy="0"/>
        </a:xfrm>
      </p:grpSpPr>
      <p:sp>
        <p:nvSpPr>
          <p:cNvPr id="32" name="Google Shape;32;p8"/>
          <p:cNvSpPr txBox="1"/>
          <p:nvPr>
            <p:ph type="title"/>
          </p:nvPr>
        </p:nvSpPr>
        <p:spPr>
          <a:xfrm>
            <a:off x="1048725" y="3058624"/>
            <a:ext cx="4914001" cy="1159801"/>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
  <p:cSld name="TITLE_AND_TWO_COLUMNS_1">
    <p:spTree>
      <p:nvGrpSpPr>
        <p:cNvPr id="33" name="Shape 33"/>
        <p:cNvGrpSpPr/>
        <p:nvPr/>
      </p:nvGrpSpPr>
      <p:grpSpPr>
        <a:xfrm>
          <a:off x="0" y="0"/>
          <a:ext cx="0" cy="0"/>
          <a:chOff x="0" y="0"/>
          <a:chExt cx="0" cy="0"/>
        </a:xfrm>
      </p:grpSpPr>
      <p:sp>
        <p:nvSpPr>
          <p:cNvPr id="34" name="Google Shape;34;p9"/>
          <p:cNvSpPr txBox="1"/>
          <p:nvPr>
            <p:ph type="title"/>
          </p:nvPr>
        </p:nvSpPr>
        <p:spPr>
          <a:xfrm>
            <a:off x="869149" y="0"/>
            <a:ext cx="5092201" cy="2207801"/>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 type="body"/>
          </p:nvPr>
        </p:nvSpPr>
        <p:spPr>
          <a:xfrm>
            <a:off x="869149" y="2312924"/>
            <a:ext cx="2366401" cy="2830576"/>
          </a:xfrm>
          <a:prstGeom prst="rect">
            <a:avLst/>
          </a:prstGeom>
          <a:noFill/>
          <a:ln>
            <a:noFill/>
          </a:ln>
        </p:spPr>
        <p:txBody>
          <a:bodyPr anchorCtr="0" anchor="t" bIns="91400" lIns="91400" spcFirstLastPara="1" rIns="91400" wrap="square" tIns="91400">
            <a:noAutofit/>
          </a:bodyPr>
          <a:lstStyle>
            <a:lvl1pPr indent="-317500" lvl="0" marL="457200" algn="l">
              <a:spcBef>
                <a:spcPts val="600"/>
              </a:spcBef>
              <a:spcAft>
                <a:spcPts val="0"/>
              </a:spcAft>
              <a:buSzPts val="1400"/>
              <a:buChar char="▪"/>
              <a:defRPr/>
            </a:lvl1pPr>
            <a:lvl2pPr indent="-317500" lvl="1" marL="914400" algn="l">
              <a:spcBef>
                <a:spcPts val="600"/>
              </a:spcBef>
              <a:spcAft>
                <a:spcPts val="0"/>
              </a:spcAft>
              <a:buSzPts val="1400"/>
              <a:buChar char="□"/>
              <a:defRPr/>
            </a:lvl2pPr>
            <a:lvl3pPr indent="-317500" lvl="2" marL="1371600" algn="l">
              <a:spcBef>
                <a:spcPts val="600"/>
              </a:spcBef>
              <a:spcAft>
                <a:spcPts val="0"/>
              </a:spcAft>
              <a:buSzPts val="1400"/>
              <a:buChar char="□"/>
              <a:defRPr/>
            </a:lvl3pPr>
            <a:lvl4pPr indent="-317500" lvl="3" marL="1828800" algn="l">
              <a:spcBef>
                <a:spcPts val="600"/>
              </a:spcBef>
              <a:spcAft>
                <a:spcPts val="0"/>
              </a:spcAft>
              <a:buSzPts val="1400"/>
              <a:buChar char="□"/>
              <a:defRPr/>
            </a:lvl4pPr>
            <a:lvl5pPr indent="-317500" lvl="4" marL="2286000" algn="l">
              <a:spcBef>
                <a:spcPts val="600"/>
              </a:spcBef>
              <a:spcAft>
                <a:spcPts val="0"/>
              </a:spcAft>
              <a:buSzPts val="1400"/>
              <a:buChar char="○"/>
              <a:defRPr/>
            </a:lvl5pPr>
            <a:lvl6pPr indent="-317500" lvl="5" marL="2743200" algn="l">
              <a:spcBef>
                <a:spcPts val="600"/>
              </a:spcBef>
              <a:spcAft>
                <a:spcPts val="0"/>
              </a:spcAft>
              <a:buSzPts val="1400"/>
              <a:buChar char="■"/>
              <a:defRPr/>
            </a:lvl6pPr>
            <a:lvl7pPr indent="-317500" lvl="6" marL="3200400" algn="l">
              <a:spcBef>
                <a:spcPts val="600"/>
              </a:spcBef>
              <a:spcAft>
                <a:spcPts val="0"/>
              </a:spcAft>
              <a:buSzPts val="1400"/>
              <a:buChar char="●"/>
              <a:defRPr/>
            </a:lvl7pPr>
            <a:lvl8pPr indent="-317500" lvl="7" marL="3657600" algn="l">
              <a:spcBef>
                <a:spcPts val="600"/>
              </a:spcBef>
              <a:spcAft>
                <a:spcPts val="0"/>
              </a:spcAft>
              <a:buSzPts val="1400"/>
              <a:buChar char="○"/>
              <a:defRPr/>
            </a:lvl8pPr>
            <a:lvl9pPr indent="-317500" lvl="8" marL="4114800" algn="l">
              <a:spcBef>
                <a:spcPts val="600"/>
              </a:spcBef>
              <a:spcAft>
                <a:spcPts val="0"/>
              </a:spcAft>
              <a:buSzPts val="1400"/>
              <a:buChar char="■"/>
              <a:defRPr/>
            </a:lvl9pPr>
          </a:lstStyle>
          <a:p/>
        </p:txBody>
      </p:sp>
      <p:sp>
        <p:nvSpPr>
          <p:cNvPr id="36" name="Google Shape;36;p9"/>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7" name="Shape 37"/>
        <p:cNvGrpSpPr/>
        <p:nvPr/>
      </p:nvGrpSpPr>
      <p:grpSpPr>
        <a:xfrm>
          <a:off x="0" y="0"/>
          <a:ext cx="0" cy="0"/>
          <a:chOff x="0" y="0"/>
          <a:chExt cx="0" cy="0"/>
        </a:xfrm>
      </p:grpSpPr>
      <p:sp>
        <p:nvSpPr>
          <p:cNvPr id="38" name="Google Shape;38;p10"/>
          <p:cNvSpPr txBox="1"/>
          <p:nvPr>
            <p:ph type="title"/>
          </p:nvPr>
        </p:nvSpPr>
        <p:spPr>
          <a:xfrm>
            <a:off x="869149" y="847600"/>
            <a:ext cx="5092201" cy="1360201"/>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b="1" sz="1300">
                <a:latin typeface="Work Sans"/>
                <a:ea typeface="Work Sans"/>
                <a:cs typeface="Work Sans"/>
                <a:sym typeface="Work Sans"/>
              </a:defRPr>
            </a:lvl1pPr>
            <a:lvl2pPr indent="0" lvl="1" marL="0" algn="r">
              <a:spcBef>
                <a:spcPts val="0"/>
              </a:spcBef>
              <a:buNone/>
              <a:defRPr b="1" sz="1300">
                <a:latin typeface="Work Sans"/>
                <a:ea typeface="Work Sans"/>
                <a:cs typeface="Work Sans"/>
                <a:sym typeface="Work Sans"/>
              </a:defRPr>
            </a:lvl2pPr>
            <a:lvl3pPr indent="0" lvl="2" marL="0" algn="r">
              <a:spcBef>
                <a:spcPts val="0"/>
              </a:spcBef>
              <a:buNone/>
              <a:defRPr b="1" sz="1300">
                <a:latin typeface="Work Sans"/>
                <a:ea typeface="Work Sans"/>
                <a:cs typeface="Work Sans"/>
                <a:sym typeface="Work Sans"/>
              </a:defRPr>
            </a:lvl3pPr>
            <a:lvl4pPr indent="0" lvl="3" marL="0" algn="r">
              <a:spcBef>
                <a:spcPts val="0"/>
              </a:spcBef>
              <a:buNone/>
              <a:defRPr b="1" sz="1300">
                <a:latin typeface="Work Sans"/>
                <a:ea typeface="Work Sans"/>
                <a:cs typeface="Work Sans"/>
                <a:sym typeface="Work Sans"/>
              </a:defRPr>
            </a:lvl4pPr>
            <a:lvl5pPr indent="0" lvl="4" marL="0" algn="r">
              <a:spcBef>
                <a:spcPts val="0"/>
              </a:spcBef>
              <a:buNone/>
              <a:defRPr b="1" sz="1300">
                <a:latin typeface="Work Sans"/>
                <a:ea typeface="Work Sans"/>
                <a:cs typeface="Work Sans"/>
                <a:sym typeface="Work Sans"/>
              </a:defRPr>
            </a:lvl5pPr>
            <a:lvl6pPr indent="0" lvl="5" marL="0" algn="r">
              <a:spcBef>
                <a:spcPts val="0"/>
              </a:spcBef>
              <a:buNone/>
              <a:defRPr b="1" sz="1300">
                <a:latin typeface="Work Sans"/>
                <a:ea typeface="Work Sans"/>
                <a:cs typeface="Work Sans"/>
                <a:sym typeface="Work Sans"/>
              </a:defRPr>
            </a:lvl6pPr>
            <a:lvl7pPr indent="0" lvl="6" marL="0" algn="r">
              <a:spcBef>
                <a:spcPts val="0"/>
              </a:spcBef>
              <a:buNone/>
              <a:defRPr b="1" sz="1300">
                <a:latin typeface="Work Sans"/>
                <a:ea typeface="Work Sans"/>
                <a:cs typeface="Work Sans"/>
                <a:sym typeface="Work Sans"/>
              </a:defRPr>
            </a:lvl7pPr>
            <a:lvl8pPr indent="0" lvl="7" marL="0" algn="r">
              <a:spcBef>
                <a:spcPts val="0"/>
              </a:spcBef>
              <a:buNone/>
              <a:defRPr b="1" sz="1300">
                <a:latin typeface="Work Sans"/>
                <a:ea typeface="Work Sans"/>
                <a:cs typeface="Work Sans"/>
                <a:sym typeface="Work Sans"/>
              </a:defRPr>
            </a:lvl8pPr>
            <a:lvl9pPr indent="0" lvl="8" marL="0" algn="r">
              <a:spcBef>
                <a:spcPts val="0"/>
              </a:spcBef>
              <a:buNone/>
              <a:defRPr b="1" sz="1300">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198599" y="198599"/>
            <a:ext cx="8746802" cy="4760702"/>
          </a:xfrm>
          <a:custGeom>
            <a:rect b="b" l="l" r="r" t="t"/>
            <a:pathLst>
              <a:path extrusionOk="0" h="21600" w="21600">
                <a:moveTo>
                  <a:pt x="0" y="0"/>
                </a:moveTo>
                <a:lnTo>
                  <a:pt x="21600" y="0"/>
                </a:lnTo>
                <a:lnTo>
                  <a:pt x="21600" y="21600"/>
                </a:lnTo>
                <a:lnTo>
                  <a:pt x="0" y="21600"/>
                </a:lnTo>
                <a:close/>
                <a:moveTo>
                  <a:pt x="485" y="891"/>
                </a:moveTo>
                <a:lnTo>
                  <a:pt x="485" y="20709"/>
                </a:lnTo>
                <a:lnTo>
                  <a:pt x="21115" y="20709"/>
                </a:lnTo>
                <a:lnTo>
                  <a:pt x="21115" y="891"/>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
        <p:nvSpPr>
          <p:cNvPr id="7" name="Google Shape;7;p1"/>
          <p:cNvSpPr txBox="1"/>
          <p:nvPr>
            <p:ph type="title"/>
          </p:nvPr>
        </p:nvSpPr>
        <p:spPr>
          <a:xfrm>
            <a:off x="869149" y="0"/>
            <a:ext cx="5092201" cy="2207801"/>
          </a:xfrm>
          <a:prstGeom prst="rect">
            <a:avLst/>
          </a:prstGeom>
          <a:noFill/>
          <a:ln>
            <a:noFill/>
          </a:ln>
        </p:spPr>
        <p:txBody>
          <a:bodyPr anchorCtr="0" anchor="b" bIns="91400" lIns="91400" spcFirstLastPara="1" rIns="91400" wrap="square" tIns="91400">
            <a:noAutofit/>
          </a:bodyPr>
          <a:lstStyle>
            <a:lvl1pPr lvl="0" marR="0" rtl="0" algn="l">
              <a:spcBef>
                <a:spcPts val="0"/>
              </a:spcBef>
              <a:spcAft>
                <a:spcPts val="0"/>
              </a:spcAft>
              <a:buSzPts val="1400"/>
              <a:buNone/>
              <a:defRPr b="0" i="0" sz="4000" u="none" cap="none" strike="noStrike">
                <a:latin typeface="Arial"/>
                <a:ea typeface="Arial"/>
                <a:cs typeface="Arial"/>
                <a:sym typeface="Arial"/>
              </a:defRPr>
            </a:lvl1pPr>
            <a:lvl2pPr lvl="1" marR="0" rtl="0" algn="l">
              <a:spcBef>
                <a:spcPts val="0"/>
              </a:spcBef>
              <a:spcAft>
                <a:spcPts val="0"/>
              </a:spcAft>
              <a:buSzPts val="1400"/>
              <a:buNone/>
              <a:defRPr b="0" i="0" sz="4000" u="none" cap="none" strike="noStrike">
                <a:latin typeface="Arial"/>
                <a:ea typeface="Arial"/>
                <a:cs typeface="Arial"/>
                <a:sym typeface="Arial"/>
              </a:defRPr>
            </a:lvl2pPr>
            <a:lvl3pPr lvl="2" marR="0" rtl="0" algn="l">
              <a:spcBef>
                <a:spcPts val="0"/>
              </a:spcBef>
              <a:spcAft>
                <a:spcPts val="0"/>
              </a:spcAft>
              <a:buSzPts val="1400"/>
              <a:buNone/>
              <a:defRPr b="0" i="0" sz="4000" u="none" cap="none" strike="noStrike">
                <a:latin typeface="Arial"/>
                <a:ea typeface="Arial"/>
                <a:cs typeface="Arial"/>
                <a:sym typeface="Arial"/>
              </a:defRPr>
            </a:lvl3pPr>
            <a:lvl4pPr lvl="3" marR="0" rtl="0" algn="l">
              <a:spcBef>
                <a:spcPts val="0"/>
              </a:spcBef>
              <a:spcAft>
                <a:spcPts val="0"/>
              </a:spcAft>
              <a:buSzPts val="1400"/>
              <a:buNone/>
              <a:defRPr b="0" i="0" sz="4000" u="none" cap="none" strike="noStrike">
                <a:latin typeface="Arial"/>
                <a:ea typeface="Arial"/>
                <a:cs typeface="Arial"/>
                <a:sym typeface="Arial"/>
              </a:defRPr>
            </a:lvl4pPr>
            <a:lvl5pPr lvl="4" marR="0" rtl="0" algn="l">
              <a:spcBef>
                <a:spcPts val="0"/>
              </a:spcBef>
              <a:spcAft>
                <a:spcPts val="0"/>
              </a:spcAft>
              <a:buSzPts val="1400"/>
              <a:buNone/>
              <a:defRPr b="0" i="0" sz="4000" u="none" cap="none" strike="noStrike">
                <a:latin typeface="Arial"/>
                <a:ea typeface="Arial"/>
                <a:cs typeface="Arial"/>
                <a:sym typeface="Arial"/>
              </a:defRPr>
            </a:lvl5pPr>
            <a:lvl6pPr lvl="5" marR="0" rtl="0" algn="l">
              <a:spcBef>
                <a:spcPts val="0"/>
              </a:spcBef>
              <a:spcAft>
                <a:spcPts val="0"/>
              </a:spcAft>
              <a:buSzPts val="1400"/>
              <a:buNone/>
              <a:defRPr b="0" i="0" sz="4000" u="none" cap="none" strike="noStrike">
                <a:latin typeface="Arial"/>
                <a:ea typeface="Arial"/>
                <a:cs typeface="Arial"/>
                <a:sym typeface="Arial"/>
              </a:defRPr>
            </a:lvl6pPr>
            <a:lvl7pPr lvl="6" marR="0" rtl="0" algn="l">
              <a:spcBef>
                <a:spcPts val="0"/>
              </a:spcBef>
              <a:spcAft>
                <a:spcPts val="0"/>
              </a:spcAft>
              <a:buSzPts val="1400"/>
              <a:buNone/>
              <a:defRPr b="0" i="0" sz="4000" u="none" cap="none" strike="noStrike">
                <a:latin typeface="Arial"/>
                <a:ea typeface="Arial"/>
                <a:cs typeface="Arial"/>
                <a:sym typeface="Arial"/>
              </a:defRPr>
            </a:lvl7pPr>
            <a:lvl8pPr lvl="7" marR="0" rtl="0" algn="l">
              <a:spcBef>
                <a:spcPts val="0"/>
              </a:spcBef>
              <a:spcAft>
                <a:spcPts val="0"/>
              </a:spcAft>
              <a:buSzPts val="1400"/>
              <a:buNone/>
              <a:defRPr b="0" i="0" sz="4000" u="none" cap="none" strike="noStrike">
                <a:latin typeface="Arial"/>
                <a:ea typeface="Arial"/>
                <a:cs typeface="Arial"/>
                <a:sym typeface="Arial"/>
              </a:defRPr>
            </a:lvl8pPr>
            <a:lvl9pPr lvl="8" marR="0" rtl="0" algn="l">
              <a:spcBef>
                <a:spcPts val="0"/>
              </a:spcBef>
              <a:spcAft>
                <a:spcPts val="0"/>
              </a:spcAft>
              <a:buSzPts val="1400"/>
              <a:buNone/>
              <a:defRPr b="0" i="0" sz="4000" u="none" cap="none" strike="noStrike">
                <a:latin typeface="Arial"/>
                <a:ea typeface="Arial"/>
                <a:cs typeface="Arial"/>
                <a:sym typeface="Arial"/>
              </a:defRPr>
            </a:lvl9pPr>
          </a:lstStyle>
          <a:p/>
        </p:txBody>
      </p:sp>
      <p:sp>
        <p:nvSpPr>
          <p:cNvPr id="8" name="Google Shape;8;p1"/>
          <p:cNvSpPr txBox="1"/>
          <p:nvPr>
            <p:ph idx="1" type="body"/>
          </p:nvPr>
        </p:nvSpPr>
        <p:spPr>
          <a:xfrm>
            <a:off x="869149" y="2312924"/>
            <a:ext cx="7405801" cy="2830576"/>
          </a:xfrm>
          <a:prstGeom prst="rect">
            <a:avLst/>
          </a:prstGeom>
          <a:noFill/>
          <a:ln>
            <a:noFill/>
          </a:ln>
        </p:spPr>
        <p:txBody>
          <a:bodyPr anchorCtr="0" anchor="t" bIns="91400" lIns="91400" spcFirstLastPara="1" rIns="91400" wrap="square" tIns="91400">
            <a:noAutofit/>
          </a:bodyPr>
          <a:lstStyle>
            <a:lvl1pPr indent="-317500" lvl="0" marL="4572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1pPr>
            <a:lvl2pPr indent="-317500" lvl="1" marL="9144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2pPr>
            <a:lvl3pPr indent="-317500" lvl="2" marL="13716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3pPr>
            <a:lvl4pPr indent="-317500" lvl="3" marL="18288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4pPr>
            <a:lvl5pPr indent="-317500" lvl="4" marL="22860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5pPr>
            <a:lvl6pPr indent="-317500" lvl="5" marL="27432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6pPr>
            <a:lvl7pPr indent="-317500" lvl="6" marL="32004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7pPr>
            <a:lvl8pPr indent="-317500" lvl="7" marL="36576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8pPr>
            <a:lvl9pPr indent="-317500" lvl="8" marL="4114800" marR="0" rtl="0" algn="l">
              <a:spcBef>
                <a:spcPts val="600"/>
              </a:spcBef>
              <a:spcAft>
                <a:spcPts val="0"/>
              </a:spcAft>
              <a:buClr>
                <a:srgbClr val="000000"/>
              </a:buClr>
              <a:buSzPts val="1400"/>
              <a:buFont typeface="Arial"/>
              <a:buChar char="■"/>
              <a:defRPr b="0" i="0" sz="1400" u="none" cap="none" strike="noStrike">
                <a:latin typeface="Arial"/>
                <a:ea typeface="Arial"/>
                <a:cs typeface="Arial"/>
                <a:sym typeface="Arial"/>
              </a:defRPr>
            </a:lvl9pPr>
          </a:lstStyle>
          <a:p/>
        </p:txBody>
      </p:sp>
      <p:sp>
        <p:nvSpPr>
          <p:cNvPr id="9" name="Google Shape;9;p1"/>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lvl1pPr indent="0" lvl="0" marL="0" marR="0" rtl="0" algn="r">
              <a:spcBef>
                <a:spcPts val="0"/>
              </a:spcBef>
              <a:buNone/>
              <a:defRPr b="1" i="0" sz="1300" u="none" cap="none" strike="noStrike">
                <a:latin typeface="Work Sans"/>
                <a:ea typeface="Work Sans"/>
                <a:cs typeface="Work Sans"/>
                <a:sym typeface="Work Sans"/>
              </a:defRPr>
            </a:lvl1pPr>
            <a:lvl2pPr indent="0" lvl="1" marL="0" marR="0" rtl="0" algn="r">
              <a:spcBef>
                <a:spcPts val="0"/>
              </a:spcBef>
              <a:buNone/>
              <a:defRPr b="1" i="0" sz="1300" u="none" cap="none" strike="noStrike">
                <a:latin typeface="Work Sans"/>
                <a:ea typeface="Work Sans"/>
                <a:cs typeface="Work Sans"/>
                <a:sym typeface="Work Sans"/>
              </a:defRPr>
            </a:lvl2pPr>
            <a:lvl3pPr indent="0" lvl="2" marL="0" marR="0" rtl="0" algn="r">
              <a:spcBef>
                <a:spcPts val="0"/>
              </a:spcBef>
              <a:buNone/>
              <a:defRPr b="1" i="0" sz="1300" u="none" cap="none" strike="noStrike">
                <a:latin typeface="Work Sans"/>
                <a:ea typeface="Work Sans"/>
                <a:cs typeface="Work Sans"/>
                <a:sym typeface="Work Sans"/>
              </a:defRPr>
            </a:lvl3pPr>
            <a:lvl4pPr indent="0" lvl="3" marL="0" marR="0" rtl="0" algn="r">
              <a:spcBef>
                <a:spcPts val="0"/>
              </a:spcBef>
              <a:buNone/>
              <a:defRPr b="1" i="0" sz="1300" u="none" cap="none" strike="noStrike">
                <a:latin typeface="Work Sans"/>
                <a:ea typeface="Work Sans"/>
                <a:cs typeface="Work Sans"/>
                <a:sym typeface="Work Sans"/>
              </a:defRPr>
            </a:lvl4pPr>
            <a:lvl5pPr indent="0" lvl="4" marL="0" marR="0" rtl="0" algn="r">
              <a:spcBef>
                <a:spcPts val="0"/>
              </a:spcBef>
              <a:buNone/>
              <a:defRPr b="1" i="0" sz="1300" u="none" cap="none" strike="noStrike">
                <a:latin typeface="Work Sans"/>
                <a:ea typeface="Work Sans"/>
                <a:cs typeface="Work Sans"/>
                <a:sym typeface="Work Sans"/>
              </a:defRPr>
            </a:lvl5pPr>
            <a:lvl6pPr indent="0" lvl="5" marL="0" marR="0" rtl="0" algn="r">
              <a:spcBef>
                <a:spcPts val="0"/>
              </a:spcBef>
              <a:buNone/>
              <a:defRPr b="1" i="0" sz="1300" u="none" cap="none" strike="noStrike">
                <a:latin typeface="Work Sans"/>
                <a:ea typeface="Work Sans"/>
                <a:cs typeface="Work Sans"/>
                <a:sym typeface="Work Sans"/>
              </a:defRPr>
            </a:lvl6pPr>
            <a:lvl7pPr indent="0" lvl="6" marL="0" marR="0" rtl="0" algn="r">
              <a:spcBef>
                <a:spcPts val="0"/>
              </a:spcBef>
              <a:buNone/>
              <a:defRPr b="1" i="0" sz="1300" u="none" cap="none" strike="noStrike">
                <a:latin typeface="Work Sans"/>
                <a:ea typeface="Work Sans"/>
                <a:cs typeface="Work Sans"/>
                <a:sym typeface="Work Sans"/>
              </a:defRPr>
            </a:lvl7pPr>
            <a:lvl8pPr indent="0" lvl="7" marL="0" marR="0" rtl="0" algn="r">
              <a:spcBef>
                <a:spcPts val="0"/>
              </a:spcBef>
              <a:buNone/>
              <a:defRPr b="1" i="0" sz="1300" u="none" cap="none" strike="noStrike">
                <a:latin typeface="Work Sans"/>
                <a:ea typeface="Work Sans"/>
                <a:cs typeface="Work Sans"/>
                <a:sym typeface="Work Sans"/>
              </a:defRPr>
            </a:lvl8pPr>
            <a:lvl9pPr indent="0" lvl="8" marL="0" marR="0" rtl="0" algn="r">
              <a:spcBef>
                <a:spcPts val="0"/>
              </a:spcBef>
              <a:buNone/>
              <a:defRPr b="1" i="0" sz="1300" u="none" cap="none" strike="noStrike">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US"/>
              <a:t>‹#›</a:t>
            </a:fld>
            <a:endParaRPr b="0"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2"/>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pic>
        <p:nvPicPr>
          <p:cNvPr id="48" name="Google Shape;48;p12"/>
          <p:cNvPicPr preferRelativeResize="0"/>
          <p:nvPr/>
        </p:nvPicPr>
        <p:blipFill rotWithShape="1">
          <a:blip r:embed="rId3">
            <a:alphaModFix/>
          </a:blip>
          <a:srcRect b="0" l="0" r="0" t="0"/>
          <a:stretch/>
        </p:blipFill>
        <p:spPr>
          <a:xfrm>
            <a:off x="1612706" y="426349"/>
            <a:ext cx="5561103" cy="4290802"/>
          </a:xfrm>
          <a:prstGeom prst="rect">
            <a:avLst/>
          </a:prstGeom>
          <a:noFill/>
          <a:ln>
            <a:noFill/>
          </a:ln>
        </p:spPr>
      </p:pic>
      <p:sp>
        <p:nvSpPr>
          <p:cNvPr id="49" name="Google Shape;49;p12"/>
          <p:cNvSpPr/>
          <p:nvPr/>
        </p:nvSpPr>
        <p:spPr>
          <a:xfrm>
            <a:off x="2662800" y="4268838"/>
            <a:ext cx="3434567" cy="338378"/>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1" i="0" lang="en-US" sz="1700" u="none" cap="none" strike="noStrike">
                <a:latin typeface="Arial"/>
                <a:ea typeface="Arial"/>
                <a:cs typeface="Arial"/>
                <a:sym typeface="Arial"/>
              </a:rPr>
              <a:t>UD 3: HOW THE MONEY FLOWS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1804524" y="854774"/>
            <a:ext cx="5152201" cy="3505201"/>
          </a:xfrm>
          <a:prstGeom prst="rect">
            <a:avLst/>
          </a:prstGeom>
          <a:noFill/>
          <a:ln>
            <a:noFill/>
          </a:ln>
        </p:spPr>
        <p:txBody>
          <a:bodyPr anchorCtr="0" anchor="t" bIns="91400" lIns="91400" spcFirstLastPara="1" rIns="91400" wrap="square" tIns="91400">
            <a:noAutofit/>
          </a:bodyPr>
          <a:lstStyle/>
          <a:p>
            <a:pPr indent="-431800" lvl="0" marL="457200" rtl="0" algn="l">
              <a:lnSpc>
                <a:spcPct val="115000"/>
              </a:lnSpc>
              <a:spcBef>
                <a:spcPts val="0"/>
              </a:spcBef>
              <a:spcAft>
                <a:spcPts val="0"/>
              </a:spcAft>
              <a:buSzPts val="3200"/>
              <a:buChar char="▪"/>
            </a:pPr>
            <a:r>
              <a:rPr i="1" lang="en-US" sz="3200"/>
              <a:t>Topic 2: To recognize the main banking products and services</a:t>
            </a:r>
            <a:endParaRPr/>
          </a:p>
        </p:txBody>
      </p:sp>
      <p:sp>
        <p:nvSpPr>
          <p:cNvPr id="119" name="Google Shape;119;p21"/>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1012799" y="699222"/>
            <a:ext cx="5966002" cy="621516"/>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i="0" lang="en-US" sz="1770" u="none" cap="none" strike="noStrike">
                <a:latin typeface="Arial"/>
                <a:ea typeface="Arial"/>
                <a:cs typeface="Arial"/>
                <a:sym typeface="Arial"/>
              </a:rPr>
              <a:t>What products do usually banks offer to their clients? </a:t>
            </a:r>
            <a:endParaRPr/>
          </a:p>
        </p:txBody>
      </p:sp>
      <p:sp>
        <p:nvSpPr>
          <p:cNvPr id="125" name="Google Shape;125;p22"/>
          <p:cNvSpPr txBox="1"/>
          <p:nvPr>
            <p:ph idx="1" type="body"/>
          </p:nvPr>
        </p:nvSpPr>
        <p:spPr>
          <a:xfrm>
            <a:off x="2282800" y="1671651"/>
            <a:ext cx="3603801" cy="201670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254"/>
              <a:buNone/>
            </a:pPr>
            <a:r>
              <a:rPr lang="en-US" sz="1254"/>
              <a:t>- Current account</a:t>
            </a:r>
            <a:endParaRPr sz="1254"/>
          </a:p>
          <a:p>
            <a:pPr indent="0" lvl="0" marL="0" rtl="0" algn="l">
              <a:spcBef>
                <a:spcPts val="0"/>
              </a:spcBef>
              <a:spcAft>
                <a:spcPts val="0"/>
              </a:spcAft>
              <a:buSzPts val="1254"/>
              <a:buNone/>
            </a:pPr>
            <a:r>
              <a:t/>
            </a:r>
            <a:endParaRPr sz="1254"/>
          </a:p>
          <a:p>
            <a:pPr indent="0" lvl="0" marL="0" rtl="0" algn="l">
              <a:spcBef>
                <a:spcPts val="0"/>
              </a:spcBef>
              <a:spcAft>
                <a:spcPts val="0"/>
              </a:spcAft>
              <a:buSzPts val="1254"/>
              <a:buNone/>
            </a:pPr>
            <a:r>
              <a:rPr lang="en-US" sz="1254"/>
              <a:t>- Saving account </a:t>
            </a:r>
            <a:endParaRPr sz="1254"/>
          </a:p>
          <a:p>
            <a:pPr indent="0" lvl="0" marL="0" rtl="0" algn="l">
              <a:spcBef>
                <a:spcPts val="0"/>
              </a:spcBef>
              <a:spcAft>
                <a:spcPts val="0"/>
              </a:spcAft>
              <a:buSzPts val="1254"/>
              <a:buNone/>
            </a:pPr>
            <a:r>
              <a:t/>
            </a:r>
            <a:endParaRPr sz="1254"/>
          </a:p>
          <a:p>
            <a:pPr indent="0" lvl="0" marL="0" rtl="0" algn="l">
              <a:spcBef>
                <a:spcPts val="0"/>
              </a:spcBef>
              <a:spcAft>
                <a:spcPts val="0"/>
              </a:spcAft>
              <a:buSzPts val="1254"/>
              <a:buNone/>
            </a:pPr>
            <a:r>
              <a:rPr lang="en-US" sz="1254"/>
              <a:t>- Pension scheme </a:t>
            </a:r>
            <a:endParaRPr sz="1254"/>
          </a:p>
          <a:p>
            <a:pPr indent="0" lvl="0" marL="0" rtl="0" algn="l">
              <a:spcBef>
                <a:spcPts val="0"/>
              </a:spcBef>
              <a:spcAft>
                <a:spcPts val="0"/>
              </a:spcAft>
              <a:buSzPts val="1254"/>
              <a:buNone/>
            </a:pPr>
            <a:r>
              <a:t/>
            </a:r>
            <a:endParaRPr sz="1254"/>
          </a:p>
          <a:p>
            <a:pPr indent="0" lvl="0" marL="0" rtl="0" algn="l">
              <a:spcBef>
                <a:spcPts val="0"/>
              </a:spcBef>
              <a:spcAft>
                <a:spcPts val="0"/>
              </a:spcAft>
              <a:buSzPts val="1254"/>
              <a:buNone/>
            </a:pPr>
            <a:r>
              <a:rPr lang="en-US" sz="1254"/>
              <a:t>- Credits</a:t>
            </a:r>
            <a:endParaRPr sz="1254"/>
          </a:p>
          <a:p>
            <a:pPr indent="0" lvl="0" marL="0" rtl="0" algn="l">
              <a:spcBef>
                <a:spcPts val="0"/>
              </a:spcBef>
              <a:spcAft>
                <a:spcPts val="0"/>
              </a:spcAft>
              <a:buSzPts val="1254"/>
              <a:buNone/>
            </a:pPr>
            <a:r>
              <a:t/>
            </a:r>
            <a:endParaRPr sz="1254"/>
          </a:p>
          <a:p>
            <a:pPr indent="0" lvl="0" marL="0" rtl="0" algn="l">
              <a:spcBef>
                <a:spcPts val="0"/>
              </a:spcBef>
              <a:spcAft>
                <a:spcPts val="0"/>
              </a:spcAft>
              <a:buSzPts val="1254"/>
              <a:buNone/>
            </a:pPr>
            <a:r>
              <a:rPr lang="en-US" sz="1254"/>
              <a:t>- Loans</a:t>
            </a:r>
            <a:endParaRPr sz="1254"/>
          </a:p>
        </p:txBody>
      </p:sp>
      <p:pic>
        <p:nvPicPr>
          <p:cNvPr id="126" name="Google Shape;126;p22"/>
          <p:cNvPicPr preferRelativeResize="0"/>
          <p:nvPr/>
        </p:nvPicPr>
        <p:blipFill rotWithShape="1">
          <a:blip r:embed="rId3">
            <a:alphaModFix/>
          </a:blip>
          <a:srcRect b="0" l="0" r="0" t="0"/>
          <a:stretch/>
        </p:blipFill>
        <p:spPr>
          <a:xfrm>
            <a:off x="5524524" y="1388245"/>
            <a:ext cx="2518096" cy="23670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5</a:t>
            </a:r>
            <a:endParaRPr/>
          </a:p>
        </p:txBody>
      </p:sp>
      <p:sp>
        <p:nvSpPr>
          <p:cNvPr id="132" name="Google Shape;132;p23"/>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33" name="Google Shape;133;p23"/>
          <p:cNvSpPr/>
          <p:nvPr/>
        </p:nvSpPr>
        <p:spPr>
          <a:xfrm>
            <a:off x="891146" y="1463832"/>
            <a:ext cx="7018808" cy="1227793"/>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0" i="0" lang="en-US" sz="1600" u="none" cap="none" strike="noStrike">
                <a:latin typeface="Arial"/>
                <a:ea typeface="Arial"/>
                <a:cs typeface="Arial"/>
                <a:sym typeface="Arial"/>
              </a:rPr>
              <a:t>After different appointments with diverse banks, our students´ company is thinking about </a:t>
            </a:r>
            <a:r>
              <a:rPr b="1" i="0" lang="en-US" sz="1600" u="none" cap="none" strike="noStrike">
                <a:latin typeface="Arial"/>
                <a:ea typeface="Arial"/>
                <a:cs typeface="Arial"/>
                <a:sym typeface="Arial"/>
              </a:rPr>
              <a:t>hiring services</a:t>
            </a:r>
            <a:r>
              <a:rPr b="0" i="0" lang="en-US" sz="1600" u="none" cap="none" strike="noStrike">
                <a:latin typeface="Arial"/>
                <a:ea typeface="Arial"/>
                <a:cs typeface="Arial"/>
                <a:sym typeface="Arial"/>
              </a:rPr>
              <a:t> with CaixaBank. Services such as a current account, a time deposit and a loan. Besides that, the manager of this company normally pays with credit card and makes some money transfers from the account, where the have many direct debit orders. </a:t>
            </a:r>
            <a:endParaRPr/>
          </a:p>
        </p:txBody>
      </p:sp>
      <p:sp>
        <p:nvSpPr>
          <p:cNvPr id="134" name="Google Shape;134;p23"/>
          <p:cNvSpPr/>
          <p:nvPr/>
        </p:nvSpPr>
        <p:spPr>
          <a:xfrm>
            <a:off x="965675" y="2822788"/>
            <a:ext cx="6869750" cy="517009"/>
          </a:xfrm>
          <a:prstGeom prst="rect">
            <a:avLst/>
          </a:prstGeom>
          <a:noFill/>
          <a:ln>
            <a:noFill/>
          </a:ln>
        </p:spPr>
        <p:txBody>
          <a:bodyPr anchorCtr="0" anchor="t" bIns="45700" lIns="45700" spcFirstLastPara="1" rIns="45700" wrap="square" tIns="45700">
            <a:noAutofit/>
          </a:bodyPr>
          <a:lstStyle/>
          <a:p>
            <a:pPr indent="-187157" lvl="0" marL="187157" marR="0" rtl="0" algn="l">
              <a:spcBef>
                <a:spcPts val="0"/>
              </a:spcBef>
              <a:spcAft>
                <a:spcPts val="0"/>
              </a:spcAft>
              <a:buSzPts val="1500"/>
              <a:buFont typeface="Arial"/>
              <a:buAutoNum type="arabicPeriod"/>
            </a:pPr>
            <a:r>
              <a:rPr b="0" i="0" lang="en-US" sz="1500" u="none" cap="none" strike="noStrike">
                <a:latin typeface="Arial"/>
                <a:ea typeface="Arial"/>
                <a:cs typeface="Arial"/>
                <a:sym typeface="Arial"/>
              </a:rPr>
              <a:t>The students need to describe what sort of operations are we talking about in the given example.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6</a:t>
            </a:r>
            <a:endParaRPr/>
          </a:p>
        </p:txBody>
      </p:sp>
      <p:sp>
        <p:nvSpPr>
          <p:cNvPr id="140" name="Google Shape;140;p24"/>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41" name="Google Shape;141;p24"/>
          <p:cNvSpPr/>
          <p:nvPr/>
        </p:nvSpPr>
        <p:spPr>
          <a:xfrm>
            <a:off x="891146" y="1463832"/>
            <a:ext cx="7018808" cy="846378"/>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700" u="none" cap="none" strike="noStrike">
                <a:latin typeface="Arial"/>
                <a:ea typeface="Arial"/>
                <a:cs typeface="Arial"/>
                <a:sym typeface="Arial"/>
              </a:rPr>
              <a:t>We give information about what is a bank account, how do we get one in a bank, what type of documents we need to do it, the characteristics of the numbers… </a:t>
            </a:r>
            <a:endParaRPr/>
          </a:p>
        </p:txBody>
      </p:sp>
      <p:sp>
        <p:nvSpPr>
          <p:cNvPr id="142" name="Google Shape;142;p24"/>
          <p:cNvSpPr/>
          <p:nvPr/>
        </p:nvSpPr>
        <p:spPr>
          <a:xfrm>
            <a:off x="965675" y="2822788"/>
            <a:ext cx="6869750" cy="1164709"/>
          </a:xfrm>
          <a:prstGeom prst="rect">
            <a:avLst/>
          </a:prstGeom>
          <a:noFill/>
          <a:ln>
            <a:noFill/>
          </a:ln>
        </p:spPr>
        <p:txBody>
          <a:bodyPr anchorCtr="0" anchor="t" bIns="45700" lIns="45700" spcFirstLastPara="1" rIns="45700" wrap="square" tIns="45700">
            <a:noAutofit/>
          </a:bodyPr>
          <a:lstStyle/>
          <a:p>
            <a:pPr indent="-187157" lvl="0" marL="187157" marR="0" rtl="0" algn="l">
              <a:spcBef>
                <a:spcPts val="0"/>
              </a:spcBef>
              <a:spcAft>
                <a:spcPts val="0"/>
              </a:spcAft>
              <a:buSzPts val="1500"/>
              <a:buFont typeface="Arial"/>
              <a:buAutoNum type="arabicPeriod"/>
            </a:pPr>
            <a:r>
              <a:rPr b="0" i="0" lang="en-US" sz="1500" u="none" cap="none" strike="noStrike">
                <a:latin typeface="Arial"/>
                <a:ea typeface="Arial"/>
                <a:cs typeface="Arial"/>
                <a:sym typeface="Arial"/>
              </a:rPr>
              <a:t>The partners of the magazine will visit a bank branch to open two bank accounts and request the information for an specific service: Online Bank. </a:t>
            </a:r>
            <a:endParaRPr b="0" i="0" sz="1500" u="none" cap="none" strike="noStrike">
              <a:latin typeface="Arial"/>
              <a:ea typeface="Arial"/>
              <a:cs typeface="Arial"/>
              <a:sym typeface="Arial"/>
            </a:endParaRPr>
          </a:p>
          <a:p>
            <a:pPr indent="0" lvl="0" marL="0" marR="0" rtl="0" algn="l">
              <a:spcBef>
                <a:spcPts val="0"/>
              </a:spcBef>
              <a:spcAft>
                <a:spcPts val="0"/>
              </a:spcAft>
              <a:buNone/>
            </a:pPr>
            <a:r>
              <a:t/>
            </a:r>
            <a:endParaRPr b="0" i="0" sz="1500" u="none" cap="none" strike="noStrike">
              <a:latin typeface="Arial"/>
              <a:ea typeface="Arial"/>
              <a:cs typeface="Arial"/>
              <a:sym typeface="Arial"/>
            </a:endParaRPr>
          </a:p>
          <a:p>
            <a:pPr indent="-187157" lvl="0" marL="187157" marR="0" rtl="0" algn="l">
              <a:spcBef>
                <a:spcPts val="0"/>
              </a:spcBef>
              <a:spcAft>
                <a:spcPts val="0"/>
              </a:spcAft>
              <a:buSzPts val="1500"/>
              <a:buFont typeface="Arial"/>
              <a:buAutoNum type="arabicPeriod"/>
            </a:pPr>
            <a:r>
              <a:rPr b="0" i="0" lang="en-US" sz="1500" u="none" cap="none" strike="noStrike">
                <a:latin typeface="Arial"/>
                <a:ea typeface="Arial"/>
                <a:cs typeface="Arial"/>
                <a:sym typeface="Arial"/>
              </a:rPr>
              <a:t>In addition, they will analyze the bank interests and fees. Our students will analyze this bank interests through an online simulator (Simulador Edufinet).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7</a:t>
            </a:r>
            <a:endParaRPr/>
          </a:p>
        </p:txBody>
      </p:sp>
      <p:sp>
        <p:nvSpPr>
          <p:cNvPr id="148" name="Google Shape;148;p25"/>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49" name="Google Shape;149;p25"/>
          <p:cNvSpPr/>
          <p:nvPr/>
        </p:nvSpPr>
        <p:spPr>
          <a:xfrm>
            <a:off x="891146" y="1463832"/>
            <a:ext cx="7018808" cy="3011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500" u="none" cap="none" strike="noStrike">
                <a:latin typeface="Arial"/>
                <a:ea typeface="Arial"/>
                <a:cs typeface="Arial"/>
                <a:sym typeface="Arial"/>
              </a:rPr>
              <a:t>How to read a bank statement</a:t>
            </a:r>
            <a:endParaRPr/>
          </a:p>
        </p:txBody>
      </p:sp>
      <p:pic>
        <p:nvPicPr>
          <p:cNvPr id="150" name="Google Shape;150;p25"/>
          <p:cNvPicPr preferRelativeResize="0"/>
          <p:nvPr/>
        </p:nvPicPr>
        <p:blipFill rotWithShape="1">
          <a:blip r:embed="rId3">
            <a:alphaModFix/>
          </a:blip>
          <a:srcRect b="0" l="0" r="0" t="0"/>
          <a:stretch/>
        </p:blipFill>
        <p:spPr>
          <a:xfrm>
            <a:off x="2882847" y="1876821"/>
            <a:ext cx="3378306" cy="26096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8</a:t>
            </a:r>
            <a:endParaRPr/>
          </a:p>
        </p:txBody>
      </p:sp>
      <p:sp>
        <p:nvSpPr>
          <p:cNvPr id="156" name="Google Shape;156;p26"/>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57" name="Google Shape;157;p26"/>
          <p:cNvSpPr/>
          <p:nvPr/>
        </p:nvSpPr>
        <p:spPr>
          <a:xfrm>
            <a:off x="916546" y="2124232"/>
            <a:ext cx="7018808" cy="5170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0" i="0" lang="en-US" sz="1500" u="none" cap="none" strike="noStrike">
                <a:latin typeface="Arial"/>
                <a:ea typeface="Arial"/>
                <a:cs typeface="Arial"/>
                <a:sym typeface="Arial"/>
              </a:rPr>
              <a:t>We start teaching how does the online bank works by using some services and explaining all the security measures a bank uses to have. </a:t>
            </a:r>
            <a:endParaRPr/>
          </a:p>
        </p:txBody>
      </p:sp>
      <p:sp>
        <p:nvSpPr>
          <p:cNvPr id="158" name="Google Shape;158;p26"/>
          <p:cNvSpPr/>
          <p:nvPr/>
        </p:nvSpPr>
        <p:spPr>
          <a:xfrm>
            <a:off x="903846" y="1520954"/>
            <a:ext cx="3051434" cy="313393"/>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1" i="0" lang="en-US" sz="1600" u="none" cap="none" strike="noStrike">
                <a:latin typeface="Arial"/>
                <a:ea typeface="Arial"/>
                <a:cs typeface="Arial"/>
                <a:sym typeface="Arial"/>
              </a:rPr>
              <a:t>How to make a money transfer</a:t>
            </a:r>
            <a:endParaRPr/>
          </a:p>
        </p:txBody>
      </p:sp>
      <p:sp>
        <p:nvSpPr>
          <p:cNvPr id="159" name="Google Shape;159;p26"/>
          <p:cNvSpPr/>
          <p:nvPr/>
        </p:nvSpPr>
        <p:spPr>
          <a:xfrm>
            <a:off x="941946" y="2930710"/>
            <a:ext cx="6968008" cy="936109"/>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1" i="0" lang="en-US" sz="1500" u="none" cap="none" strike="noStrike">
                <a:latin typeface="Arial"/>
                <a:ea typeface="Arial"/>
                <a:cs typeface="Arial"/>
                <a:sym typeface="Arial"/>
              </a:rPr>
              <a:t>The partners of the magazine need to make a money transfer (150€) to pay the printer they need for their office. </a:t>
            </a:r>
            <a:endParaRPr b="1" i="0" sz="15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500" u="none" cap="none" strike="noStrike">
                <a:latin typeface="Arial"/>
                <a:ea typeface="Arial"/>
                <a:cs typeface="Arial"/>
                <a:sym typeface="Arial"/>
              </a:rPr>
              <a:t>That´s how our students are going to learn how to make a money transfer. </a:t>
            </a:r>
            <a:endParaRPr/>
          </a:p>
        </p:txBody>
      </p:sp>
      <p:pic>
        <p:nvPicPr>
          <p:cNvPr id="160" name="Google Shape;160;p26"/>
          <p:cNvPicPr preferRelativeResize="0"/>
          <p:nvPr/>
        </p:nvPicPr>
        <p:blipFill rotWithShape="1">
          <a:blip r:embed="rId3">
            <a:alphaModFix/>
          </a:blip>
          <a:srcRect b="0" l="0" r="0" t="0"/>
          <a:stretch/>
        </p:blipFill>
        <p:spPr>
          <a:xfrm>
            <a:off x="5789768" y="546301"/>
            <a:ext cx="2070590" cy="13803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9</a:t>
            </a:r>
            <a:endParaRPr/>
          </a:p>
        </p:txBody>
      </p:sp>
      <p:sp>
        <p:nvSpPr>
          <p:cNvPr id="166" name="Google Shape;166;p27"/>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67" name="Google Shape;167;p27"/>
          <p:cNvSpPr/>
          <p:nvPr/>
        </p:nvSpPr>
        <p:spPr>
          <a:xfrm>
            <a:off x="891146" y="1463832"/>
            <a:ext cx="7018808" cy="3011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500" u="none" cap="none" strike="noStrike">
                <a:latin typeface="Arial"/>
                <a:ea typeface="Arial"/>
                <a:cs typeface="Arial"/>
                <a:sym typeface="Arial"/>
              </a:rPr>
              <a:t>How to use the App Bizum</a:t>
            </a:r>
            <a:endParaRPr/>
          </a:p>
        </p:txBody>
      </p:sp>
      <p:pic>
        <p:nvPicPr>
          <p:cNvPr id="168" name="Google Shape;168;p27"/>
          <p:cNvPicPr preferRelativeResize="0"/>
          <p:nvPr/>
        </p:nvPicPr>
        <p:blipFill rotWithShape="1">
          <a:blip r:embed="rId3">
            <a:alphaModFix/>
          </a:blip>
          <a:srcRect b="0" l="0" r="0" t="0"/>
          <a:stretch/>
        </p:blipFill>
        <p:spPr>
          <a:xfrm>
            <a:off x="4920694" y="541755"/>
            <a:ext cx="2686598" cy="4059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idx="1" type="body"/>
          </p:nvPr>
        </p:nvSpPr>
        <p:spPr>
          <a:xfrm>
            <a:off x="1804524" y="854774"/>
            <a:ext cx="6523802" cy="3505201"/>
          </a:xfrm>
          <a:prstGeom prst="rect">
            <a:avLst/>
          </a:prstGeom>
          <a:noFill/>
          <a:ln>
            <a:noFill/>
          </a:ln>
        </p:spPr>
        <p:txBody>
          <a:bodyPr anchorCtr="0" anchor="t" bIns="0" lIns="0" spcFirstLastPara="1" rIns="0" wrap="square" tIns="0">
            <a:noAutofit/>
          </a:bodyPr>
          <a:lstStyle/>
          <a:p>
            <a:pPr indent="-431800" lvl="0" marL="457200" rtl="0" algn="l">
              <a:lnSpc>
                <a:spcPct val="115000"/>
              </a:lnSpc>
              <a:spcBef>
                <a:spcPts val="0"/>
              </a:spcBef>
              <a:spcAft>
                <a:spcPts val="0"/>
              </a:spcAft>
              <a:buSzPts val="3200"/>
              <a:buChar char="▪"/>
            </a:pPr>
            <a:r>
              <a:rPr i="1" lang="en-US" sz="3200"/>
              <a:t>Subtopic 3: To know the most relevant financial instruments, and how young people can orient themselves in this panorama to create business. </a:t>
            </a:r>
            <a:endParaRPr/>
          </a:p>
        </p:txBody>
      </p:sp>
      <p:sp>
        <p:nvSpPr>
          <p:cNvPr id="174" name="Google Shape;174;p28"/>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10</a:t>
            </a:r>
            <a:endParaRPr/>
          </a:p>
        </p:txBody>
      </p:sp>
      <p:sp>
        <p:nvSpPr>
          <p:cNvPr id="180" name="Google Shape;180;p29"/>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81" name="Google Shape;181;p29"/>
          <p:cNvSpPr/>
          <p:nvPr/>
        </p:nvSpPr>
        <p:spPr>
          <a:xfrm>
            <a:off x="795871" y="1779846"/>
            <a:ext cx="5634508" cy="20791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700" u="none" cap="none" strike="noStrike">
                <a:latin typeface="Arial"/>
                <a:ea typeface="Arial"/>
                <a:cs typeface="Arial"/>
                <a:sym typeface="Arial"/>
              </a:rPr>
              <a:t>Our students apply for a loan of 600€ by using the App of the bank. </a:t>
            </a:r>
            <a:endParaRPr b="1" i="0" sz="1700" u="none" cap="none" strike="noStrike">
              <a:latin typeface="Arial"/>
              <a:ea typeface="Arial"/>
              <a:cs typeface="Arial"/>
              <a:sym typeface="Arial"/>
            </a:endParaRPr>
          </a:p>
          <a:p>
            <a:pPr indent="0" lvl="0" marL="0" marR="0" rtl="0" algn="just">
              <a:spcBef>
                <a:spcPts val="0"/>
              </a:spcBef>
              <a:spcAft>
                <a:spcPts val="0"/>
              </a:spcAft>
              <a:buNone/>
            </a:pPr>
            <a:r>
              <a:t/>
            </a:r>
            <a:endParaRPr b="0" i="0" sz="1400" u="none" cap="none" strike="noStrike">
              <a:latin typeface="Arial"/>
              <a:ea typeface="Arial"/>
              <a:cs typeface="Arial"/>
              <a:sym typeface="Arial"/>
            </a:endParaRPr>
          </a:p>
          <a:p>
            <a:pPr indent="0" lvl="0" marL="0" marR="0" rtl="0" algn="just">
              <a:spcBef>
                <a:spcPts val="0"/>
              </a:spcBef>
              <a:spcAft>
                <a:spcPts val="0"/>
              </a:spcAft>
              <a:buNone/>
            </a:pPr>
            <a:r>
              <a:t/>
            </a:r>
            <a:endParaRPr b="0" i="0" sz="1400" u="none" cap="none" strike="noStrike">
              <a:latin typeface="Arial"/>
              <a:ea typeface="Arial"/>
              <a:cs typeface="Arial"/>
              <a:sym typeface="Arial"/>
            </a:endParaRPr>
          </a:p>
          <a:p>
            <a:pPr indent="0" lvl="0" marL="0" marR="0" rtl="0" algn="just">
              <a:spcBef>
                <a:spcPts val="0"/>
              </a:spcBef>
              <a:spcAft>
                <a:spcPts val="0"/>
              </a:spcAft>
              <a:buNone/>
            </a:pPr>
            <a:r>
              <a:rPr b="0" i="0" lang="en-US" sz="1500" u="none" cap="none" strike="noStrike">
                <a:latin typeface="Arial"/>
                <a:ea typeface="Arial"/>
                <a:cs typeface="Arial"/>
                <a:sym typeface="Arial"/>
              </a:rPr>
              <a:t>The partners of the magazine need a 600€ loan to pay the first three months rent. This activity will be accomplished through the Simulador Edufinet and they will have to analyze the bank interests and fees. Besides that, they will calculate how much do they have to pay each month. </a:t>
            </a:r>
            <a:endParaRPr/>
          </a:p>
        </p:txBody>
      </p:sp>
      <p:pic>
        <p:nvPicPr>
          <p:cNvPr id="182" name="Google Shape;182;p29"/>
          <p:cNvPicPr preferRelativeResize="0"/>
          <p:nvPr/>
        </p:nvPicPr>
        <p:blipFill rotWithShape="1">
          <a:blip r:embed="rId3">
            <a:alphaModFix/>
          </a:blip>
          <a:srcRect b="0" l="0" r="0" t="0"/>
          <a:stretch/>
        </p:blipFill>
        <p:spPr>
          <a:xfrm>
            <a:off x="6794372" y="1858813"/>
            <a:ext cx="1628258" cy="16282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11</a:t>
            </a:r>
            <a:endParaRPr/>
          </a:p>
        </p:txBody>
      </p:sp>
      <p:sp>
        <p:nvSpPr>
          <p:cNvPr id="188" name="Google Shape;188;p30"/>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89" name="Google Shape;189;p30"/>
          <p:cNvSpPr/>
          <p:nvPr/>
        </p:nvSpPr>
        <p:spPr>
          <a:xfrm>
            <a:off x="891146" y="1463832"/>
            <a:ext cx="7018808" cy="22823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700" u="none" cap="none" strike="noStrike">
                <a:latin typeface="Arial"/>
                <a:ea typeface="Arial"/>
                <a:cs typeface="Arial"/>
                <a:sym typeface="Arial"/>
              </a:rPr>
              <a:t>Our students are thinking about buying the office. </a:t>
            </a:r>
            <a:endParaRPr b="1" i="0" sz="1700" u="none" cap="none" strike="noStrike">
              <a:latin typeface="Arial"/>
              <a:ea typeface="Arial"/>
              <a:cs typeface="Arial"/>
              <a:sym typeface="Arial"/>
            </a:endParaRPr>
          </a:p>
          <a:p>
            <a:pPr indent="0" lvl="0" marL="0" marR="0" rtl="0" algn="just">
              <a:spcBef>
                <a:spcPts val="0"/>
              </a:spcBef>
              <a:spcAft>
                <a:spcPts val="0"/>
              </a:spcAft>
              <a:buNone/>
            </a:pPr>
            <a:r>
              <a:t/>
            </a:r>
            <a:endParaRPr b="0" i="0" sz="1500" u="none" cap="none" strike="noStrike">
              <a:latin typeface="Arial"/>
              <a:ea typeface="Arial"/>
              <a:cs typeface="Arial"/>
              <a:sym typeface="Arial"/>
            </a:endParaRPr>
          </a:p>
          <a:p>
            <a:pPr indent="0" lvl="0" marL="0" marR="0" rtl="0" algn="just">
              <a:spcBef>
                <a:spcPts val="0"/>
              </a:spcBef>
              <a:spcAft>
                <a:spcPts val="0"/>
              </a:spcAft>
              <a:buNone/>
            </a:pPr>
            <a:r>
              <a:rPr b="0" i="0" lang="en-US" sz="1500" u="none" cap="none" strike="noStrike">
                <a:latin typeface="Arial"/>
                <a:ea typeface="Arial"/>
                <a:cs typeface="Arial"/>
                <a:sym typeface="Arial"/>
              </a:rPr>
              <a:t>That is the reason why they are considering to apply for a mortgage loan and see if they can afford to pay the costs of this purchase. </a:t>
            </a:r>
            <a:endParaRPr b="0" i="0" sz="1500" u="none" cap="none" strike="noStrike">
              <a:latin typeface="Arial"/>
              <a:ea typeface="Arial"/>
              <a:cs typeface="Arial"/>
              <a:sym typeface="Arial"/>
            </a:endParaRPr>
          </a:p>
          <a:p>
            <a:pPr indent="0" lvl="0" marL="0" marR="0" rtl="0" algn="just">
              <a:spcBef>
                <a:spcPts val="0"/>
              </a:spcBef>
              <a:spcAft>
                <a:spcPts val="0"/>
              </a:spcAft>
              <a:buNone/>
            </a:pPr>
            <a:r>
              <a:t/>
            </a:r>
            <a:endParaRPr b="0" i="0" sz="1500" u="none" cap="none" strike="noStrike">
              <a:latin typeface="Arial"/>
              <a:ea typeface="Arial"/>
              <a:cs typeface="Arial"/>
              <a:sym typeface="Arial"/>
            </a:endParaRPr>
          </a:p>
          <a:p>
            <a:pPr indent="0" lvl="0" marL="0" marR="0" rtl="0" algn="just">
              <a:spcBef>
                <a:spcPts val="0"/>
              </a:spcBef>
              <a:spcAft>
                <a:spcPts val="0"/>
              </a:spcAft>
              <a:buNone/>
            </a:pPr>
            <a:r>
              <a:rPr b="0" i="0" lang="en-US" sz="1500" u="none" cap="none" strike="noStrike">
                <a:latin typeface="Arial"/>
                <a:ea typeface="Arial"/>
                <a:cs typeface="Arial"/>
                <a:sym typeface="Arial"/>
              </a:rPr>
              <a:t>The price is 60.000€</a:t>
            </a:r>
            <a:endParaRPr b="0" i="0" sz="1500" u="none" cap="none" strike="noStrike">
              <a:latin typeface="Arial"/>
              <a:ea typeface="Arial"/>
              <a:cs typeface="Arial"/>
              <a:sym typeface="Arial"/>
            </a:endParaRPr>
          </a:p>
          <a:p>
            <a:pPr indent="0" lvl="0" marL="0" marR="0" rtl="0" algn="just">
              <a:spcBef>
                <a:spcPts val="0"/>
              </a:spcBef>
              <a:spcAft>
                <a:spcPts val="0"/>
              </a:spcAft>
              <a:buNone/>
            </a:pPr>
            <a:r>
              <a:t/>
            </a:r>
            <a:endParaRPr b="0" i="0" sz="1500" u="none" cap="none" strike="noStrike">
              <a:latin typeface="Arial"/>
              <a:ea typeface="Arial"/>
              <a:cs typeface="Arial"/>
              <a:sym typeface="Arial"/>
            </a:endParaRPr>
          </a:p>
          <a:p>
            <a:pPr indent="0" lvl="0" marL="0" marR="0" rtl="0" algn="just">
              <a:spcBef>
                <a:spcPts val="0"/>
              </a:spcBef>
              <a:spcAft>
                <a:spcPts val="0"/>
              </a:spcAft>
              <a:buNone/>
            </a:pPr>
            <a:r>
              <a:rPr b="1" i="0" lang="en-US" sz="1500" u="none" cap="none" strike="noStrike">
                <a:latin typeface="Arial"/>
                <a:ea typeface="Arial"/>
                <a:cs typeface="Arial"/>
                <a:sym typeface="Arial"/>
              </a:rPr>
              <a:t>The will use the simulator to calculate how much the have to pay every month. </a:t>
            </a:r>
            <a:endParaRPr b="1" i="0" sz="15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906587" y="1012607"/>
            <a:ext cx="4950001" cy="477980"/>
          </a:xfrm>
          <a:prstGeom prst="rect">
            <a:avLst/>
          </a:prstGeom>
          <a:noFill/>
          <a:ln>
            <a:noFill/>
          </a:ln>
        </p:spPr>
        <p:txBody>
          <a:bodyPr anchorCtr="0" anchor="b" bIns="91400" lIns="91400" spcFirstLastPara="1" rIns="91400" wrap="square" tIns="91400">
            <a:noAutofit/>
          </a:bodyPr>
          <a:lstStyle/>
          <a:p>
            <a:pPr indent="0" lvl="0" marL="0" marR="0" rtl="0" algn="l">
              <a:spcBef>
                <a:spcPts val="0"/>
              </a:spcBef>
              <a:spcAft>
                <a:spcPts val="0"/>
              </a:spcAft>
              <a:buNone/>
            </a:pPr>
            <a:r>
              <a:rPr b="1" i="0" lang="en-US" sz="2000" u="none" cap="none" strike="noStrike">
                <a:latin typeface="Arial"/>
                <a:ea typeface="Arial"/>
                <a:cs typeface="Arial"/>
                <a:sym typeface="Arial"/>
              </a:rPr>
              <a:t>Activity of motivation</a:t>
            </a:r>
            <a:endParaRPr/>
          </a:p>
        </p:txBody>
      </p:sp>
      <p:sp>
        <p:nvSpPr>
          <p:cNvPr id="55" name="Google Shape;55;p13"/>
          <p:cNvSpPr txBox="1"/>
          <p:nvPr>
            <p:ph idx="1" type="body"/>
          </p:nvPr>
        </p:nvSpPr>
        <p:spPr>
          <a:xfrm>
            <a:off x="897053" y="1931068"/>
            <a:ext cx="4638869" cy="1465249"/>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SzPts val="1500"/>
              <a:buNone/>
            </a:pPr>
            <a:r>
              <a:rPr lang="en-US" sz="1500"/>
              <a:t>This video is a warm up activity to introduce to our students two important questions: </a:t>
            </a:r>
            <a:endParaRPr sz="1500"/>
          </a:p>
          <a:p>
            <a:pPr indent="0" lvl="0" marL="0" rtl="0" algn="l">
              <a:spcBef>
                <a:spcPts val="0"/>
              </a:spcBef>
              <a:spcAft>
                <a:spcPts val="0"/>
              </a:spcAft>
              <a:buSzPts val="1500"/>
              <a:buNone/>
            </a:pPr>
            <a:r>
              <a:t/>
            </a:r>
            <a:endParaRPr sz="1500"/>
          </a:p>
          <a:p>
            <a:pPr indent="0" lvl="0" marL="0" rtl="0" algn="l">
              <a:spcBef>
                <a:spcPts val="0"/>
              </a:spcBef>
              <a:spcAft>
                <a:spcPts val="0"/>
              </a:spcAft>
              <a:buSzPts val="1500"/>
              <a:buNone/>
            </a:pPr>
            <a:r>
              <a:rPr lang="en-US" sz="1500"/>
              <a:t>a) What is the role of the Bank of Spain in business? </a:t>
            </a:r>
            <a:endParaRPr sz="1500"/>
          </a:p>
          <a:p>
            <a:pPr indent="0" lvl="0" marL="0" rtl="0" algn="l">
              <a:spcBef>
                <a:spcPts val="0"/>
              </a:spcBef>
              <a:spcAft>
                <a:spcPts val="0"/>
              </a:spcAft>
              <a:buSzPts val="1500"/>
              <a:buNone/>
            </a:pPr>
            <a:r>
              <a:t/>
            </a:r>
            <a:endParaRPr sz="1500"/>
          </a:p>
          <a:p>
            <a:pPr indent="0" lvl="5" marL="0" rtl="0" algn="l">
              <a:spcBef>
                <a:spcPts val="0"/>
              </a:spcBef>
              <a:spcAft>
                <a:spcPts val="0"/>
              </a:spcAft>
              <a:buSzPts val="1500"/>
              <a:buFont typeface="Arial"/>
              <a:buNone/>
            </a:pPr>
            <a:r>
              <a:rPr lang="en-US" sz="1500"/>
              <a:t>b) What do banks do in general? </a:t>
            </a:r>
            <a:endParaRPr/>
          </a:p>
        </p:txBody>
      </p:sp>
      <p:pic>
        <p:nvPicPr>
          <p:cNvPr id="56" name="Google Shape;56;p13"/>
          <p:cNvPicPr preferRelativeResize="0"/>
          <p:nvPr/>
        </p:nvPicPr>
        <p:blipFill rotWithShape="1">
          <a:blip r:embed="rId3">
            <a:alphaModFix/>
          </a:blip>
          <a:srcRect b="0" l="0" r="0" t="0"/>
          <a:stretch/>
        </p:blipFill>
        <p:spPr>
          <a:xfrm>
            <a:off x="5518530" y="1376462"/>
            <a:ext cx="3056364" cy="17192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12</a:t>
            </a:r>
            <a:endParaRPr/>
          </a:p>
        </p:txBody>
      </p:sp>
      <p:sp>
        <p:nvSpPr>
          <p:cNvPr id="195" name="Google Shape;195;p31"/>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96" name="Google Shape;196;p31"/>
          <p:cNvSpPr/>
          <p:nvPr/>
        </p:nvSpPr>
        <p:spPr>
          <a:xfrm>
            <a:off x="891146" y="1463832"/>
            <a:ext cx="7018808" cy="541993"/>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600" u="none" cap="none" strike="noStrike">
                <a:latin typeface="Arial"/>
                <a:ea typeface="Arial"/>
                <a:cs typeface="Arial"/>
                <a:sym typeface="Arial"/>
              </a:rPr>
              <a:t>Apply for a credit card VISA through the bank App </a:t>
            </a:r>
            <a:endParaRPr b="1" i="0" sz="1600" u="none" cap="none" strike="noStrike">
              <a:latin typeface="Arial"/>
              <a:ea typeface="Arial"/>
              <a:cs typeface="Arial"/>
              <a:sym typeface="Arial"/>
            </a:endParaRPr>
          </a:p>
        </p:txBody>
      </p:sp>
      <p:pic>
        <p:nvPicPr>
          <p:cNvPr id="197" name="Google Shape;197;p31"/>
          <p:cNvPicPr preferRelativeResize="0"/>
          <p:nvPr/>
        </p:nvPicPr>
        <p:blipFill rotWithShape="1">
          <a:blip r:embed="rId3">
            <a:alphaModFix/>
          </a:blip>
          <a:srcRect b="0" l="0" r="0" t="0"/>
          <a:stretch/>
        </p:blipFill>
        <p:spPr>
          <a:xfrm>
            <a:off x="2811710" y="2263157"/>
            <a:ext cx="3810001" cy="2133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1804524" y="854774"/>
            <a:ext cx="6523802" cy="3505201"/>
          </a:xfrm>
          <a:prstGeom prst="rect">
            <a:avLst/>
          </a:prstGeom>
          <a:noFill/>
          <a:ln>
            <a:noFill/>
          </a:ln>
        </p:spPr>
        <p:txBody>
          <a:bodyPr anchorCtr="0" anchor="t" bIns="0" lIns="0" spcFirstLastPara="1" rIns="0" wrap="square" tIns="0">
            <a:noAutofit/>
          </a:bodyPr>
          <a:lstStyle/>
          <a:p>
            <a:pPr indent="-431800" lvl="0" marL="457200" rtl="0" algn="l">
              <a:lnSpc>
                <a:spcPct val="115000"/>
              </a:lnSpc>
              <a:spcBef>
                <a:spcPts val="0"/>
              </a:spcBef>
              <a:spcAft>
                <a:spcPts val="0"/>
              </a:spcAft>
              <a:buSzPts val="3200"/>
              <a:buChar char="▪"/>
            </a:pPr>
            <a:r>
              <a:rPr i="1" lang="en-US" sz="3200"/>
              <a:t>Subtopic 4: To know the Stock Exchange and the financial market </a:t>
            </a:r>
            <a:endParaRPr/>
          </a:p>
        </p:txBody>
      </p:sp>
      <p:sp>
        <p:nvSpPr>
          <p:cNvPr id="203" name="Google Shape;203;p32"/>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716749" y="898400"/>
            <a:ext cx="3337202" cy="1360201"/>
          </a:xfrm>
          <a:prstGeom prst="rect">
            <a:avLst/>
          </a:prstGeom>
          <a:noFill/>
          <a:ln>
            <a:noFill/>
          </a:ln>
        </p:spPr>
        <p:txBody>
          <a:bodyPr anchorCtr="0" anchor="b" bIns="0" lIns="0" spcFirstLastPara="1" rIns="0" wrap="square" tIns="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First of all, we explain what is the Stock Exchange and what do they do in this place </a:t>
            </a:r>
            <a:endParaRPr/>
          </a:p>
        </p:txBody>
      </p:sp>
      <p:sp>
        <p:nvSpPr>
          <p:cNvPr id="209" name="Google Shape;209;p33"/>
          <p:cNvSpPr txBox="1"/>
          <p:nvPr>
            <p:ph idx="1" type="body"/>
          </p:nvPr>
        </p:nvSpPr>
        <p:spPr>
          <a:xfrm>
            <a:off x="932649" y="2744725"/>
            <a:ext cx="3337202" cy="1207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b="1" lang="en-US"/>
              <a:t>Activity 13</a:t>
            </a:r>
            <a:endParaRPr b="1"/>
          </a:p>
          <a:p>
            <a:pPr indent="0" lvl="0" marL="0" rtl="0" algn="l">
              <a:spcBef>
                <a:spcPts val="600"/>
              </a:spcBef>
              <a:spcAft>
                <a:spcPts val="0"/>
              </a:spcAft>
              <a:buSzPts val="1500"/>
              <a:buNone/>
            </a:pPr>
            <a:r>
              <a:rPr lang="en-US" sz="1500"/>
              <a:t>Viewing this video about the Stock Exchange of Madrid</a:t>
            </a:r>
            <a:endParaRPr/>
          </a:p>
        </p:txBody>
      </p:sp>
      <p:sp>
        <p:nvSpPr>
          <p:cNvPr id="210" name="Google Shape;210;p33"/>
          <p:cNvSpPr txBox="1"/>
          <p:nvPr>
            <p:ph idx="12" type="sldNum"/>
          </p:nvPr>
        </p:nvSpPr>
        <p:spPr>
          <a:xfrm>
            <a:off x="8159498" y="42002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pic>
        <p:nvPicPr>
          <p:cNvPr id="211" name="Google Shape;211;p33"/>
          <p:cNvPicPr preferRelativeResize="0"/>
          <p:nvPr/>
        </p:nvPicPr>
        <p:blipFill rotWithShape="1">
          <a:blip r:embed="rId3">
            <a:alphaModFix/>
          </a:blip>
          <a:srcRect b="0" l="0" r="0" t="0"/>
          <a:stretch/>
        </p:blipFill>
        <p:spPr>
          <a:xfrm>
            <a:off x="4273244" y="1047700"/>
            <a:ext cx="4206407" cy="27594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14</a:t>
            </a:r>
            <a:endParaRPr/>
          </a:p>
        </p:txBody>
      </p:sp>
      <p:sp>
        <p:nvSpPr>
          <p:cNvPr id="217" name="Google Shape;217;p34"/>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218" name="Google Shape;218;p34"/>
          <p:cNvSpPr/>
          <p:nvPr/>
        </p:nvSpPr>
        <p:spPr>
          <a:xfrm>
            <a:off x="891146" y="1463832"/>
            <a:ext cx="7577608" cy="517009"/>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500" u="none" cap="none" strike="noStrike">
                <a:latin typeface="Arial"/>
                <a:ea typeface="Arial"/>
                <a:cs typeface="Arial"/>
                <a:sym typeface="Arial"/>
              </a:rPr>
              <a:t>Our students will receive a lecture by the hand of a subject matter expert. </a:t>
            </a:r>
            <a:endParaRPr b="1" i="0" sz="1500" u="none" cap="none" strike="noStrike">
              <a:latin typeface="Arial"/>
              <a:ea typeface="Arial"/>
              <a:cs typeface="Arial"/>
              <a:sym typeface="Arial"/>
            </a:endParaRPr>
          </a:p>
        </p:txBody>
      </p:sp>
      <p:pic>
        <p:nvPicPr>
          <p:cNvPr id="219" name="Google Shape;219;p34"/>
          <p:cNvPicPr preferRelativeResize="0"/>
          <p:nvPr/>
        </p:nvPicPr>
        <p:blipFill rotWithShape="1">
          <a:blip r:embed="rId3">
            <a:alphaModFix/>
          </a:blip>
          <a:srcRect b="0" l="0" r="0" t="0"/>
          <a:stretch/>
        </p:blipFill>
        <p:spPr>
          <a:xfrm>
            <a:off x="3494087" y="2039937"/>
            <a:ext cx="2155826" cy="2155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15</a:t>
            </a:r>
            <a:endParaRPr/>
          </a:p>
        </p:txBody>
      </p:sp>
      <p:sp>
        <p:nvSpPr>
          <p:cNvPr id="225" name="Google Shape;225;p35"/>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226" name="Google Shape;226;p35"/>
          <p:cNvSpPr/>
          <p:nvPr/>
        </p:nvSpPr>
        <p:spPr>
          <a:xfrm>
            <a:off x="795871" y="1343598"/>
            <a:ext cx="7018808" cy="541993"/>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1600" u="none" cap="none" strike="noStrike">
                <a:latin typeface="Arial"/>
                <a:ea typeface="Arial"/>
                <a:cs typeface="Arial"/>
                <a:sym typeface="Arial"/>
              </a:rPr>
              <a:t>“Wall Street Kid” Video Game. </a:t>
            </a:r>
            <a:endParaRPr b="1" i="0" sz="1600" u="none" cap="none" strike="noStrike">
              <a:latin typeface="Arial"/>
              <a:ea typeface="Arial"/>
              <a:cs typeface="Arial"/>
              <a:sym typeface="Arial"/>
            </a:endParaRPr>
          </a:p>
        </p:txBody>
      </p:sp>
      <p:sp>
        <p:nvSpPr>
          <p:cNvPr id="227" name="Google Shape;227;p35"/>
          <p:cNvSpPr/>
          <p:nvPr/>
        </p:nvSpPr>
        <p:spPr>
          <a:xfrm>
            <a:off x="802246" y="2022688"/>
            <a:ext cx="5367808" cy="2320824"/>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0" i="0" lang="en-US" sz="1400" u="none" cap="none" strike="noStrike">
                <a:latin typeface="Arial"/>
                <a:ea typeface="Arial"/>
                <a:cs typeface="Arial"/>
                <a:sym typeface="Arial"/>
              </a:rPr>
              <a:t>A kid becomes rich out of the sudden due to a relative who left him an inheritance of 500.000€. However, this relative did this on one condition: the kid needs to earn enough money to regain the family castle, lost a while ago. </a:t>
            </a:r>
            <a:endParaRPr b="0" i="0" sz="1400" u="none" cap="none" strike="noStrike">
              <a:latin typeface="Arial"/>
              <a:ea typeface="Arial"/>
              <a:cs typeface="Arial"/>
              <a:sym typeface="Arial"/>
            </a:endParaRPr>
          </a:p>
          <a:p>
            <a:pPr indent="0" lvl="0" marL="0" marR="0" rtl="0" algn="just">
              <a:spcBef>
                <a:spcPts val="0"/>
              </a:spcBef>
              <a:spcAft>
                <a:spcPts val="0"/>
              </a:spcAft>
              <a:buNone/>
            </a:pPr>
            <a:r>
              <a:t/>
            </a:r>
            <a:endParaRPr b="0" i="0" sz="1400" u="none" cap="none" strike="noStrike">
              <a:latin typeface="Arial"/>
              <a:ea typeface="Arial"/>
              <a:cs typeface="Arial"/>
              <a:sym typeface="Arial"/>
            </a:endParaRPr>
          </a:p>
          <a:p>
            <a:pPr indent="0" lvl="0" marL="0" marR="0" rtl="0" algn="just">
              <a:spcBef>
                <a:spcPts val="0"/>
              </a:spcBef>
              <a:spcAft>
                <a:spcPts val="0"/>
              </a:spcAft>
              <a:buNone/>
            </a:pPr>
            <a:r>
              <a:rPr b="0" i="0" lang="en-US" sz="1400" u="none" cap="none" strike="noStrike">
                <a:latin typeface="Arial"/>
                <a:ea typeface="Arial"/>
                <a:cs typeface="Arial"/>
                <a:sym typeface="Arial"/>
              </a:rPr>
              <a:t>In the game the students will see fictitious companies such as Yapple or YBM and there they will basically learn how to diversify the investments to get the money and at the same time to be aware of the risks and not to be too greedy.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pic>
        <p:nvPicPr>
          <p:cNvPr id="228" name="Google Shape;228;p35"/>
          <p:cNvPicPr preferRelativeResize="0"/>
          <p:nvPr/>
        </p:nvPicPr>
        <p:blipFill rotWithShape="1">
          <a:blip r:embed="rId3">
            <a:alphaModFix/>
          </a:blip>
          <a:srcRect b="0" l="0" r="0" t="0"/>
          <a:stretch/>
        </p:blipFill>
        <p:spPr>
          <a:xfrm>
            <a:off x="6439190" y="1199121"/>
            <a:ext cx="2004814" cy="27452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6"/>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pic>
        <p:nvPicPr>
          <p:cNvPr id="234" name="Google Shape;234;p36"/>
          <p:cNvPicPr preferRelativeResize="0"/>
          <p:nvPr/>
        </p:nvPicPr>
        <p:blipFill rotWithShape="1">
          <a:blip r:embed="rId3">
            <a:alphaModFix/>
          </a:blip>
          <a:srcRect b="0" l="0" r="0" t="0"/>
          <a:stretch/>
        </p:blipFill>
        <p:spPr>
          <a:xfrm>
            <a:off x="1535546" y="861214"/>
            <a:ext cx="6072908" cy="3421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881849" y="-469900"/>
            <a:ext cx="5092201" cy="2207801"/>
          </a:xfrm>
          <a:prstGeom prst="rect">
            <a:avLst/>
          </a:prstGeom>
          <a:noFill/>
          <a:ln>
            <a:noFill/>
          </a:ln>
        </p:spPr>
        <p:txBody>
          <a:bodyPr anchorCtr="0" anchor="b" bIns="91400" lIns="91400" spcFirstLastPara="1" rIns="91400" wrap="square" tIns="914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In order to understand the financial operations a bank do, our students need to know… </a:t>
            </a:r>
            <a:endParaRPr/>
          </a:p>
        </p:txBody>
      </p:sp>
      <p:sp>
        <p:nvSpPr>
          <p:cNvPr id="62" name="Google Shape;62;p14"/>
          <p:cNvSpPr txBox="1"/>
          <p:nvPr>
            <p:ph idx="1" type="body"/>
          </p:nvPr>
        </p:nvSpPr>
        <p:spPr>
          <a:xfrm>
            <a:off x="869149" y="2033524"/>
            <a:ext cx="7837601" cy="2830576"/>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SzPts val="1500"/>
              <a:buChar char="▪"/>
            </a:pPr>
            <a:r>
              <a:rPr lang="en-US" sz="1500"/>
              <a:t>Which are the economic consumption units and their situation. </a:t>
            </a:r>
            <a:endParaRPr sz="1500"/>
          </a:p>
          <a:p>
            <a:pPr indent="-355600" lvl="0" marL="457200" rtl="0" algn="l">
              <a:spcBef>
                <a:spcPts val="600"/>
              </a:spcBef>
              <a:spcAft>
                <a:spcPts val="0"/>
              </a:spcAft>
              <a:buSzPts val="1500"/>
              <a:buChar char="▪"/>
            </a:pPr>
            <a:r>
              <a:rPr lang="en-US" sz="1500"/>
              <a:t>What is the financial system, which is its main function and who is part of this system. </a:t>
            </a:r>
            <a:endParaRPr/>
          </a:p>
        </p:txBody>
      </p:sp>
      <p:sp>
        <p:nvSpPr>
          <p:cNvPr id="63" name="Google Shape;63;p14"/>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pic>
        <p:nvPicPr>
          <p:cNvPr id="64" name="Google Shape;64;p14"/>
          <p:cNvPicPr preferRelativeResize="0"/>
          <p:nvPr/>
        </p:nvPicPr>
        <p:blipFill rotWithShape="1">
          <a:blip r:embed="rId3">
            <a:alphaModFix/>
          </a:blip>
          <a:srcRect b="0" l="0" r="0" t="0"/>
          <a:stretch/>
        </p:blipFill>
        <p:spPr>
          <a:xfrm>
            <a:off x="3230880" y="3210052"/>
            <a:ext cx="2682240" cy="13411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869149" y="215900"/>
            <a:ext cx="5092201" cy="2207801"/>
          </a:xfrm>
          <a:prstGeom prst="rect">
            <a:avLst/>
          </a:prstGeom>
          <a:noFill/>
          <a:ln>
            <a:noFill/>
          </a:ln>
        </p:spPr>
        <p:txBody>
          <a:bodyPr anchorCtr="0" anchor="b" bIns="91400" lIns="91400" spcFirstLastPara="1" rIns="91400" wrap="square" tIns="914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We will approach to what is the economic consumption units through this activity. </a:t>
            </a:r>
            <a:endParaRPr/>
          </a:p>
        </p:txBody>
      </p:sp>
      <p:sp>
        <p:nvSpPr>
          <p:cNvPr id="70" name="Google Shape;70;p15"/>
          <p:cNvSpPr txBox="1"/>
          <p:nvPr>
            <p:ph idx="1" type="body"/>
          </p:nvPr>
        </p:nvSpPr>
        <p:spPr>
          <a:xfrm>
            <a:off x="881849" y="2605024"/>
            <a:ext cx="6541498" cy="2830577"/>
          </a:xfrm>
          <a:prstGeom prst="rect">
            <a:avLst/>
          </a:prstGeom>
          <a:noFill/>
          <a:ln>
            <a:noFill/>
          </a:ln>
        </p:spPr>
        <p:txBody>
          <a:bodyPr anchorCtr="0" anchor="t" bIns="91400" lIns="91400" spcFirstLastPara="1" rIns="91400" wrap="square" tIns="91400">
            <a:noAutofit/>
          </a:bodyPr>
          <a:lstStyle/>
          <a:p>
            <a:pPr indent="-330200" lvl="0" marL="457200" rtl="0" algn="l">
              <a:spcBef>
                <a:spcPts val="0"/>
              </a:spcBef>
              <a:spcAft>
                <a:spcPts val="0"/>
              </a:spcAft>
              <a:buSzPts val="1500"/>
              <a:buChar char="▪"/>
            </a:pPr>
            <a:r>
              <a:rPr lang="en-US" sz="1500"/>
              <a:t>The Erasmus family have an income of 30.000€ a year and they need to face different expenses that reaches to 35.000€ a year. </a:t>
            </a:r>
            <a:endParaRPr sz="1500"/>
          </a:p>
          <a:p>
            <a:pPr indent="-234950" lvl="0" marL="457200" rtl="0" algn="l">
              <a:spcBef>
                <a:spcPts val="600"/>
              </a:spcBef>
              <a:spcAft>
                <a:spcPts val="0"/>
              </a:spcAft>
              <a:buSzPts val="1500"/>
              <a:buNone/>
            </a:pPr>
            <a:r>
              <a:t/>
            </a:r>
            <a:endParaRPr sz="1500"/>
          </a:p>
          <a:p>
            <a:pPr indent="-330200" lvl="1" marL="914400" rtl="0" algn="l">
              <a:spcBef>
                <a:spcPts val="600"/>
              </a:spcBef>
              <a:spcAft>
                <a:spcPts val="0"/>
              </a:spcAft>
              <a:buSzPts val="1600"/>
              <a:buChar char="▪"/>
            </a:pPr>
            <a:r>
              <a:rPr lang="en-US" sz="1600"/>
              <a:t>What´s the financial situation of this family? </a:t>
            </a:r>
            <a:endParaRPr sz="1600"/>
          </a:p>
          <a:p>
            <a:pPr indent="-330200" lvl="1" marL="914400" rtl="0" algn="l">
              <a:spcBef>
                <a:spcPts val="600"/>
              </a:spcBef>
              <a:spcAft>
                <a:spcPts val="0"/>
              </a:spcAft>
              <a:buSzPts val="1600"/>
              <a:buChar char="▪"/>
            </a:pPr>
            <a:r>
              <a:rPr lang="en-US" sz="1600"/>
              <a:t>Is it deficit or surplus? </a:t>
            </a:r>
            <a:endParaRPr sz="1600"/>
          </a:p>
          <a:p>
            <a:pPr indent="-330200" lvl="1" marL="914400" rtl="0" algn="l">
              <a:spcBef>
                <a:spcPts val="600"/>
              </a:spcBef>
              <a:spcAft>
                <a:spcPts val="0"/>
              </a:spcAft>
              <a:buSzPts val="1600"/>
              <a:buChar char="▪"/>
            </a:pPr>
            <a:r>
              <a:rPr lang="en-US" sz="1600"/>
              <a:t>What can the Erasmus family do to solve this issue? </a:t>
            </a:r>
            <a:endParaRPr/>
          </a:p>
        </p:txBody>
      </p:sp>
      <p:sp>
        <p:nvSpPr>
          <p:cNvPr id="71" name="Google Shape;71;p15"/>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sp>
        <p:nvSpPr>
          <p:cNvPr id="72" name="Google Shape;72;p15"/>
          <p:cNvSpPr/>
          <p:nvPr/>
        </p:nvSpPr>
        <p:spPr>
          <a:xfrm>
            <a:off x="611824" y="7360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None/>
            </a:pPr>
            <a:r>
              <a:rPr b="1" i="0" lang="en-US" sz="1800" u="none" cap="none" strike="noStrike">
                <a:latin typeface="Work Sans"/>
                <a:ea typeface="Work Sans"/>
                <a:cs typeface="Work Sans"/>
                <a:sym typeface="Work Sans"/>
              </a:rPr>
              <a:t>Activity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894549" y="-647700"/>
            <a:ext cx="5092201" cy="2207801"/>
          </a:xfrm>
          <a:prstGeom prst="rect">
            <a:avLst/>
          </a:prstGeom>
          <a:noFill/>
          <a:ln>
            <a:noFill/>
          </a:ln>
        </p:spPr>
        <p:txBody>
          <a:bodyPr anchorCtr="0" anchor="b" bIns="91400" lIns="91400" spcFirstLastPara="1" rIns="91400" wrap="square" tIns="914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We will teach what is the financial system and how it works</a:t>
            </a:r>
            <a:endParaRPr/>
          </a:p>
        </p:txBody>
      </p:sp>
      <p:sp>
        <p:nvSpPr>
          <p:cNvPr id="78" name="Google Shape;78;p16"/>
          <p:cNvSpPr txBox="1"/>
          <p:nvPr>
            <p:ph idx="1" type="body"/>
          </p:nvPr>
        </p:nvSpPr>
        <p:spPr>
          <a:xfrm>
            <a:off x="1351749" y="2338324"/>
            <a:ext cx="7405801" cy="2830576"/>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SzPts val="1400"/>
              <a:buChar char="▪"/>
            </a:pPr>
            <a:r>
              <a:rPr lang="en-US" sz="1400"/>
              <a:t>Who saves money?</a:t>
            </a:r>
            <a:endParaRPr sz="1400"/>
          </a:p>
          <a:p>
            <a:pPr indent="-355600" lvl="0" marL="457200" rtl="0" algn="l">
              <a:spcBef>
                <a:spcPts val="600"/>
              </a:spcBef>
              <a:spcAft>
                <a:spcPts val="0"/>
              </a:spcAft>
              <a:buSzPts val="1400"/>
              <a:buChar char="▪"/>
            </a:pPr>
            <a:r>
              <a:rPr lang="en-US" sz="1400"/>
              <a:t>Who has the money? </a:t>
            </a:r>
            <a:endParaRPr sz="1400"/>
          </a:p>
          <a:p>
            <a:pPr indent="-355600" lvl="0" marL="457200" rtl="0" algn="l">
              <a:spcBef>
                <a:spcPts val="600"/>
              </a:spcBef>
              <a:spcAft>
                <a:spcPts val="0"/>
              </a:spcAft>
              <a:buSzPts val="1400"/>
              <a:buChar char="▪"/>
            </a:pPr>
            <a:r>
              <a:rPr lang="en-US" sz="1400"/>
              <a:t>Who and how the money is invested? </a:t>
            </a:r>
            <a:endParaRPr/>
          </a:p>
        </p:txBody>
      </p:sp>
      <p:sp>
        <p:nvSpPr>
          <p:cNvPr id="79" name="Google Shape;79;p16"/>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pic>
        <p:nvPicPr>
          <p:cNvPr id="80" name="Google Shape;80;p16"/>
          <p:cNvPicPr preferRelativeResize="0"/>
          <p:nvPr/>
        </p:nvPicPr>
        <p:blipFill rotWithShape="1">
          <a:blip r:embed="rId3">
            <a:alphaModFix/>
          </a:blip>
          <a:srcRect b="0" l="0" r="0" t="0"/>
          <a:stretch/>
        </p:blipFill>
        <p:spPr>
          <a:xfrm>
            <a:off x="5158575" y="1276350"/>
            <a:ext cx="3367987" cy="19884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573724" y="710600"/>
            <a:ext cx="7463102" cy="495900"/>
          </a:xfrm>
          <a:prstGeom prst="rect">
            <a:avLst/>
          </a:prstGeom>
          <a:noFill/>
          <a:ln>
            <a:noFill/>
          </a:ln>
        </p:spPr>
        <p:txBody>
          <a:bodyPr anchorCtr="0" anchor="t" bIns="91400" lIns="91400" spcFirstLastPara="1" rIns="91400" wrap="square" tIns="9140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2 </a:t>
            </a:r>
            <a:endParaRPr/>
          </a:p>
        </p:txBody>
      </p:sp>
      <p:sp>
        <p:nvSpPr>
          <p:cNvPr id="86" name="Google Shape;86;p17"/>
          <p:cNvSpPr txBox="1"/>
          <p:nvPr>
            <p:ph idx="12" type="sldNum"/>
          </p:nvPr>
        </p:nvSpPr>
        <p:spPr>
          <a:xfrm>
            <a:off x="8159498" y="4397052"/>
            <a:ext cx="548701" cy="386051"/>
          </a:xfrm>
          <a:prstGeom prst="rect">
            <a:avLst/>
          </a:prstGeom>
          <a:noFill/>
          <a:ln>
            <a:noFill/>
          </a:ln>
        </p:spPr>
        <p:txBody>
          <a:bodyPr anchorCtr="0" anchor="ctr" bIns="91400" lIns="91400" spcFirstLastPara="1" rIns="91400" wrap="square" tIns="91400">
            <a:noAutofit/>
          </a:bodyPr>
          <a:lstStyle/>
          <a:p>
            <a:pPr indent="0" lvl="0" marL="0" rtl="0" algn="r">
              <a:spcBef>
                <a:spcPts val="0"/>
              </a:spcBef>
              <a:spcAft>
                <a:spcPts val="0"/>
              </a:spcAft>
              <a:buNone/>
            </a:pPr>
            <a:fld id="{00000000-1234-1234-1234-123412341234}" type="slidenum">
              <a:rPr b="1" lang="en-US" sz="1300"/>
              <a:t>‹#›</a:t>
            </a:fld>
            <a:endParaRPr/>
          </a:p>
        </p:txBody>
      </p:sp>
      <p:sp>
        <p:nvSpPr>
          <p:cNvPr id="87" name="Google Shape;87;p17"/>
          <p:cNvSpPr/>
          <p:nvPr/>
        </p:nvSpPr>
        <p:spPr>
          <a:xfrm>
            <a:off x="891146" y="1614538"/>
            <a:ext cx="7018808" cy="667331"/>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Identify what is an economic unit, its financial situation and what is the perfect solution for their situation. </a:t>
            </a:r>
            <a:endParaRPr/>
          </a:p>
        </p:txBody>
      </p:sp>
      <p:sp>
        <p:nvSpPr>
          <p:cNvPr id="88" name="Google Shape;88;p17"/>
          <p:cNvSpPr/>
          <p:nvPr/>
        </p:nvSpPr>
        <p:spPr>
          <a:xfrm>
            <a:off x="866335" y="2689907"/>
            <a:ext cx="7902283" cy="1164708"/>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1500" u="none" cap="none" strike="noStrike">
                <a:latin typeface="Arial"/>
                <a:ea typeface="Arial"/>
                <a:cs typeface="Arial"/>
                <a:sym typeface="Arial"/>
              </a:rPr>
              <a:t>Case 1:  A person has an income of 40.000€ a year and their expenses are 35.5000€</a:t>
            </a:r>
            <a:endParaRPr b="0" i="0" sz="1500" u="none" cap="none" strike="noStrike">
              <a:latin typeface="Arial"/>
              <a:ea typeface="Arial"/>
              <a:cs typeface="Arial"/>
              <a:sym typeface="Arial"/>
            </a:endParaRPr>
          </a:p>
          <a:p>
            <a:pPr indent="0" lvl="0" marL="0" marR="0" rtl="0" algn="l">
              <a:spcBef>
                <a:spcPts val="0"/>
              </a:spcBef>
              <a:spcAft>
                <a:spcPts val="0"/>
              </a:spcAft>
              <a:buNone/>
            </a:pPr>
            <a:r>
              <a:t/>
            </a:r>
            <a:endParaRPr b="0" i="0" sz="1500" u="none" cap="none" strike="noStrike">
              <a:latin typeface="Arial"/>
              <a:ea typeface="Arial"/>
              <a:cs typeface="Arial"/>
              <a:sym typeface="Arial"/>
            </a:endParaRPr>
          </a:p>
          <a:p>
            <a:pPr indent="0" lvl="0" marL="0" marR="0" rtl="0" algn="l">
              <a:spcBef>
                <a:spcPts val="0"/>
              </a:spcBef>
              <a:spcAft>
                <a:spcPts val="0"/>
              </a:spcAft>
              <a:buNone/>
            </a:pPr>
            <a:r>
              <a:rPr b="0" i="0" lang="en-US" sz="1500" u="none" cap="none" strike="noStrike">
                <a:latin typeface="Arial"/>
                <a:ea typeface="Arial"/>
                <a:cs typeface="Arial"/>
                <a:sym typeface="Arial"/>
              </a:rPr>
              <a:t>Case 2: The Town Hall has the current year a budget of 500.000€ but its costs are 575.000€</a:t>
            </a:r>
            <a:endParaRPr b="0" i="0" sz="1500" u="none" cap="none" strike="noStrike">
              <a:latin typeface="Arial"/>
              <a:ea typeface="Arial"/>
              <a:cs typeface="Arial"/>
              <a:sym typeface="Arial"/>
            </a:endParaRPr>
          </a:p>
          <a:p>
            <a:pPr indent="0" lvl="0" marL="0" marR="0" rtl="0" algn="l">
              <a:spcBef>
                <a:spcPts val="0"/>
              </a:spcBef>
              <a:spcAft>
                <a:spcPts val="0"/>
              </a:spcAft>
              <a:buNone/>
            </a:pPr>
            <a:r>
              <a:t/>
            </a:r>
            <a:endParaRPr b="0" i="0" sz="1500" u="none" cap="none" strike="noStrike">
              <a:latin typeface="Arial"/>
              <a:ea typeface="Arial"/>
              <a:cs typeface="Arial"/>
              <a:sym typeface="Arial"/>
            </a:endParaRPr>
          </a:p>
          <a:p>
            <a:pPr indent="0" lvl="0" marL="0" marR="0" rtl="0" algn="l">
              <a:spcBef>
                <a:spcPts val="0"/>
              </a:spcBef>
              <a:spcAft>
                <a:spcPts val="0"/>
              </a:spcAft>
              <a:buNone/>
            </a:pPr>
            <a:r>
              <a:rPr b="0" i="0" lang="en-US" sz="1500" u="none" cap="none" strike="noStrike">
                <a:latin typeface="Arial"/>
                <a:ea typeface="Arial"/>
                <a:cs typeface="Arial"/>
                <a:sym typeface="Arial"/>
              </a:rPr>
              <a:t>Case 3: A local business has a 200.000€ of income but its expenses are beyond 275.000€  </a:t>
            </a:r>
            <a:r>
              <a:rPr b="0" i="0" lang="en-US" sz="1400" u="none" cap="none" strike="noStrike">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3 </a:t>
            </a:r>
            <a:endParaRPr/>
          </a:p>
        </p:txBody>
      </p:sp>
      <p:sp>
        <p:nvSpPr>
          <p:cNvPr id="94" name="Google Shape;94;p18"/>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95" name="Google Shape;95;p18"/>
          <p:cNvSpPr/>
          <p:nvPr/>
        </p:nvSpPr>
        <p:spPr>
          <a:xfrm>
            <a:off x="795871" y="1449438"/>
            <a:ext cx="7018808" cy="1251531"/>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Our students are creating a business to get funds to publish a magazine. First of all, they need a place to work. All the partners are thinking about an office in the city centre. The rent of this place costs 350€. </a:t>
            </a:r>
            <a:endParaRPr/>
          </a:p>
        </p:txBody>
      </p:sp>
      <p:sp>
        <p:nvSpPr>
          <p:cNvPr id="96" name="Google Shape;96;p18"/>
          <p:cNvSpPr/>
          <p:nvPr/>
        </p:nvSpPr>
        <p:spPr>
          <a:xfrm>
            <a:off x="878446" y="2943907"/>
            <a:ext cx="7842869" cy="1101624"/>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Question 1:  Will they have any chance to get their goals avoiding the use of the financial system?</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Question 2: Which are their options then?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4294967295" type="title"/>
          </p:nvPr>
        </p:nvSpPr>
        <p:spPr>
          <a:xfrm>
            <a:off x="685799" y="291832"/>
            <a:ext cx="3470402" cy="1159801"/>
          </a:xfrm>
          <a:prstGeom prst="rect">
            <a:avLst/>
          </a:prstGeom>
          <a:noFill/>
          <a:ln>
            <a:noFill/>
          </a:ln>
        </p:spPr>
        <p:txBody>
          <a:bodyPr anchorCtr="0" anchor="b" bIns="0" lIns="0" spcFirstLastPara="1" rIns="0" wrap="square" tIns="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To understand the operations of a bank</a:t>
            </a:r>
            <a:endParaRPr/>
          </a:p>
        </p:txBody>
      </p:sp>
      <p:sp>
        <p:nvSpPr>
          <p:cNvPr id="102" name="Google Shape;102;p19"/>
          <p:cNvSpPr txBox="1"/>
          <p:nvPr>
            <p:ph idx="4294967295" type="body"/>
          </p:nvPr>
        </p:nvSpPr>
        <p:spPr>
          <a:xfrm>
            <a:off x="800099" y="1780371"/>
            <a:ext cx="4143502" cy="2574501"/>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SzPts val="1692"/>
              <a:buFont typeface="Helvetica Neue"/>
              <a:buNone/>
            </a:pPr>
            <a:r>
              <a:rPr b="1" lang="en-US" sz="1692">
                <a:latin typeface="Work Sans"/>
                <a:ea typeface="Work Sans"/>
                <a:cs typeface="Work Sans"/>
                <a:sym typeface="Work Sans"/>
              </a:rPr>
              <a:t>Brief explanation about private bank as a financial institution (a part of a bigger system) </a:t>
            </a:r>
            <a:endParaRPr b="1" sz="1692">
              <a:latin typeface="Work Sans"/>
              <a:ea typeface="Work Sans"/>
              <a:cs typeface="Work Sans"/>
              <a:sym typeface="Work Sans"/>
            </a:endParaRPr>
          </a:p>
          <a:p>
            <a:pPr indent="0" lvl="0" marL="0" rtl="0" algn="l">
              <a:spcBef>
                <a:spcPts val="500"/>
              </a:spcBef>
              <a:spcAft>
                <a:spcPts val="0"/>
              </a:spcAft>
              <a:buSzPts val="1316"/>
              <a:buFont typeface="Helvetica Neue"/>
              <a:buNone/>
            </a:pPr>
            <a:r>
              <a:t/>
            </a:r>
            <a:endParaRPr b="1" sz="1316">
              <a:latin typeface="Work Sans"/>
              <a:ea typeface="Work Sans"/>
              <a:cs typeface="Work Sans"/>
              <a:sym typeface="Work Sans"/>
            </a:endParaRPr>
          </a:p>
          <a:p>
            <a:pPr indent="0" lvl="0" marL="0" rtl="0" algn="l">
              <a:spcBef>
                <a:spcPts val="500"/>
              </a:spcBef>
              <a:spcAft>
                <a:spcPts val="0"/>
              </a:spcAft>
              <a:buSzPts val="1410"/>
              <a:buFont typeface="Helvetica Neue"/>
              <a:buNone/>
            </a:pPr>
            <a:r>
              <a:rPr lang="en-US" sz="1410"/>
              <a:t>After that we need to illustrate what is the main function and economic operations banks usually do. </a:t>
            </a:r>
            <a:endParaRPr sz="1410"/>
          </a:p>
          <a:p>
            <a:pPr indent="0" lvl="0" marL="0" rtl="0" algn="l">
              <a:spcBef>
                <a:spcPts val="500"/>
              </a:spcBef>
              <a:spcAft>
                <a:spcPts val="0"/>
              </a:spcAft>
              <a:buSzPts val="1410"/>
              <a:buFont typeface="Helvetica Neue"/>
              <a:buNone/>
            </a:pPr>
            <a:r>
              <a:rPr lang="en-US" sz="1410"/>
              <a:t>Concepts like </a:t>
            </a:r>
            <a:r>
              <a:rPr b="1" lang="en-US" sz="1410"/>
              <a:t>lending</a:t>
            </a:r>
            <a:r>
              <a:rPr lang="en-US" sz="1410"/>
              <a:t> transactions, </a:t>
            </a:r>
            <a:r>
              <a:rPr b="1" lang="en-US" sz="1410"/>
              <a:t>overdraft</a:t>
            </a:r>
            <a:r>
              <a:rPr lang="en-US" sz="1410"/>
              <a:t> operations, </a:t>
            </a:r>
            <a:r>
              <a:rPr b="1" lang="en-US" sz="1410"/>
              <a:t>commissions</a:t>
            </a:r>
            <a:r>
              <a:rPr lang="en-US" sz="1410"/>
              <a:t> banks </a:t>
            </a:r>
            <a:r>
              <a:rPr b="1" lang="en-US" sz="1410"/>
              <a:t>charges</a:t>
            </a:r>
            <a:r>
              <a:rPr lang="en-US" sz="1410"/>
              <a:t> the clients… </a:t>
            </a:r>
            <a:endParaRPr/>
          </a:p>
        </p:txBody>
      </p:sp>
      <p:sp>
        <p:nvSpPr>
          <p:cNvPr id="103" name="Google Shape;103;p19"/>
          <p:cNvSpPr txBox="1"/>
          <p:nvPr>
            <p:ph idx="12" type="sldNum"/>
          </p:nvPr>
        </p:nvSpPr>
        <p:spPr>
          <a:xfrm>
            <a:off x="8159498" y="42002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pic>
        <p:nvPicPr>
          <p:cNvPr id="104" name="Google Shape;104;p19"/>
          <p:cNvPicPr preferRelativeResize="0"/>
          <p:nvPr/>
        </p:nvPicPr>
        <p:blipFill rotWithShape="1">
          <a:blip r:embed="rId3">
            <a:alphaModFix/>
          </a:blip>
          <a:srcRect b="0" l="0" r="0" t="0"/>
          <a:stretch/>
        </p:blipFill>
        <p:spPr>
          <a:xfrm>
            <a:off x="5270576" y="1467338"/>
            <a:ext cx="3313235" cy="2208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573724" y="710600"/>
            <a:ext cx="7463102" cy="495900"/>
          </a:xfrm>
          <a:prstGeom prst="rect">
            <a:avLst/>
          </a:prstGeom>
          <a:noFill/>
          <a:ln>
            <a:noFill/>
          </a:ln>
        </p:spPr>
        <p:txBody>
          <a:bodyPr anchorCtr="0" anchor="t" bIns="0" lIns="0" spcFirstLastPara="1" rIns="0" wrap="square" tIns="0">
            <a:noAutofit/>
          </a:bodyPr>
          <a:lstStyle/>
          <a:p>
            <a:pPr indent="0" lvl="0" marL="228600" marR="0" rtl="0" algn="l">
              <a:spcBef>
                <a:spcPts val="0"/>
              </a:spcBef>
              <a:spcAft>
                <a:spcPts val="0"/>
              </a:spcAft>
              <a:buSzPts val="2000"/>
              <a:buFont typeface="Arial"/>
              <a:buNone/>
            </a:pPr>
            <a:r>
              <a:rPr b="1" i="0" lang="en-US" sz="2000" u="none" cap="none" strike="noStrike">
                <a:latin typeface="Work Sans"/>
                <a:ea typeface="Work Sans"/>
                <a:cs typeface="Work Sans"/>
                <a:sym typeface="Work Sans"/>
              </a:rPr>
              <a:t>Activity 4</a:t>
            </a:r>
            <a:endParaRPr/>
          </a:p>
        </p:txBody>
      </p:sp>
      <p:sp>
        <p:nvSpPr>
          <p:cNvPr id="110" name="Google Shape;110;p20"/>
          <p:cNvSpPr txBox="1"/>
          <p:nvPr>
            <p:ph idx="12" type="sldNum"/>
          </p:nvPr>
        </p:nvSpPr>
        <p:spPr>
          <a:xfrm>
            <a:off x="8159498" y="4397052"/>
            <a:ext cx="548701" cy="386051"/>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US" sz="1300"/>
              <a:t>‹#›</a:t>
            </a:fld>
            <a:endParaRPr/>
          </a:p>
        </p:txBody>
      </p:sp>
      <p:sp>
        <p:nvSpPr>
          <p:cNvPr id="111" name="Google Shape;111;p20"/>
          <p:cNvSpPr/>
          <p:nvPr/>
        </p:nvSpPr>
        <p:spPr>
          <a:xfrm>
            <a:off x="948296" y="1914890"/>
            <a:ext cx="4948708" cy="959431"/>
          </a:xfrm>
          <a:prstGeom prst="rect">
            <a:avLst/>
          </a:prstGeom>
          <a:noFill/>
          <a:ln>
            <a:noFill/>
          </a:ln>
        </p:spPr>
        <p:txBody>
          <a:bodyPr anchorCtr="0" anchor="t" bIns="45700" lIns="45700" spcFirstLastPara="1" rIns="45700" wrap="square" tIns="45700">
            <a:noAutofit/>
          </a:bodyPr>
          <a:lstStyle/>
          <a:p>
            <a:pPr indent="0" lvl="0" marL="0" marR="0" rtl="0" algn="just">
              <a:spcBef>
                <a:spcPts val="0"/>
              </a:spcBef>
              <a:spcAft>
                <a:spcPts val="0"/>
              </a:spcAft>
              <a:buNone/>
            </a:pPr>
            <a:r>
              <a:rPr b="1" i="0" lang="en-US" sz="2000" u="none" cap="none" strike="noStrike">
                <a:latin typeface="Arial"/>
                <a:ea typeface="Arial"/>
                <a:cs typeface="Arial"/>
                <a:sym typeface="Arial"/>
              </a:rPr>
              <a:t>The partners of the magazine need to make a decision on their economic situation. </a:t>
            </a:r>
            <a:endParaRPr/>
          </a:p>
        </p:txBody>
      </p:sp>
      <p:sp>
        <p:nvSpPr>
          <p:cNvPr id="112" name="Google Shape;112;p20"/>
          <p:cNvSpPr/>
          <p:nvPr/>
        </p:nvSpPr>
        <p:spPr>
          <a:xfrm>
            <a:off x="867002" y="3140288"/>
            <a:ext cx="7181396" cy="1164709"/>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1500" u="none" cap="none" strike="noStrike">
                <a:latin typeface="Arial"/>
                <a:ea typeface="Arial"/>
                <a:cs typeface="Arial"/>
                <a:sym typeface="Arial"/>
              </a:rPr>
              <a:t>1.What do they do wit the funds they fave in the cash-flow of their business?</a:t>
            </a:r>
            <a:endParaRPr b="0" i="0" sz="1500" u="none" cap="none" strike="noStrike">
              <a:latin typeface="Arial"/>
              <a:ea typeface="Arial"/>
              <a:cs typeface="Arial"/>
              <a:sym typeface="Arial"/>
            </a:endParaRPr>
          </a:p>
          <a:p>
            <a:pPr indent="0" lvl="0" marL="0" marR="0" rtl="0" algn="l">
              <a:spcBef>
                <a:spcPts val="0"/>
              </a:spcBef>
              <a:spcAft>
                <a:spcPts val="0"/>
              </a:spcAft>
              <a:buNone/>
            </a:pPr>
            <a:r>
              <a:t/>
            </a:r>
            <a:endParaRPr b="0" i="0" sz="1500" u="none" cap="none" strike="noStrike">
              <a:latin typeface="Arial"/>
              <a:ea typeface="Arial"/>
              <a:cs typeface="Arial"/>
              <a:sym typeface="Arial"/>
            </a:endParaRPr>
          </a:p>
          <a:p>
            <a:pPr indent="0" lvl="0" marL="0" marR="0" rtl="0" algn="l">
              <a:spcBef>
                <a:spcPts val="0"/>
              </a:spcBef>
              <a:spcAft>
                <a:spcPts val="0"/>
              </a:spcAft>
              <a:buNone/>
            </a:pPr>
            <a:r>
              <a:rPr b="0" i="0" lang="en-US" sz="1500" u="none" cap="none" strike="noStrike">
                <a:latin typeface="Arial"/>
                <a:ea typeface="Arial"/>
                <a:cs typeface="Arial"/>
                <a:sym typeface="Arial"/>
              </a:rPr>
              <a:t>2. Find some way to get the money to rent the office they need (lending money) </a:t>
            </a:r>
            <a:endParaRPr b="0" i="0" sz="1500" u="none" cap="none" strike="noStrike">
              <a:latin typeface="Arial"/>
              <a:ea typeface="Arial"/>
              <a:cs typeface="Arial"/>
              <a:sym typeface="Arial"/>
            </a:endParaRPr>
          </a:p>
          <a:p>
            <a:pPr indent="0" lvl="0" marL="0" marR="0" rtl="0" algn="l">
              <a:spcBef>
                <a:spcPts val="0"/>
              </a:spcBef>
              <a:spcAft>
                <a:spcPts val="0"/>
              </a:spcAft>
              <a:buNone/>
            </a:pPr>
            <a:r>
              <a:t/>
            </a:r>
            <a:endParaRPr b="0" i="0" sz="1500" u="none" cap="none" strike="noStrike">
              <a:latin typeface="Arial"/>
              <a:ea typeface="Arial"/>
              <a:cs typeface="Arial"/>
              <a:sym typeface="Arial"/>
            </a:endParaRPr>
          </a:p>
          <a:p>
            <a:pPr indent="0" lvl="0" marL="0" marR="0" rtl="0" algn="l">
              <a:spcBef>
                <a:spcPts val="0"/>
              </a:spcBef>
              <a:spcAft>
                <a:spcPts val="0"/>
              </a:spcAft>
              <a:buNone/>
            </a:pPr>
            <a:r>
              <a:rPr b="0" i="0" lang="en-US" sz="1500" u="none" cap="none" strike="noStrike">
                <a:latin typeface="Arial"/>
                <a:ea typeface="Arial"/>
                <a:cs typeface="Arial"/>
                <a:sym typeface="Arial"/>
              </a:rPr>
              <a:t>3. Apply for a credit/debit card to deal with the expenses they will have in the future</a:t>
            </a:r>
            <a:r>
              <a:rPr b="0" i="0" lang="en-US" sz="1400" u="none" cap="none" strike="noStrike">
                <a:latin typeface="Arial"/>
                <a:ea typeface="Arial"/>
                <a:cs typeface="Arial"/>
                <a:sym typeface="Arial"/>
              </a:rPr>
              <a:t>. </a:t>
            </a:r>
            <a:endParaRPr/>
          </a:p>
        </p:txBody>
      </p:sp>
      <p:pic>
        <p:nvPicPr>
          <p:cNvPr id="113" name="Google Shape;113;p20"/>
          <p:cNvPicPr preferRelativeResize="0"/>
          <p:nvPr/>
        </p:nvPicPr>
        <p:blipFill rotWithShape="1">
          <a:blip r:embed="rId3">
            <a:alphaModFix/>
          </a:blip>
          <a:srcRect b="0" l="0" r="0" t="0"/>
          <a:stretch/>
        </p:blipFill>
        <p:spPr>
          <a:xfrm>
            <a:off x="5943550" y="590550"/>
            <a:ext cx="2190751" cy="2190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