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Anton"/>
      <p:regular r:id="rId37"/>
    </p:embeddedFont>
    <p:embeddedFont>
      <p:font typeface="Oxygen"/>
      <p:regular r:id="rId38"/>
      <p:bold r:id="rId39"/>
    </p:embeddedFont>
    <p:embeddedFont>
      <p:font typeface="Fjalla One"/>
      <p:regular r:id="rId40"/>
    </p:embeddedFont>
    <p:embeddedFont>
      <p:font typeface="Balthazar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2" roundtripDataSignature="AMtx7miy5aSu/zQITOKyDw13Ia4jtvVQ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jallaOne-regular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Balthazar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nton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Oxygen-bold.fntdata"/><Relationship Id="rId16" Type="http://schemas.openxmlformats.org/officeDocument/2006/relationships/slide" Target="slides/slide11.xml"/><Relationship Id="rId38" Type="http://schemas.openxmlformats.org/officeDocument/2006/relationships/font" Target="fonts/Oxygen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goodreads.com/quotes/tag/coronavirus-quotes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925" y="3036650"/>
            <a:ext cx="3829649" cy="382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88416">
            <a:off x="5664749" y="1988149"/>
            <a:ext cx="3340728" cy="33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54236">
            <a:off x="4276409" y="3437084"/>
            <a:ext cx="1823158" cy="1823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33"/>
          <p:cNvGrpSpPr/>
          <p:nvPr/>
        </p:nvGrpSpPr>
        <p:grpSpPr>
          <a:xfrm>
            <a:off x="106116" y="-336619"/>
            <a:ext cx="8863612" cy="5480201"/>
            <a:chOff x="426437" y="1181225"/>
            <a:chExt cx="6383588" cy="3946850"/>
          </a:xfrm>
        </p:grpSpPr>
        <p:sp>
          <p:nvSpPr>
            <p:cNvPr id="13" name="Google Shape;13;p33"/>
            <p:cNvSpPr/>
            <p:nvPr/>
          </p:nvSpPr>
          <p:spPr>
            <a:xfrm>
              <a:off x="2344956" y="3756025"/>
              <a:ext cx="172625" cy="173350"/>
            </a:xfrm>
            <a:custGeom>
              <a:rect b="b" l="l" r="r" t="t"/>
              <a:pathLst>
                <a:path extrusionOk="0" h="6934" w="6905">
                  <a:moveTo>
                    <a:pt x="609" y="4555"/>
                  </a:moveTo>
                  <a:cubicBezTo>
                    <a:pt x="0" y="2974"/>
                    <a:pt x="798" y="1204"/>
                    <a:pt x="2364" y="609"/>
                  </a:cubicBezTo>
                  <a:cubicBezTo>
                    <a:pt x="3946" y="0"/>
                    <a:pt x="5701" y="812"/>
                    <a:pt x="6310" y="2394"/>
                  </a:cubicBezTo>
                  <a:cubicBezTo>
                    <a:pt x="6905" y="3975"/>
                    <a:pt x="6121" y="5744"/>
                    <a:pt x="4540" y="6339"/>
                  </a:cubicBezTo>
                  <a:cubicBezTo>
                    <a:pt x="2974" y="6934"/>
                    <a:pt x="1204" y="6136"/>
                    <a:pt x="609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3"/>
            <p:cNvSpPr/>
            <p:nvPr/>
          </p:nvSpPr>
          <p:spPr>
            <a:xfrm>
              <a:off x="3006050" y="1490200"/>
              <a:ext cx="172275" cy="173350"/>
            </a:xfrm>
            <a:custGeom>
              <a:rect b="b" l="l" r="r" t="t"/>
              <a:pathLst>
                <a:path extrusionOk="0" h="6934" w="6891">
                  <a:moveTo>
                    <a:pt x="595" y="4540"/>
                  </a:moveTo>
                  <a:cubicBezTo>
                    <a:pt x="0" y="2959"/>
                    <a:pt x="784" y="1190"/>
                    <a:pt x="2365" y="595"/>
                  </a:cubicBezTo>
                  <a:cubicBezTo>
                    <a:pt x="3931" y="0"/>
                    <a:pt x="5701" y="798"/>
                    <a:pt x="6295" y="2379"/>
                  </a:cubicBezTo>
                  <a:cubicBezTo>
                    <a:pt x="6890" y="3960"/>
                    <a:pt x="6107" y="5730"/>
                    <a:pt x="4540" y="6324"/>
                  </a:cubicBezTo>
                  <a:cubicBezTo>
                    <a:pt x="2959" y="6934"/>
                    <a:pt x="1190" y="6121"/>
                    <a:pt x="595" y="454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3"/>
            <p:cNvSpPr/>
            <p:nvPr/>
          </p:nvSpPr>
          <p:spPr>
            <a:xfrm>
              <a:off x="5407746" y="2063919"/>
              <a:ext cx="172650" cy="173375"/>
            </a:xfrm>
            <a:custGeom>
              <a:rect b="b" l="l" r="r" t="t"/>
              <a:pathLst>
                <a:path extrusionOk="0" h="6935" w="6906">
                  <a:moveTo>
                    <a:pt x="596" y="4555"/>
                  </a:moveTo>
                  <a:cubicBezTo>
                    <a:pt x="1" y="2960"/>
                    <a:pt x="784" y="1190"/>
                    <a:pt x="2365" y="596"/>
                  </a:cubicBezTo>
                  <a:cubicBezTo>
                    <a:pt x="3932" y="1"/>
                    <a:pt x="5701" y="799"/>
                    <a:pt x="6296" y="2380"/>
                  </a:cubicBezTo>
                  <a:cubicBezTo>
                    <a:pt x="6905" y="3975"/>
                    <a:pt x="6107" y="5745"/>
                    <a:pt x="4541" y="6340"/>
                  </a:cubicBezTo>
                  <a:cubicBezTo>
                    <a:pt x="2960" y="6934"/>
                    <a:pt x="1205" y="6136"/>
                    <a:pt x="596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3"/>
            <p:cNvSpPr/>
            <p:nvPr/>
          </p:nvSpPr>
          <p:spPr>
            <a:xfrm>
              <a:off x="6633050" y="1181225"/>
              <a:ext cx="172625" cy="173375"/>
            </a:xfrm>
            <a:custGeom>
              <a:rect b="b" l="l" r="r" t="t"/>
              <a:pathLst>
                <a:path extrusionOk="0" h="6935" w="6905">
                  <a:moveTo>
                    <a:pt x="609" y="4555"/>
                  </a:moveTo>
                  <a:cubicBezTo>
                    <a:pt x="0" y="2974"/>
                    <a:pt x="798" y="1205"/>
                    <a:pt x="2364" y="596"/>
                  </a:cubicBezTo>
                  <a:cubicBezTo>
                    <a:pt x="3945" y="1"/>
                    <a:pt x="5715" y="799"/>
                    <a:pt x="6310" y="2394"/>
                  </a:cubicBezTo>
                  <a:cubicBezTo>
                    <a:pt x="6904" y="3975"/>
                    <a:pt x="6121" y="5745"/>
                    <a:pt x="4540" y="6340"/>
                  </a:cubicBezTo>
                  <a:cubicBezTo>
                    <a:pt x="2974" y="6934"/>
                    <a:pt x="1204" y="6136"/>
                    <a:pt x="609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3"/>
            <p:cNvSpPr/>
            <p:nvPr/>
          </p:nvSpPr>
          <p:spPr>
            <a:xfrm>
              <a:off x="426437" y="1536826"/>
              <a:ext cx="172625" cy="173350"/>
            </a:xfrm>
            <a:custGeom>
              <a:rect b="b" l="l" r="r" t="t"/>
              <a:pathLst>
                <a:path extrusionOk="0" h="6934" w="6905">
                  <a:moveTo>
                    <a:pt x="595" y="4540"/>
                  </a:moveTo>
                  <a:cubicBezTo>
                    <a:pt x="0" y="2959"/>
                    <a:pt x="784" y="1190"/>
                    <a:pt x="2365" y="595"/>
                  </a:cubicBezTo>
                  <a:cubicBezTo>
                    <a:pt x="3946" y="0"/>
                    <a:pt x="5701" y="798"/>
                    <a:pt x="6310" y="2379"/>
                  </a:cubicBezTo>
                  <a:cubicBezTo>
                    <a:pt x="6905" y="3975"/>
                    <a:pt x="6121" y="5744"/>
                    <a:pt x="4540" y="6339"/>
                  </a:cubicBezTo>
                  <a:cubicBezTo>
                    <a:pt x="2959" y="6934"/>
                    <a:pt x="1204" y="6136"/>
                    <a:pt x="595" y="454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3"/>
            <p:cNvSpPr/>
            <p:nvPr/>
          </p:nvSpPr>
          <p:spPr>
            <a:xfrm>
              <a:off x="832825" y="4816925"/>
              <a:ext cx="172625" cy="173375"/>
            </a:xfrm>
            <a:custGeom>
              <a:rect b="b" l="l" r="r" t="t"/>
              <a:pathLst>
                <a:path extrusionOk="0" h="6935" w="6905">
                  <a:moveTo>
                    <a:pt x="610" y="4555"/>
                  </a:moveTo>
                  <a:cubicBezTo>
                    <a:pt x="0" y="2960"/>
                    <a:pt x="798" y="1190"/>
                    <a:pt x="2365" y="595"/>
                  </a:cubicBezTo>
                  <a:cubicBezTo>
                    <a:pt x="3946" y="1"/>
                    <a:pt x="5715" y="798"/>
                    <a:pt x="6310" y="2394"/>
                  </a:cubicBezTo>
                  <a:cubicBezTo>
                    <a:pt x="6905" y="3975"/>
                    <a:pt x="6121" y="5745"/>
                    <a:pt x="4540" y="6339"/>
                  </a:cubicBezTo>
                  <a:cubicBezTo>
                    <a:pt x="2974" y="6934"/>
                    <a:pt x="1204" y="6136"/>
                    <a:pt x="610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3"/>
            <p:cNvSpPr/>
            <p:nvPr/>
          </p:nvSpPr>
          <p:spPr>
            <a:xfrm>
              <a:off x="487600" y="3482100"/>
              <a:ext cx="172625" cy="173350"/>
            </a:xfrm>
            <a:custGeom>
              <a:rect b="b" l="l" r="r" t="t"/>
              <a:pathLst>
                <a:path extrusionOk="0" h="6934" w="6905">
                  <a:moveTo>
                    <a:pt x="610" y="4541"/>
                  </a:moveTo>
                  <a:cubicBezTo>
                    <a:pt x="0" y="2960"/>
                    <a:pt x="798" y="1190"/>
                    <a:pt x="2365" y="595"/>
                  </a:cubicBezTo>
                  <a:cubicBezTo>
                    <a:pt x="3946" y="0"/>
                    <a:pt x="5715" y="798"/>
                    <a:pt x="6310" y="2379"/>
                  </a:cubicBezTo>
                  <a:cubicBezTo>
                    <a:pt x="6905" y="3975"/>
                    <a:pt x="6122" y="5744"/>
                    <a:pt x="4541" y="6339"/>
                  </a:cubicBezTo>
                  <a:cubicBezTo>
                    <a:pt x="2974" y="6934"/>
                    <a:pt x="1204" y="6136"/>
                    <a:pt x="610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3"/>
            <p:cNvSpPr/>
            <p:nvPr/>
          </p:nvSpPr>
          <p:spPr>
            <a:xfrm>
              <a:off x="4728657" y="4592450"/>
              <a:ext cx="172650" cy="173375"/>
            </a:xfrm>
            <a:custGeom>
              <a:rect b="b" l="l" r="r" t="t"/>
              <a:pathLst>
                <a:path extrusionOk="0" h="6935" w="6906">
                  <a:moveTo>
                    <a:pt x="610" y="4556"/>
                  </a:moveTo>
                  <a:cubicBezTo>
                    <a:pt x="1" y="2960"/>
                    <a:pt x="799" y="1190"/>
                    <a:pt x="2365" y="596"/>
                  </a:cubicBezTo>
                  <a:cubicBezTo>
                    <a:pt x="3946" y="1"/>
                    <a:pt x="5716" y="799"/>
                    <a:pt x="6311" y="2394"/>
                  </a:cubicBezTo>
                  <a:cubicBezTo>
                    <a:pt x="6905" y="3975"/>
                    <a:pt x="6122" y="5745"/>
                    <a:pt x="4541" y="6340"/>
                  </a:cubicBezTo>
                  <a:cubicBezTo>
                    <a:pt x="2974" y="6934"/>
                    <a:pt x="1205" y="6137"/>
                    <a:pt x="610" y="455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3"/>
            <p:cNvSpPr/>
            <p:nvPr/>
          </p:nvSpPr>
          <p:spPr>
            <a:xfrm>
              <a:off x="3484583" y="4344075"/>
              <a:ext cx="172625" cy="173350"/>
            </a:xfrm>
            <a:custGeom>
              <a:rect b="b" l="l" r="r" t="t"/>
              <a:pathLst>
                <a:path extrusionOk="0" h="6934" w="6905">
                  <a:moveTo>
                    <a:pt x="595" y="4540"/>
                  </a:moveTo>
                  <a:cubicBezTo>
                    <a:pt x="1" y="2959"/>
                    <a:pt x="784" y="1189"/>
                    <a:pt x="2365" y="595"/>
                  </a:cubicBezTo>
                  <a:cubicBezTo>
                    <a:pt x="3931" y="0"/>
                    <a:pt x="5701" y="798"/>
                    <a:pt x="6296" y="2379"/>
                  </a:cubicBezTo>
                  <a:cubicBezTo>
                    <a:pt x="6905" y="3960"/>
                    <a:pt x="6107" y="5730"/>
                    <a:pt x="4541" y="6324"/>
                  </a:cubicBezTo>
                  <a:cubicBezTo>
                    <a:pt x="2960" y="6933"/>
                    <a:pt x="1190" y="6121"/>
                    <a:pt x="595" y="454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3"/>
            <p:cNvSpPr/>
            <p:nvPr/>
          </p:nvSpPr>
          <p:spPr>
            <a:xfrm>
              <a:off x="5066616" y="3275503"/>
              <a:ext cx="172625" cy="173375"/>
            </a:xfrm>
            <a:custGeom>
              <a:rect b="b" l="l" r="r" t="t"/>
              <a:pathLst>
                <a:path extrusionOk="0" h="6935" w="6905">
                  <a:moveTo>
                    <a:pt x="595" y="4541"/>
                  </a:moveTo>
                  <a:cubicBezTo>
                    <a:pt x="0" y="2960"/>
                    <a:pt x="783" y="1190"/>
                    <a:pt x="2364" y="596"/>
                  </a:cubicBezTo>
                  <a:cubicBezTo>
                    <a:pt x="3931" y="1"/>
                    <a:pt x="5701" y="799"/>
                    <a:pt x="6295" y="2380"/>
                  </a:cubicBezTo>
                  <a:cubicBezTo>
                    <a:pt x="6905" y="3961"/>
                    <a:pt x="6107" y="5730"/>
                    <a:pt x="4540" y="6340"/>
                  </a:cubicBezTo>
                  <a:cubicBezTo>
                    <a:pt x="2959" y="6934"/>
                    <a:pt x="1204" y="6137"/>
                    <a:pt x="595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3"/>
            <p:cNvSpPr/>
            <p:nvPr/>
          </p:nvSpPr>
          <p:spPr>
            <a:xfrm>
              <a:off x="6380663" y="4004973"/>
              <a:ext cx="172625" cy="173375"/>
            </a:xfrm>
            <a:custGeom>
              <a:rect b="b" l="l" r="r" t="t"/>
              <a:pathLst>
                <a:path extrusionOk="0" h="6935" w="6905">
                  <a:moveTo>
                    <a:pt x="609" y="4541"/>
                  </a:moveTo>
                  <a:cubicBezTo>
                    <a:pt x="0" y="2960"/>
                    <a:pt x="798" y="1190"/>
                    <a:pt x="2365" y="596"/>
                  </a:cubicBezTo>
                  <a:cubicBezTo>
                    <a:pt x="3946" y="1"/>
                    <a:pt x="5701" y="799"/>
                    <a:pt x="6310" y="2380"/>
                  </a:cubicBezTo>
                  <a:cubicBezTo>
                    <a:pt x="6905" y="3961"/>
                    <a:pt x="6121" y="5730"/>
                    <a:pt x="4540" y="6340"/>
                  </a:cubicBezTo>
                  <a:cubicBezTo>
                    <a:pt x="2974" y="6934"/>
                    <a:pt x="1204" y="6137"/>
                    <a:pt x="609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3"/>
            <p:cNvSpPr/>
            <p:nvPr/>
          </p:nvSpPr>
          <p:spPr>
            <a:xfrm>
              <a:off x="6440850" y="4667163"/>
              <a:ext cx="172625" cy="173375"/>
            </a:xfrm>
            <a:custGeom>
              <a:rect b="b" l="l" r="r" t="t"/>
              <a:pathLst>
                <a:path extrusionOk="0" h="6935" w="6905">
                  <a:moveTo>
                    <a:pt x="610" y="4555"/>
                  </a:moveTo>
                  <a:cubicBezTo>
                    <a:pt x="0" y="2974"/>
                    <a:pt x="798" y="1205"/>
                    <a:pt x="2365" y="595"/>
                  </a:cubicBezTo>
                  <a:cubicBezTo>
                    <a:pt x="3946" y="1"/>
                    <a:pt x="5701" y="799"/>
                    <a:pt x="6310" y="2394"/>
                  </a:cubicBezTo>
                  <a:cubicBezTo>
                    <a:pt x="6905" y="3975"/>
                    <a:pt x="6121" y="5745"/>
                    <a:pt x="4540" y="6339"/>
                  </a:cubicBezTo>
                  <a:cubicBezTo>
                    <a:pt x="2974" y="6934"/>
                    <a:pt x="1204" y="6136"/>
                    <a:pt x="610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3"/>
            <p:cNvSpPr/>
            <p:nvPr/>
          </p:nvSpPr>
          <p:spPr>
            <a:xfrm>
              <a:off x="1345575" y="4504350"/>
              <a:ext cx="172625" cy="173350"/>
            </a:xfrm>
            <a:custGeom>
              <a:rect b="b" l="l" r="r" t="t"/>
              <a:pathLst>
                <a:path extrusionOk="0" h="6934" w="6905">
                  <a:moveTo>
                    <a:pt x="610" y="4555"/>
                  </a:moveTo>
                  <a:cubicBezTo>
                    <a:pt x="1" y="2959"/>
                    <a:pt x="798" y="1190"/>
                    <a:pt x="2365" y="595"/>
                  </a:cubicBezTo>
                  <a:cubicBezTo>
                    <a:pt x="3946" y="0"/>
                    <a:pt x="5716" y="798"/>
                    <a:pt x="6310" y="2394"/>
                  </a:cubicBezTo>
                  <a:cubicBezTo>
                    <a:pt x="6905" y="3975"/>
                    <a:pt x="6122" y="5744"/>
                    <a:pt x="4541" y="6339"/>
                  </a:cubicBezTo>
                  <a:cubicBezTo>
                    <a:pt x="2974" y="6934"/>
                    <a:pt x="1204" y="6136"/>
                    <a:pt x="610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3"/>
            <p:cNvSpPr/>
            <p:nvPr/>
          </p:nvSpPr>
          <p:spPr>
            <a:xfrm>
              <a:off x="889750" y="4954725"/>
              <a:ext cx="172650" cy="173350"/>
            </a:xfrm>
            <a:custGeom>
              <a:rect b="b" l="l" r="r" t="t"/>
              <a:pathLst>
                <a:path extrusionOk="0" h="6934" w="6906">
                  <a:moveTo>
                    <a:pt x="595" y="4541"/>
                  </a:moveTo>
                  <a:cubicBezTo>
                    <a:pt x="1" y="2960"/>
                    <a:pt x="784" y="1190"/>
                    <a:pt x="2365" y="595"/>
                  </a:cubicBezTo>
                  <a:cubicBezTo>
                    <a:pt x="3931" y="1"/>
                    <a:pt x="5701" y="798"/>
                    <a:pt x="6296" y="2379"/>
                  </a:cubicBezTo>
                  <a:cubicBezTo>
                    <a:pt x="6905" y="3960"/>
                    <a:pt x="6107" y="5730"/>
                    <a:pt x="4541" y="6325"/>
                  </a:cubicBezTo>
                  <a:cubicBezTo>
                    <a:pt x="2960" y="6934"/>
                    <a:pt x="1205" y="6122"/>
                    <a:pt x="595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3"/>
            <p:cNvSpPr/>
            <p:nvPr/>
          </p:nvSpPr>
          <p:spPr>
            <a:xfrm>
              <a:off x="837175" y="2561976"/>
              <a:ext cx="172625" cy="153400"/>
            </a:xfrm>
            <a:custGeom>
              <a:rect b="b" l="l" r="r" t="t"/>
              <a:pathLst>
                <a:path extrusionOk="0" h="6136" w="6905">
                  <a:moveTo>
                    <a:pt x="3426" y="0"/>
                  </a:moveTo>
                  <a:cubicBezTo>
                    <a:pt x="3072" y="0"/>
                    <a:pt x="2713" y="63"/>
                    <a:pt x="2365" y="195"/>
                  </a:cubicBezTo>
                  <a:cubicBezTo>
                    <a:pt x="784" y="804"/>
                    <a:pt x="0" y="2574"/>
                    <a:pt x="595" y="4155"/>
                  </a:cubicBezTo>
                  <a:cubicBezTo>
                    <a:pt x="1067" y="5381"/>
                    <a:pt x="2229" y="6136"/>
                    <a:pt x="3464" y="6136"/>
                  </a:cubicBezTo>
                  <a:cubicBezTo>
                    <a:pt x="3822" y="6136"/>
                    <a:pt x="4185" y="6073"/>
                    <a:pt x="4540" y="5939"/>
                  </a:cubicBezTo>
                  <a:cubicBezTo>
                    <a:pt x="6107" y="5344"/>
                    <a:pt x="6905" y="3575"/>
                    <a:pt x="6296" y="1994"/>
                  </a:cubicBezTo>
                  <a:cubicBezTo>
                    <a:pt x="5833" y="765"/>
                    <a:pt x="4661" y="0"/>
                    <a:pt x="342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3"/>
            <p:cNvSpPr/>
            <p:nvPr/>
          </p:nvSpPr>
          <p:spPr>
            <a:xfrm>
              <a:off x="5229887" y="2287553"/>
              <a:ext cx="172625" cy="153450"/>
            </a:xfrm>
            <a:custGeom>
              <a:rect b="b" l="l" r="r" t="t"/>
              <a:pathLst>
                <a:path extrusionOk="0" h="6138" w="6905">
                  <a:moveTo>
                    <a:pt x="3434" y="0"/>
                  </a:moveTo>
                  <a:cubicBezTo>
                    <a:pt x="3078" y="0"/>
                    <a:pt x="2716" y="64"/>
                    <a:pt x="2365" y="197"/>
                  </a:cubicBezTo>
                  <a:cubicBezTo>
                    <a:pt x="784" y="792"/>
                    <a:pt x="1" y="2561"/>
                    <a:pt x="595" y="4157"/>
                  </a:cubicBezTo>
                  <a:cubicBezTo>
                    <a:pt x="1068" y="5383"/>
                    <a:pt x="2229" y="6138"/>
                    <a:pt x="3464" y="6138"/>
                  </a:cubicBezTo>
                  <a:cubicBezTo>
                    <a:pt x="3822" y="6138"/>
                    <a:pt x="4186" y="6075"/>
                    <a:pt x="4541" y="5941"/>
                  </a:cubicBezTo>
                  <a:cubicBezTo>
                    <a:pt x="6107" y="5346"/>
                    <a:pt x="6905" y="3577"/>
                    <a:pt x="6296" y="1996"/>
                  </a:cubicBezTo>
                  <a:cubicBezTo>
                    <a:pt x="5834" y="758"/>
                    <a:pt x="4666" y="0"/>
                    <a:pt x="343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3"/>
            <p:cNvSpPr/>
            <p:nvPr/>
          </p:nvSpPr>
          <p:spPr>
            <a:xfrm>
              <a:off x="1909450" y="3034775"/>
              <a:ext cx="172650" cy="153475"/>
            </a:xfrm>
            <a:custGeom>
              <a:rect b="b" l="l" r="r" t="t"/>
              <a:pathLst>
                <a:path extrusionOk="0" h="6139" w="6906">
                  <a:moveTo>
                    <a:pt x="3436" y="0"/>
                  </a:moveTo>
                  <a:cubicBezTo>
                    <a:pt x="3079" y="0"/>
                    <a:pt x="2717" y="64"/>
                    <a:pt x="2365" y="197"/>
                  </a:cubicBezTo>
                  <a:cubicBezTo>
                    <a:pt x="784" y="792"/>
                    <a:pt x="1" y="2562"/>
                    <a:pt x="596" y="4143"/>
                  </a:cubicBezTo>
                  <a:cubicBezTo>
                    <a:pt x="1068" y="5380"/>
                    <a:pt x="2230" y="6138"/>
                    <a:pt x="3466" y="6138"/>
                  </a:cubicBezTo>
                  <a:cubicBezTo>
                    <a:pt x="3823" y="6138"/>
                    <a:pt x="4186" y="6075"/>
                    <a:pt x="4541" y="5941"/>
                  </a:cubicBezTo>
                  <a:cubicBezTo>
                    <a:pt x="6108" y="5332"/>
                    <a:pt x="6905" y="3562"/>
                    <a:pt x="6296" y="1981"/>
                  </a:cubicBezTo>
                  <a:cubicBezTo>
                    <a:pt x="5835" y="755"/>
                    <a:pt x="4667" y="0"/>
                    <a:pt x="343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3"/>
            <p:cNvSpPr/>
            <p:nvPr/>
          </p:nvSpPr>
          <p:spPr>
            <a:xfrm>
              <a:off x="1252025" y="3671900"/>
              <a:ext cx="172625" cy="153475"/>
            </a:xfrm>
            <a:custGeom>
              <a:rect b="b" l="l" r="r" t="t"/>
              <a:pathLst>
                <a:path extrusionOk="0" h="6139" w="6905">
                  <a:moveTo>
                    <a:pt x="3434" y="1"/>
                  </a:moveTo>
                  <a:cubicBezTo>
                    <a:pt x="3077" y="1"/>
                    <a:pt x="2716" y="64"/>
                    <a:pt x="2365" y="198"/>
                  </a:cubicBezTo>
                  <a:cubicBezTo>
                    <a:pt x="783" y="807"/>
                    <a:pt x="0" y="2577"/>
                    <a:pt x="595" y="4158"/>
                  </a:cubicBezTo>
                  <a:cubicBezTo>
                    <a:pt x="1056" y="5384"/>
                    <a:pt x="2224" y="6139"/>
                    <a:pt x="3462" y="6139"/>
                  </a:cubicBezTo>
                  <a:cubicBezTo>
                    <a:pt x="3821" y="6139"/>
                    <a:pt x="4185" y="6075"/>
                    <a:pt x="4540" y="5942"/>
                  </a:cubicBezTo>
                  <a:cubicBezTo>
                    <a:pt x="6107" y="5347"/>
                    <a:pt x="6905" y="3577"/>
                    <a:pt x="6295" y="1996"/>
                  </a:cubicBezTo>
                  <a:cubicBezTo>
                    <a:pt x="5834" y="759"/>
                    <a:pt x="4666" y="1"/>
                    <a:pt x="343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3"/>
            <p:cNvSpPr/>
            <p:nvPr/>
          </p:nvSpPr>
          <p:spPr>
            <a:xfrm>
              <a:off x="3010025" y="4778275"/>
              <a:ext cx="172650" cy="153250"/>
            </a:xfrm>
            <a:custGeom>
              <a:rect b="b" l="l" r="r" t="t"/>
              <a:pathLst>
                <a:path extrusionOk="0" h="6130" w="6906">
                  <a:moveTo>
                    <a:pt x="3442" y="1"/>
                  </a:moveTo>
                  <a:cubicBezTo>
                    <a:pt x="3084" y="1"/>
                    <a:pt x="2720" y="64"/>
                    <a:pt x="2365" y="198"/>
                  </a:cubicBezTo>
                  <a:cubicBezTo>
                    <a:pt x="784" y="792"/>
                    <a:pt x="1" y="2562"/>
                    <a:pt x="596" y="4143"/>
                  </a:cubicBezTo>
                  <a:cubicBezTo>
                    <a:pt x="1067" y="5367"/>
                    <a:pt x="2225" y="6130"/>
                    <a:pt x="3457" y="6130"/>
                  </a:cubicBezTo>
                  <a:cubicBezTo>
                    <a:pt x="3817" y="6130"/>
                    <a:pt x="4184" y="6065"/>
                    <a:pt x="4541" y="5927"/>
                  </a:cubicBezTo>
                  <a:cubicBezTo>
                    <a:pt x="6122" y="5332"/>
                    <a:pt x="6905" y="3563"/>
                    <a:pt x="6311" y="1982"/>
                  </a:cubicBezTo>
                  <a:cubicBezTo>
                    <a:pt x="5838" y="756"/>
                    <a:pt x="4677" y="1"/>
                    <a:pt x="3442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3"/>
            <p:cNvSpPr/>
            <p:nvPr/>
          </p:nvSpPr>
          <p:spPr>
            <a:xfrm>
              <a:off x="4973820" y="4804731"/>
              <a:ext cx="172625" cy="153275"/>
            </a:xfrm>
            <a:custGeom>
              <a:rect b="b" l="l" r="r" t="t"/>
              <a:pathLst>
                <a:path extrusionOk="0" h="6131" w="6905">
                  <a:moveTo>
                    <a:pt x="3448" y="1"/>
                  </a:moveTo>
                  <a:cubicBezTo>
                    <a:pt x="3088" y="1"/>
                    <a:pt x="2722" y="66"/>
                    <a:pt x="2364" y="204"/>
                  </a:cubicBezTo>
                  <a:cubicBezTo>
                    <a:pt x="798" y="798"/>
                    <a:pt x="0" y="2568"/>
                    <a:pt x="609" y="4149"/>
                  </a:cubicBezTo>
                  <a:cubicBezTo>
                    <a:pt x="1070" y="5375"/>
                    <a:pt x="2238" y="6130"/>
                    <a:pt x="3470" y="6130"/>
                  </a:cubicBezTo>
                  <a:cubicBezTo>
                    <a:pt x="3826" y="6130"/>
                    <a:pt x="4188" y="6067"/>
                    <a:pt x="4540" y="5933"/>
                  </a:cubicBezTo>
                  <a:cubicBezTo>
                    <a:pt x="6121" y="5338"/>
                    <a:pt x="6904" y="3569"/>
                    <a:pt x="6310" y="1988"/>
                  </a:cubicBezTo>
                  <a:cubicBezTo>
                    <a:pt x="5838" y="764"/>
                    <a:pt x="4680" y="1"/>
                    <a:pt x="3448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3"/>
            <p:cNvSpPr/>
            <p:nvPr/>
          </p:nvSpPr>
          <p:spPr>
            <a:xfrm>
              <a:off x="4019575" y="2008400"/>
              <a:ext cx="172650" cy="153250"/>
            </a:xfrm>
            <a:custGeom>
              <a:rect b="b" l="l" r="r" t="t"/>
              <a:pathLst>
                <a:path extrusionOk="0" h="6130" w="6906">
                  <a:moveTo>
                    <a:pt x="3443" y="0"/>
                  </a:moveTo>
                  <a:cubicBezTo>
                    <a:pt x="3084" y="0"/>
                    <a:pt x="2719" y="65"/>
                    <a:pt x="2365" y="203"/>
                  </a:cubicBezTo>
                  <a:cubicBezTo>
                    <a:pt x="784" y="798"/>
                    <a:pt x="1" y="2567"/>
                    <a:pt x="596" y="4148"/>
                  </a:cubicBezTo>
                  <a:cubicBezTo>
                    <a:pt x="1068" y="5374"/>
                    <a:pt x="2229" y="6129"/>
                    <a:pt x="3464" y="6129"/>
                  </a:cubicBezTo>
                  <a:cubicBezTo>
                    <a:pt x="3822" y="6129"/>
                    <a:pt x="4186" y="6066"/>
                    <a:pt x="4541" y="5932"/>
                  </a:cubicBezTo>
                  <a:cubicBezTo>
                    <a:pt x="6108" y="5338"/>
                    <a:pt x="6905" y="3568"/>
                    <a:pt x="6296" y="1987"/>
                  </a:cubicBezTo>
                  <a:cubicBezTo>
                    <a:pt x="5836" y="763"/>
                    <a:pt x="4672" y="0"/>
                    <a:pt x="3443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3"/>
            <p:cNvSpPr/>
            <p:nvPr/>
          </p:nvSpPr>
          <p:spPr>
            <a:xfrm>
              <a:off x="3708100" y="1924413"/>
              <a:ext cx="172625" cy="153475"/>
            </a:xfrm>
            <a:custGeom>
              <a:rect b="b" l="l" r="r" t="t"/>
              <a:pathLst>
                <a:path extrusionOk="0" h="6139" w="6905">
                  <a:moveTo>
                    <a:pt x="3441" y="1"/>
                  </a:moveTo>
                  <a:cubicBezTo>
                    <a:pt x="3083" y="1"/>
                    <a:pt x="2719" y="64"/>
                    <a:pt x="2364" y="197"/>
                  </a:cubicBezTo>
                  <a:cubicBezTo>
                    <a:pt x="783" y="792"/>
                    <a:pt x="0" y="2562"/>
                    <a:pt x="595" y="4143"/>
                  </a:cubicBezTo>
                  <a:cubicBezTo>
                    <a:pt x="1067" y="5381"/>
                    <a:pt x="2229" y="6138"/>
                    <a:pt x="3465" y="6138"/>
                  </a:cubicBezTo>
                  <a:cubicBezTo>
                    <a:pt x="3822" y="6138"/>
                    <a:pt x="4186" y="6075"/>
                    <a:pt x="4540" y="5941"/>
                  </a:cubicBezTo>
                  <a:cubicBezTo>
                    <a:pt x="6121" y="5332"/>
                    <a:pt x="6904" y="3563"/>
                    <a:pt x="6310" y="1982"/>
                  </a:cubicBezTo>
                  <a:cubicBezTo>
                    <a:pt x="5837" y="756"/>
                    <a:pt x="4676" y="1"/>
                    <a:pt x="344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3"/>
            <p:cNvSpPr/>
            <p:nvPr/>
          </p:nvSpPr>
          <p:spPr>
            <a:xfrm>
              <a:off x="6000858" y="1914612"/>
              <a:ext cx="172625" cy="153475"/>
            </a:xfrm>
            <a:custGeom>
              <a:rect b="b" l="l" r="r" t="t"/>
              <a:pathLst>
                <a:path extrusionOk="0" h="6139" w="6905">
                  <a:moveTo>
                    <a:pt x="3435" y="1"/>
                  </a:moveTo>
                  <a:cubicBezTo>
                    <a:pt x="3078" y="1"/>
                    <a:pt x="2716" y="64"/>
                    <a:pt x="2365" y="197"/>
                  </a:cubicBezTo>
                  <a:cubicBezTo>
                    <a:pt x="784" y="792"/>
                    <a:pt x="0" y="2562"/>
                    <a:pt x="595" y="4143"/>
                  </a:cubicBezTo>
                  <a:cubicBezTo>
                    <a:pt x="1056" y="5381"/>
                    <a:pt x="2225" y="6138"/>
                    <a:pt x="3463" y="6138"/>
                  </a:cubicBezTo>
                  <a:cubicBezTo>
                    <a:pt x="3822" y="6138"/>
                    <a:pt x="4186" y="6075"/>
                    <a:pt x="4540" y="5941"/>
                  </a:cubicBezTo>
                  <a:cubicBezTo>
                    <a:pt x="6107" y="5347"/>
                    <a:pt x="6905" y="3577"/>
                    <a:pt x="6295" y="1982"/>
                  </a:cubicBezTo>
                  <a:cubicBezTo>
                    <a:pt x="5834" y="756"/>
                    <a:pt x="4667" y="1"/>
                    <a:pt x="343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3"/>
            <p:cNvSpPr/>
            <p:nvPr/>
          </p:nvSpPr>
          <p:spPr>
            <a:xfrm>
              <a:off x="5878400" y="2978187"/>
              <a:ext cx="172650" cy="153475"/>
            </a:xfrm>
            <a:custGeom>
              <a:rect b="b" l="l" r="r" t="t"/>
              <a:pathLst>
                <a:path extrusionOk="0" h="6139" w="6906">
                  <a:moveTo>
                    <a:pt x="3444" y="1"/>
                  </a:moveTo>
                  <a:cubicBezTo>
                    <a:pt x="3085" y="1"/>
                    <a:pt x="2720" y="64"/>
                    <a:pt x="2365" y="198"/>
                  </a:cubicBezTo>
                  <a:cubicBezTo>
                    <a:pt x="799" y="793"/>
                    <a:pt x="1" y="2562"/>
                    <a:pt x="610" y="4143"/>
                  </a:cubicBezTo>
                  <a:cubicBezTo>
                    <a:pt x="1072" y="5381"/>
                    <a:pt x="2240" y="6139"/>
                    <a:pt x="3472" y="6139"/>
                  </a:cubicBezTo>
                  <a:cubicBezTo>
                    <a:pt x="3828" y="6139"/>
                    <a:pt x="4190" y="6075"/>
                    <a:pt x="4541" y="5942"/>
                  </a:cubicBezTo>
                  <a:cubicBezTo>
                    <a:pt x="6122" y="5333"/>
                    <a:pt x="6905" y="3563"/>
                    <a:pt x="6311" y="1982"/>
                  </a:cubicBezTo>
                  <a:cubicBezTo>
                    <a:pt x="5850" y="756"/>
                    <a:pt x="4682" y="1"/>
                    <a:pt x="344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3"/>
            <p:cNvSpPr/>
            <p:nvPr/>
          </p:nvSpPr>
          <p:spPr>
            <a:xfrm>
              <a:off x="6637400" y="4469325"/>
              <a:ext cx="172625" cy="153475"/>
            </a:xfrm>
            <a:custGeom>
              <a:rect b="b" l="l" r="r" t="t"/>
              <a:pathLst>
                <a:path extrusionOk="0" h="6139" w="6905">
                  <a:moveTo>
                    <a:pt x="3434" y="1"/>
                  </a:moveTo>
                  <a:cubicBezTo>
                    <a:pt x="3077" y="1"/>
                    <a:pt x="2716" y="64"/>
                    <a:pt x="2364" y="197"/>
                  </a:cubicBezTo>
                  <a:cubicBezTo>
                    <a:pt x="783" y="807"/>
                    <a:pt x="0" y="2576"/>
                    <a:pt x="595" y="4157"/>
                  </a:cubicBezTo>
                  <a:cubicBezTo>
                    <a:pt x="1067" y="5383"/>
                    <a:pt x="2229" y="6138"/>
                    <a:pt x="3464" y="6138"/>
                  </a:cubicBezTo>
                  <a:cubicBezTo>
                    <a:pt x="3821" y="6138"/>
                    <a:pt x="4185" y="6075"/>
                    <a:pt x="4540" y="5941"/>
                  </a:cubicBezTo>
                  <a:cubicBezTo>
                    <a:pt x="6107" y="5347"/>
                    <a:pt x="6905" y="3577"/>
                    <a:pt x="6295" y="1996"/>
                  </a:cubicBezTo>
                  <a:cubicBezTo>
                    <a:pt x="5834" y="758"/>
                    <a:pt x="4666" y="1"/>
                    <a:pt x="343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3"/>
            <p:cNvSpPr/>
            <p:nvPr/>
          </p:nvSpPr>
          <p:spPr>
            <a:xfrm>
              <a:off x="6225308" y="1753462"/>
              <a:ext cx="172650" cy="153400"/>
            </a:xfrm>
            <a:custGeom>
              <a:rect b="b" l="l" r="r" t="t"/>
              <a:pathLst>
                <a:path extrusionOk="0" h="6136" w="6906">
                  <a:moveTo>
                    <a:pt x="3449" y="0"/>
                  </a:moveTo>
                  <a:cubicBezTo>
                    <a:pt x="3089" y="0"/>
                    <a:pt x="2723" y="66"/>
                    <a:pt x="2365" y="203"/>
                  </a:cubicBezTo>
                  <a:cubicBezTo>
                    <a:pt x="784" y="798"/>
                    <a:pt x="1" y="2568"/>
                    <a:pt x="596" y="4149"/>
                  </a:cubicBezTo>
                  <a:cubicBezTo>
                    <a:pt x="1067" y="5372"/>
                    <a:pt x="2225" y="6135"/>
                    <a:pt x="3458" y="6135"/>
                  </a:cubicBezTo>
                  <a:cubicBezTo>
                    <a:pt x="3817" y="6135"/>
                    <a:pt x="4184" y="6070"/>
                    <a:pt x="4541" y="5933"/>
                  </a:cubicBezTo>
                  <a:cubicBezTo>
                    <a:pt x="6122" y="5338"/>
                    <a:pt x="6905" y="3568"/>
                    <a:pt x="6311" y="1987"/>
                  </a:cubicBezTo>
                  <a:cubicBezTo>
                    <a:pt x="5839" y="764"/>
                    <a:pt x="4681" y="0"/>
                    <a:pt x="344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3"/>
            <p:cNvSpPr/>
            <p:nvPr/>
          </p:nvSpPr>
          <p:spPr>
            <a:xfrm>
              <a:off x="511525" y="4286550"/>
              <a:ext cx="172650" cy="153475"/>
            </a:xfrm>
            <a:custGeom>
              <a:rect b="b" l="l" r="r" t="t"/>
              <a:pathLst>
                <a:path extrusionOk="0" h="6139" w="6906">
                  <a:moveTo>
                    <a:pt x="3443" y="1"/>
                  </a:moveTo>
                  <a:cubicBezTo>
                    <a:pt x="3085" y="1"/>
                    <a:pt x="2720" y="64"/>
                    <a:pt x="2365" y="198"/>
                  </a:cubicBezTo>
                  <a:cubicBezTo>
                    <a:pt x="799" y="792"/>
                    <a:pt x="1" y="2562"/>
                    <a:pt x="610" y="4143"/>
                  </a:cubicBezTo>
                  <a:cubicBezTo>
                    <a:pt x="1071" y="5381"/>
                    <a:pt x="2240" y="6139"/>
                    <a:pt x="3472" y="6139"/>
                  </a:cubicBezTo>
                  <a:cubicBezTo>
                    <a:pt x="3828" y="6139"/>
                    <a:pt x="4190" y="6075"/>
                    <a:pt x="4541" y="5942"/>
                  </a:cubicBezTo>
                  <a:cubicBezTo>
                    <a:pt x="6122" y="5333"/>
                    <a:pt x="6905" y="3563"/>
                    <a:pt x="6311" y="1982"/>
                  </a:cubicBezTo>
                  <a:cubicBezTo>
                    <a:pt x="5849" y="756"/>
                    <a:pt x="4682" y="1"/>
                    <a:pt x="3443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3"/>
            <p:cNvSpPr/>
            <p:nvPr/>
          </p:nvSpPr>
          <p:spPr>
            <a:xfrm>
              <a:off x="1421609" y="3412016"/>
              <a:ext cx="172625" cy="153250"/>
            </a:xfrm>
            <a:custGeom>
              <a:rect b="b" l="l" r="r" t="t"/>
              <a:pathLst>
                <a:path extrusionOk="0" h="6130" w="6905">
                  <a:moveTo>
                    <a:pt x="3441" y="1"/>
                  </a:moveTo>
                  <a:cubicBezTo>
                    <a:pt x="3084" y="1"/>
                    <a:pt x="2720" y="64"/>
                    <a:pt x="2365" y="198"/>
                  </a:cubicBezTo>
                  <a:cubicBezTo>
                    <a:pt x="784" y="792"/>
                    <a:pt x="1" y="2562"/>
                    <a:pt x="595" y="4143"/>
                  </a:cubicBezTo>
                  <a:cubicBezTo>
                    <a:pt x="1067" y="5367"/>
                    <a:pt x="2225" y="6130"/>
                    <a:pt x="3457" y="6130"/>
                  </a:cubicBezTo>
                  <a:cubicBezTo>
                    <a:pt x="3817" y="6130"/>
                    <a:pt x="4183" y="6065"/>
                    <a:pt x="4541" y="5927"/>
                  </a:cubicBezTo>
                  <a:cubicBezTo>
                    <a:pt x="6107" y="5332"/>
                    <a:pt x="6905" y="3563"/>
                    <a:pt x="6310" y="1982"/>
                  </a:cubicBezTo>
                  <a:cubicBezTo>
                    <a:pt x="5838" y="756"/>
                    <a:pt x="4676" y="1"/>
                    <a:pt x="344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3"/>
            <p:cNvSpPr/>
            <p:nvPr/>
          </p:nvSpPr>
          <p:spPr>
            <a:xfrm>
              <a:off x="1349925" y="1920275"/>
              <a:ext cx="172625" cy="153250"/>
            </a:xfrm>
            <a:custGeom>
              <a:rect b="b" l="l" r="r" t="t"/>
              <a:pathLst>
                <a:path extrusionOk="0" h="6130" w="6905">
                  <a:moveTo>
                    <a:pt x="3442" y="0"/>
                  </a:moveTo>
                  <a:cubicBezTo>
                    <a:pt x="3083" y="0"/>
                    <a:pt x="2719" y="66"/>
                    <a:pt x="2365" y="203"/>
                  </a:cubicBezTo>
                  <a:cubicBezTo>
                    <a:pt x="784" y="798"/>
                    <a:pt x="1" y="2568"/>
                    <a:pt x="595" y="4149"/>
                  </a:cubicBezTo>
                  <a:cubicBezTo>
                    <a:pt x="1056" y="5375"/>
                    <a:pt x="2224" y="6130"/>
                    <a:pt x="3462" y="6130"/>
                  </a:cubicBezTo>
                  <a:cubicBezTo>
                    <a:pt x="3821" y="6130"/>
                    <a:pt x="4186" y="6066"/>
                    <a:pt x="4541" y="5933"/>
                  </a:cubicBezTo>
                  <a:cubicBezTo>
                    <a:pt x="6107" y="5338"/>
                    <a:pt x="6905" y="3568"/>
                    <a:pt x="6296" y="1987"/>
                  </a:cubicBezTo>
                  <a:cubicBezTo>
                    <a:pt x="5835" y="764"/>
                    <a:pt x="4671" y="0"/>
                    <a:pt x="3442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3"/>
            <p:cNvSpPr/>
            <p:nvPr/>
          </p:nvSpPr>
          <p:spPr>
            <a:xfrm>
              <a:off x="893750" y="2699726"/>
              <a:ext cx="172625" cy="153450"/>
            </a:xfrm>
            <a:custGeom>
              <a:rect b="b" l="l" r="r" t="t"/>
              <a:pathLst>
                <a:path extrusionOk="0" h="6138" w="6905">
                  <a:moveTo>
                    <a:pt x="3441" y="0"/>
                  </a:moveTo>
                  <a:cubicBezTo>
                    <a:pt x="3083" y="0"/>
                    <a:pt x="2720" y="63"/>
                    <a:pt x="2365" y="197"/>
                  </a:cubicBezTo>
                  <a:cubicBezTo>
                    <a:pt x="783" y="792"/>
                    <a:pt x="0" y="2561"/>
                    <a:pt x="595" y="4142"/>
                  </a:cubicBezTo>
                  <a:cubicBezTo>
                    <a:pt x="1067" y="5380"/>
                    <a:pt x="2238" y="6138"/>
                    <a:pt x="3471" y="6138"/>
                  </a:cubicBezTo>
                  <a:cubicBezTo>
                    <a:pt x="3827" y="6138"/>
                    <a:pt x="4189" y="6074"/>
                    <a:pt x="4540" y="5941"/>
                  </a:cubicBezTo>
                  <a:cubicBezTo>
                    <a:pt x="6121" y="5332"/>
                    <a:pt x="6905" y="3562"/>
                    <a:pt x="6310" y="1981"/>
                  </a:cubicBezTo>
                  <a:cubicBezTo>
                    <a:pt x="5837" y="755"/>
                    <a:pt x="4676" y="0"/>
                    <a:pt x="344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33"/>
          <p:cNvSpPr txBox="1"/>
          <p:nvPr>
            <p:ph type="ctrTitle"/>
          </p:nvPr>
        </p:nvSpPr>
        <p:spPr>
          <a:xfrm>
            <a:off x="2844150" y="1699700"/>
            <a:ext cx="34557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33"/>
          <p:cNvSpPr txBox="1"/>
          <p:nvPr>
            <p:ph idx="1" type="subTitle"/>
          </p:nvPr>
        </p:nvSpPr>
        <p:spPr>
          <a:xfrm>
            <a:off x="3116400" y="3044488"/>
            <a:ext cx="2911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5" name="Google Shape;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6287" y="-1059825"/>
            <a:ext cx="2355026" cy="235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319117">
            <a:off x="-981850" y="1779452"/>
            <a:ext cx="2080500" cy="20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667788">
            <a:off x="167978" y="-167741"/>
            <a:ext cx="2005518" cy="200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6200" y="437513"/>
            <a:ext cx="2355026" cy="235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19052">
            <a:off x="1258101" y="749474"/>
            <a:ext cx="1649575" cy="16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2"/>
          <p:cNvSpPr txBox="1"/>
          <p:nvPr>
            <p:ph type="title"/>
          </p:nvPr>
        </p:nvSpPr>
        <p:spPr>
          <a:xfrm>
            <a:off x="713250" y="25717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6" name="Google Shape;176;p42"/>
          <p:cNvSpPr txBox="1"/>
          <p:nvPr>
            <p:ph idx="1" type="subTitle"/>
          </p:nvPr>
        </p:nvSpPr>
        <p:spPr>
          <a:xfrm>
            <a:off x="1805375" y="3248575"/>
            <a:ext cx="55776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177" name="Google Shape;17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936312">
            <a:off x="82801" y="1421541"/>
            <a:ext cx="1849660" cy="18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24">
            <a:off x="6744323" y="728338"/>
            <a:ext cx="2736902" cy="273689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2"/>
          <p:cNvSpPr/>
          <p:nvPr/>
        </p:nvSpPr>
        <p:spPr>
          <a:xfrm rot="10800000">
            <a:off x="8430742" y="4182333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2"/>
          <p:cNvSpPr/>
          <p:nvPr/>
        </p:nvSpPr>
        <p:spPr>
          <a:xfrm rot="10800000">
            <a:off x="4474285" y="4733069"/>
            <a:ext cx="239690" cy="240731"/>
          </a:xfrm>
          <a:custGeom>
            <a:rect b="b" l="l" r="r" t="t"/>
            <a:pathLst>
              <a:path extrusionOk="0" h="6935" w="6905">
                <a:moveTo>
                  <a:pt x="610" y="4555"/>
                </a:moveTo>
                <a:cubicBezTo>
                  <a:pt x="0" y="2974"/>
                  <a:pt x="798" y="1205"/>
                  <a:pt x="2365" y="595"/>
                </a:cubicBezTo>
                <a:cubicBezTo>
                  <a:pt x="3946" y="1"/>
                  <a:pt x="5701" y="799"/>
                  <a:pt x="6310" y="2394"/>
                </a:cubicBezTo>
                <a:cubicBezTo>
                  <a:pt x="6905" y="3975"/>
                  <a:pt x="6121" y="5745"/>
                  <a:pt x="4540" y="6339"/>
                </a:cubicBezTo>
                <a:cubicBezTo>
                  <a:pt x="2974" y="6934"/>
                  <a:pt x="1204" y="6136"/>
                  <a:pt x="610" y="45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2"/>
          <p:cNvSpPr/>
          <p:nvPr/>
        </p:nvSpPr>
        <p:spPr>
          <a:xfrm rot="10800000">
            <a:off x="517800" y="4104873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9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833308">
            <a:off x="-56933" y="3145028"/>
            <a:ext cx="1517066" cy="151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989600" y="-2276149"/>
            <a:ext cx="5031299" cy="50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833289">
            <a:off x="5210474" y="1278737"/>
            <a:ext cx="1034551" cy="103360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3"/>
          <p:cNvSpPr/>
          <p:nvPr/>
        </p:nvSpPr>
        <p:spPr>
          <a:xfrm>
            <a:off x="277525" y="1967804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3"/>
          <p:cNvSpPr/>
          <p:nvPr/>
        </p:nvSpPr>
        <p:spPr>
          <a:xfrm>
            <a:off x="4944950" y="47562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3"/>
          <p:cNvSpPr/>
          <p:nvPr/>
        </p:nvSpPr>
        <p:spPr>
          <a:xfrm>
            <a:off x="6883500" y="19346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3"/>
          <p:cNvSpPr/>
          <p:nvPr/>
        </p:nvSpPr>
        <p:spPr>
          <a:xfrm>
            <a:off x="8588675" y="36699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3"/>
          <p:cNvSpPr/>
          <p:nvPr/>
        </p:nvSpPr>
        <p:spPr>
          <a:xfrm>
            <a:off x="2556600" y="4797804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3"/>
          <p:cNvSpPr/>
          <p:nvPr/>
        </p:nvSpPr>
        <p:spPr>
          <a:xfrm>
            <a:off x="1701700" y="871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264944">
            <a:off x="6154812" y="4328882"/>
            <a:ext cx="1697076" cy="16955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3"/>
          <p:cNvSpPr/>
          <p:nvPr/>
        </p:nvSpPr>
        <p:spPr>
          <a:xfrm>
            <a:off x="5184650" y="465052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3"/>
          <p:cNvSpPr txBox="1"/>
          <p:nvPr>
            <p:ph idx="1" type="body"/>
          </p:nvPr>
        </p:nvSpPr>
        <p:spPr>
          <a:xfrm>
            <a:off x="4835675" y="2571750"/>
            <a:ext cx="3398400" cy="17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5" name="Google Shape;195;p43"/>
          <p:cNvSpPr txBox="1"/>
          <p:nvPr>
            <p:ph type="title"/>
          </p:nvPr>
        </p:nvSpPr>
        <p:spPr>
          <a:xfrm>
            <a:off x="588925" y="549050"/>
            <a:ext cx="4703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3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/>
          <p:nvPr>
            <p:ph type="title"/>
          </p:nvPr>
        </p:nvSpPr>
        <p:spPr>
          <a:xfrm>
            <a:off x="2220450" y="549050"/>
            <a:ext cx="4703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8" name="Google Shape;198;p44"/>
          <p:cNvSpPr txBox="1"/>
          <p:nvPr>
            <p:ph idx="1" type="subTitle"/>
          </p:nvPr>
        </p:nvSpPr>
        <p:spPr>
          <a:xfrm>
            <a:off x="1691400" y="3418175"/>
            <a:ext cx="57612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9" name="Google Shape;199;p44"/>
          <p:cNvSpPr/>
          <p:nvPr/>
        </p:nvSpPr>
        <p:spPr>
          <a:xfrm>
            <a:off x="390875" y="15086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4"/>
          <p:cNvSpPr/>
          <p:nvPr/>
        </p:nvSpPr>
        <p:spPr>
          <a:xfrm>
            <a:off x="8424400" y="17216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8855042">
            <a:off x="3607001" y="4122523"/>
            <a:ext cx="2214102" cy="221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140641">
            <a:off x="943167" y="363329"/>
            <a:ext cx="1517065" cy="151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765486">
            <a:off x="6716790" y="106652"/>
            <a:ext cx="1517067" cy="1515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4"/>
          <p:cNvSpPr/>
          <p:nvPr/>
        </p:nvSpPr>
        <p:spPr>
          <a:xfrm>
            <a:off x="5772775" y="12482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4"/>
          <p:cNvSpPr/>
          <p:nvPr/>
        </p:nvSpPr>
        <p:spPr>
          <a:xfrm>
            <a:off x="2514575" y="3076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4"/>
          <p:cNvSpPr/>
          <p:nvPr/>
        </p:nvSpPr>
        <p:spPr>
          <a:xfrm>
            <a:off x="764000" y="411662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4"/>
          <p:cNvSpPr/>
          <p:nvPr/>
        </p:nvSpPr>
        <p:spPr>
          <a:xfrm>
            <a:off x="8424400" y="390362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4"/>
          <p:cNvSpPr/>
          <p:nvPr/>
        </p:nvSpPr>
        <p:spPr>
          <a:xfrm>
            <a:off x="7976325" y="46064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140641">
            <a:off x="156114" y="2506652"/>
            <a:ext cx="1038921" cy="103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3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"/>
          <p:cNvSpPr txBox="1"/>
          <p:nvPr>
            <p:ph type="title"/>
          </p:nvPr>
        </p:nvSpPr>
        <p:spPr>
          <a:xfrm>
            <a:off x="4276700" y="1892663"/>
            <a:ext cx="4129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45"/>
          <p:cNvSpPr txBox="1"/>
          <p:nvPr>
            <p:ph idx="1" type="subTitle"/>
          </p:nvPr>
        </p:nvSpPr>
        <p:spPr>
          <a:xfrm>
            <a:off x="4276700" y="2523563"/>
            <a:ext cx="41298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213" name="Google Shape;21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329675" y="331550"/>
            <a:ext cx="2314500" cy="23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284307">
            <a:off x="3041789" y="374739"/>
            <a:ext cx="976269" cy="9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5075025" y="-1898098"/>
            <a:ext cx="4327249" cy="432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936309">
            <a:off x="7343960" y="3820656"/>
            <a:ext cx="1014387" cy="101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385900">
            <a:off x="335763" y="4417419"/>
            <a:ext cx="1479621" cy="147961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5"/>
          <p:cNvSpPr/>
          <p:nvPr/>
        </p:nvSpPr>
        <p:spPr>
          <a:xfrm>
            <a:off x="1984825" y="4468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5"/>
          <p:cNvSpPr/>
          <p:nvPr/>
        </p:nvSpPr>
        <p:spPr>
          <a:xfrm>
            <a:off x="5075025" y="7563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5"/>
          <p:cNvSpPr/>
          <p:nvPr/>
        </p:nvSpPr>
        <p:spPr>
          <a:xfrm>
            <a:off x="8527725" y="16796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5"/>
          <p:cNvSpPr/>
          <p:nvPr/>
        </p:nvSpPr>
        <p:spPr>
          <a:xfrm>
            <a:off x="8675200" y="3822554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5699500" y="4429854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2224525" y="457732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5"/>
          <p:cNvSpPr/>
          <p:nvPr/>
        </p:nvSpPr>
        <p:spPr>
          <a:xfrm>
            <a:off x="142400" y="4035554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13_1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6"/>
          <p:cNvSpPr txBox="1"/>
          <p:nvPr>
            <p:ph type="title"/>
          </p:nvPr>
        </p:nvSpPr>
        <p:spPr>
          <a:xfrm>
            <a:off x="901900" y="1892663"/>
            <a:ext cx="4129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7" name="Google Shape;227;p46"/>
          <p:cNvSpPr txBox="1"/>
          <p:nvPr>
            <p:ph idx="1" type="subTitle"/>
          </p:nvPr>
        </p:nvSpPr>
        <p:spPr>
          <a:xfrm>
            <a:off x="901900" y="2523563"/>
            <a:ext cx="41298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228" name="Google Shape;22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3284307">
            <a:off x="5054540" y="374739"/>
            <a:ext cx="976269" cy="9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400000">
            <a:off x="-329675" y="-1898098"/>
            <a:ext cx="4327249" cy="432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6936309">
            <a:off x="714252" y="3820656"/>
            <a:ext cx="1014387" cy="101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10385900">
            <a:off x="7257214" y="4417419"/>
            <a:ext cx="1479621" cy="147961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6"/>
          <p:cNvSpPr/>
          <p:nvPr/>
        </p:nvSpPr>
        <p:spPr>
          <a:xfrm flipH="1">
            <a:off x="6848083" y="4468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6"/>
          <p:cNvSpPr/>
          <p:nvPr/>
        </p:nvSpPr>
        <p:spPr>
          <a:xfrm flipH="1">
            <a:off x="3757883" y="7563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6"/>
          <p:cNvSpPr/>
          <p:nvPr/>
        </p:nvSpPr>
        <p:spPr>
          <a:xfrm flipH="1">
            <a:off x="305183" y="16796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6"/>
          <p:cNvSpPr/>
          <p:nvPr/>
        </p:nvSpPr>
        <p:spPr>
          <a:xfrm flipH="1">
            <a:off x="157708" y="3822554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6"/>
          <p:cNvSpPr/>
          <p:nvPr/>
        </p:nvSpPr>
        <p:spPr>
          <a:xfrm flipH="1">
            <a:off x="3133408" y="4429854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6"/>
          <p:cNvSpPr/>
          <p:nvPr/>
        </p:nvSpPr>
        <p:spPr>
          <a:xfrm flipH="1">
            <a:off x="6608383" y="457732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6"/>
          <p:cNvSpPr/>
          <p:nvPr/>
        </p:nvSpPr>
        <p:spPr>
          <a:xfrm flipH="1">
            <a:off x="8690508" y="4035554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13_1_1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5710650" y="2522849"/>
            <a:ext cx="1307851" cy="130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455650" y="446875"/>
            <a:ext cx="2314500" cy="23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284307">
            <a:off x="7589164" y="492939"/>
            <a:ext cx="976269" cy="97626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7"/>
          <p:cNvSpPr/>
          <p:nvPr/>
        </p:nvSpPr>
        <p:spPr>
          <a:xfrm>
            <a:off x="1984825" y="44687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284325">
            <a:off x="8229257" y="3134969"/>
            <a:ext cx="1726188" cy="17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284307">
            <a:off x="893839" y="3438039"/>
            <a:ext cx="976269" cy="97626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7"/>
          <p:cNvSpPr/>
          <p:nvPr/>
        </p:nvSpPr>
        <p:spPr>
          <a:xfrm>
            <a:off x="371175" y="3032204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7"/>
          <p:cNvSpPr/>
          <p:nvPr/>
        </p:nvSpPr>
        <p:spPr>
          <a:xfrm>
            <a:off x="7636475" y="454172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7"/>
          <p:cNvSpPr/>
          <p:nvPr/>
        </p:nvSpPr>
        <p:spPr>
          <a:xfrm>
            <a:off x="8592875" y="1982454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7"/>
          <p:cNvSpPr/>
          <p:nvPr/>
        </p:nvSpPr>
        <p:spPr>
          <a:xfrm>
            <a:off x="6735400" y="182154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7"/>
          <p:cNvSpPr/>
          <p:nvPr/>
        </p:nvSpPr>
        <p:spPr>
          <a:xfrm>
            <a:off x="3520400" y="4754729"/>
            <a:ext cx="239690" cy="212996"/>
          </a:xfrm>
          <a:custGeom>
            <a:rect b="b" l="l" r="r" t="t"/>
            <a:pathLst>
              <a:path extrusionOk="0" h="6136" w="6905">
                <a:moveTo>
                  <a:pt x="3426" y="0"/>
                </a:moveTo>
                <a:cubicBezTo>
                  <a:pt x="3072" y="0"/>
                  <a:pt x="2713" y="63"/>
                  <a:pt x="2365" y="195"/>
                </a:cubicBezTo>
                <a:cubicBezTo>
                  <a:pt x="784" y="804"/>
                  <a:pt x="0" y="2574"/>
                  <a:pt x="595" y="4155"/>
                </a:cubicBezTo>
                <a:cubicBezTo>
                  <a:pt x="1067" y="5381"/>
                  <a:pt x="2229" y="6136"/>
                  <a:pt x="3464" y="6136"/>
                </a:cubicBezTo>
                <a:cubicBezTo>
                  <a:pt x="3822" y="6136"/>
                  <a:pt x="4185" y="6073"/>
                  <a:pt x="4540" y="5939"/>
                </a:cubicBezTo>
                <a:cubicBezTo>
                  <a:pt x="6107" y="5344"/>
                  <a:pt x="6905" y="3575"/>
                  <a:pt x="6296" y="1994"/>
                </a:cubicBezTo>
                <a:cubicBezTo>
                  <a:pt x="5833" y="765"/>
                  <a:pt x="4661" y="0"/>
                  <a:pt x="342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7"/>
          <p:cNvSpPr txBox="1"/>
          <p:nvPr>
            <p:ph idx="1" type="subTitle"/>
          </p:nvPr>
        </p:nvSpPr>
        <p:spPr>
          <a:xfrm>
            <a:off x="1700250" y="1335025"/>
            <a:ext cx="57435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2" name="Google Shape;252;p47"/>
          <p:cNvSpPr txBox="1"/>
          <p:nvPr>
            <p:ph type="title"/>
          </p:nvPr>
        </p:nvSpPr>
        <p:spPr>
          <a:xfrm>
            <a:off x="2144000" y="701450"/>
            <a:ext cx="5160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13_1_1_1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"/>
          <p:cNvSpPr txBox="1"/>
          <p:nvPr>
            <p:ph idx="1" type="subTitle"/>
          </p:nvPr>
        </p:nvSpPr>
        <p:spPr>
          <a:xfrm>
            <a:off x="4910175" y="2705100"/>
            <a:ext cx="35832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5" name="Google Shape;255;p48"/>
          <p:cNvSpPr txBox="1"/>
          <p:nvPr>
            <p:ph type="title"/>
          </p:nvPr>
        </p:nvSpPr>
        <p:spPr>
          <a:xfrm>
            <a:off x="4910175" y="1608725"/>
            <a:ext cx="35832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6" name="Google Shape;256;p48"/>
          <p:cNvSpPr/>
          <p:nvPr/>
        </p:nvSpPr>
        <p:spPr>
          <a:xfrm rot="10800000">
            <a:off x="581750" y="426423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21">
            <a:off x="6405936" y="3825846"/>
            <a:ext cx="2503852" cy="2503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8"/>
          <p:cNvSpPr/>
          <p:nvPr/>
        </p:nvSpPr>
        <p:spPr>
          <a:xfrm rot="10800000">
            <a:off x="2860200" y="4547323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014717">
            <a:off x="7718349" y="832678"/>
            <a:ext cx="754354" cy="75436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8"/>
          <p:cNvSpPr/>
          <p:nvPr/>
        </p:nvSpPr>
        <p:spPr>
          <a:xfrm rot="10800000">
            <a:off x="6469225" y="756098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8"/>
          <p:cNvSpPr/>
          <p:nvPr/>
        </p:nvSpPr>
        <p:spPr>
          <a:xfrm rot="10800000">
            <a:off x="8629425" y="2309023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8"/>
          <p:cNvSpPr/>
          <p:nvPr/>
        </p:nvSpPr>
        <p:spPr>
          <a:xfrm rot="10800000">
            <a:off x="5766500" y="4720848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8"/>
          <p:cNvSpPr/>
          <p:nvPr/>
        </p:nvSpPr>
        <p:spPr>
          <a:xfrm rot="10800000">
            <a:off x="179475" y="2522123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 1">
  <p:cSld name="CUSTOM_8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/>
          <p:nvPr>
            <p:ph idx="1" type="subTitle"/>
          </p:nvPr>
        </p:nvSpPr>
        <p:spPr>
          <a:xfrm>
            <a:off x="2125700" y="1797150"/>
            <a:ext cx="48927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266" name="Google Shape;266;p49">
            <a:hlinkClick r:id="rId2"/>
          </p:cNvPr>
          <p:cNvSpPr txBox="1"/>
          <p:nvPr>
            <p:ph idx="2" type="subTitle"/>
          </p:nvPr>
        </p:nvSpPr>
        <p:spPr>
          <a:xfrm>
            <a:off x="2125850" y="3025350"/>
            <a:ext cx="48927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67" name="Google Shape;26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833308">
            <a:off x="3661726" y="-30863"/>
            <a:ext cx="1488649" cy="148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1012925" y="2658199"/>
            <a:ext cx="2366301" cy="236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38487">
            <a:off x="7997742" y="1976073"/>
            <a:ext cx="2429114" cy="242913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9"/>
          <p:cNvSpPr/>
          <p:nvPr/>
        </p:nvSpPr>
        <p:spPr>
          <a:xfrm flipH="1" rot="10800000">
            <a:off x="7764480" y="4159883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9"/>
          <p:cNvSpPr/>
          <p:nvPr/>
        </p:nvSpPr>
        <p:spPr>
          <a:xfrm flipH="1" rot="10800000">
            <a:off x="1828380" y="4159883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9"/>
          <p:cNvSpPr/>
          <p:nvPr/>
        </p:nvSpPr>
        <p:spPr>
          <a:xfrm flipH="1" rot="10800000">
            <a:off x="911430" y="1894583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9"/>
          <p:cNvSpPr/>
          <p:nvPr/>
        </p:nvSpPr>
        <p:spPr>
          <a:xfrm flipH="1" rot="10800000">
            <a:off x="1362530" y="532533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9"/>
          <p:cNvSpPr/>
          <p:nvPr/>
        </p:nvSpPr>
        <p:spPr>
          <a:xfrm flipH="1" rot="10800000">
            <a:off x="6638105" y="532533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9"/>
          <p:cNvSpPr/>
          <p:nvPr/>
        </p:nvSpPr>
        <p:spPr>
          <a:xfrm flipH="1" rot="10800000">
            <a:off x="7764480" y="1990008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9"/>
          <p:cNvSpPr/>
          <p:nvPr/>
        </p:nvSpPr>
        <p:spPr>
          <a:xfrm flipH="1" rot="10800000">
            <a:off x="8371980" y="532533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546856">
            <a:off x="2793759" y="3345847"/>
            <a:ext cx="3687633" cy="3687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43600" y="-825375"/>
            <a:ext cx="2307100" cy="23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2750" y="3493850"/>
            <a:ext cx="3829649" cy="382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6287" y="-1059825"/>
            <a:ext cx="2355026" cy="235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319117">
            <a:off x="-1000900" y="2064927"/>
            <a:ext cx="2080500" cy="207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667788">
            <a:off x="7839228" y="4027859"/>
            <a:ext cx="2005518" cy="200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6200" y="722550"/>
            <a:ext cx="2355026" cy="2355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50"/>
          <p:cNvGrpSpPr/>
          <p:nvPr/>
        </p:nvGrpSpPr>
        <p:grpSpPr>
          <a:xfrm>
            <a:off x="106116" y="-336619"/>
            <a:ext cx="8863612" cy="5480201"/>
            <a:chOff x="426437" y="1181225"/>
            <a:chExt cx="6383588" cy="3946850"/>
          </a:xfrm>
        </p:grpSpPr>
        <p:sp>
          <p:nvSpPr>
            <p:cNvPr id="286" name="Google Shape;286;p50"/>
            <p:cNvSpPr/>
            <p:nvPr/>
          </p:nvSpPr>
          <p:spPr>
            <a:xfrm>
              <a:off x="2344956" y="3756025"/>
              <a:ext cx="172625" cy="173350"/>
            </a:xfrm>
            <a:custGeom>
              <a:rect b="b" l="l" r="r" t="t"/>
              <a:pathLst>
                <a:path extrusionOk="0" h="6934" w="6905">
                  <a:moveTo>
                    <a:pt x="609" y="4555"/>
                  </a:moveTo>
                  <a:cubicBezTo>
                    <a:pt x="0" y="2974"/>
                    <a:pt x="798" y="1204"/>
                    <a:pt x="2364" y="609"/>
                  </a:cubicBezTo>
                  <a:cubicBezTo>
                    <a:pt x="3946" y="0"/>
                    <a:pt x="5701" y="812"/>
                    <a:pt x="6310" y="2394"/>
                  </a:cubicBezTo>
                  <a:cubicBezTo>
                    <a:pt x="6905" y="3975"/>
                    <a:pt x="6121" y="5744"/>
                    <a:pt x="4540" y="6339"/>
                  </a:cubicBezTo>
                  <a:cubicBezTo>
                    <a:pt x="2974" y="6934"/>
                    <a:pt x="1204" y="6136"/>
                    <a:pt x="609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0"/>
            <p:cNvSpPr/>
            <p:nvPr/>
          </p:nvSpPr>
          <p:spPr>
            <a:xfrm>
              <a:off x="3006050" y="1490200"/>
              <a:ext cx="172275" cy="173350"/>
            </a:xfrm>
            <a:custGeom>
              <a:rect b="b" l="l" r="r" t="t"/>
              <a:pathLst>
                <a:path extrusionOk="0" h="6934" w="6891">
                  <a:moveTo>
                    <a:pt x="595" y="4540"/>
                  </a:moveTo>
                  <a:cubicBezTo>
                    <a:pt x="0" y="2959"/>
                    <a:pt x="784" y="1190"/>
                    <a:pt x="2365" y="595"/>
                  </a:cubicBezTo>
                  <a:cubicBezTo>
                    <a:pt x="3931" y="0"/>
                    <a:pt x="5701" y="798"/>
                    <a:pt x="6295" y="2379"/>
                  </a:cubicBezTo>
                  <a:cubicBezTo>
                    <a:pt x="6890" y="3960"/>
                    <a:pt x="6107" y="5730"/>
                    <a:pt x="4540" y="6324"/>
                  </a:cubicBezTo>
                  <a:cubicBezTo>
                    <a:pt x="2959" y="6934"/>
                    <a:pt x="1190" y="6121"/>
                    <a:pt x="595" y="454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0"/>
            <p:cNvSpPr/>
            <p:nvPr/>
          </p:nvSpPr>
          <p:spPr>
            <a:xfrm>
              <a:off x="5407746" y="2063919"/>
              <a:ext cx="172650" cy="173375"/>
            </a:xfrm>
            <a:custGeom>
              <a:rect b="b" l="l" r="r" t="t"/>
              <a:pathLst>
                <a:path extrusionOk="0" h="6935" w="6906">
                  <a:moveTo>
                    <a:pt x="596" y="4555"/>
                  </a:moveTo>
                  <a:cubicBezTo>
                    <a:pt x="1" y="2960"/>
                    <a:pt x="784" y="1190"/>
                    <a:pt x="2365" y="596"/>
                  </a:cubicBezTo>
                  <a:cubicBezTo>
                    <a:pt x="3932" y="1"/>
                    <a:pt x="5701" y="799"/>
                    <a:pt x="6296" y="2380"/>
                  </a:cubicBezTo>
                  <a:cubicBezTo>
                    <a:pt x="6905" y="3975"/>
                    <a:pt x="6107" y="5745"/>
                    <a:pt x="4541" y="6340"/>
                  </a:cubicBezTo>
                  <a:cubicBezTo>
                    <a:pt x="2960" y="6934"/>
                    <a:pt x="1205" y="6136"/>
                    <a:pt x="596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0"/>
            <p:cNvSpPr/>
            <p:nvPr/>
          </p:nvSpPr>
          <p:spPr>
            <a:xfrm>
              <a:off x="6633050" y="1181225"/>
              <a:ext cx="172625" cy="173375"/>
            </a:xfrm>
            <a:custGeom>
              <a:rect b="b" l="l" r="r" t="t"/>
              <a:pathLst>
                <a:path extrusionOk="0" h="6935" w="6905">
                  <a:moveTo>
                    <a:pt x="609" y="4555"/>
                  </a:moveTo>
                  <a:cubicBezTo>
                    <a:pt x="0" y="2974"/>
                    <a:pt x="798" y="1205"/>
                    <a:pt x="2364" y="596"/>
                  </a:cubicBezTo>
                  <a:cubicBezTo>
                    <a:pt x="3945" y="1"/>
                    <a:pt x="5715" y="799"/>
                    <a:pt x="6310" y="2394"/>
                  </a:cubicBezTo>
                  <a:cubicBezTo>
                    <a:pt x="6904" y="3975"/>
                    <a:pt x="6121" y="5745"/>
                    <a:pt x="4540" y="6340"/>
                  </a:cubicBezTo>
                  <a:cubicBezTo>
                    <a:pt x="2974" y="6934"/>
                    <a:pt x="1204" y="6136"/>
                    <a:pt x="609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0"/>
            <p:cNvSpPr/>
            <p:nvPr/>
          </p:nvSpPr>
          <p:spPr>
            <a:xfrm>
              <a:off x="426437" y="1536826"/>
              <a:ext cx="172625" cy="173350"/>
            </a:xfrm>
            <a:custGeom>
              <a:rect b="b" l="l" r="r" t="t"/>
              <a:pathLst>
                <a:path extrusionOk="0" h="6934" w="6905">
                  <a:moveTo>
                    <a:pt x="595" y="4540"/>
                  </a:moveTo>
                  <a:cubicBezTo>
                    <a:pt x="0" y="2959"/>
                    <a:pt x="784" y="1190"/>
                    <a:pt x="2365" y="595"/>
                  </a:cubicBezTo>
                  <a:cubicBezTo>
                    <a:pt x="3946" y="0"/>
                    <a:pt x="5701" y="798"/>
                    <a:pt x="6310" y="2379"/>
                  </a:cubicBezTo>
                  <a:cubicBezTo>
                    <a:pt x="6905" y="3975"/>
                    <a:pt x="6121" y="5744"/>
                    <a:pt x="4540" y="6339"/>
                  </a:cubicBezTo>
                  <a:cubicBezTo>
                    <a:pt x="2959" y="6934"/>
                    <a:pt x="1204" y="6136"/>
                    <a:pt x="595" y="454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0"/>
            <p:cNvSpPr/>
            <p:nvPr/>
          </p:nvSpPr>
          <p:spPr>
            <a:xfrm>
              <a:off x="832825" y="4816925"/>
              <a:ext cx="172625" cy="173375"/>
            </a:xfrm>
            <a:custGeom>
              <a:rect b="b" l="l" r="r" t="t"/>
              <a:pathLst>
                <a:path extrusionOk="0" h="6935" w="6905">
                  <a:moveTo>
                    <a:pt x="610" y="4555"/>
                  </a:moveTo>
                  <a:cubicBezTo>
                    <a:pt x="0" y="2960"/>
                    <a:pt x="798" y="1190"/>
                    <a:pt x="2365" y="595"/>
                  </a:cubicBezTo>
                  <a:cubicBezTo>
                    <a:pt x="3946" y="1"/>
                    <a:pt x="5715" y="798"/>
                    <a:pt x="6310" y="2394"/>
                  </a:cubicBezTo>
                  <a:cubicBezTo>
                    <a:pt x="6905" y="3975"/>
                    <a:pt x="6121" y="5745"/>
                    <a:pt x="4540" y="6339"/>
                  </a:cubicBezTo>
                  <a:cubicBezTo>
                    <a:pt x="2974" y="6934"/>
                    <a:pt x="1204" y="6136"/>
                    <a:pt x="610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0"/>
            <p:cNvSpPr/>
            <p:nvPr/>
          </p:nvSpPr>
          <p:spPr>
            <a:xfrm>
              <a:off x="487600" y="3482100"/>
              <a:ext cx="172625" cy="173350"/>
            </a:xfrm>
            <a:custGeom>
              <a:rect b="b" l="l" r="r" t="t"/>
              <a:pathLst>
                <a:path extrusionOk="0" h="6934" w="6905">
                  <a:moveTo>
                    <a:pt x="610" y="4541"/>
                  </a:moveTo>
                  <a:cubicBezTo>
                    <a:pt x="0" y="2960"/>
                    <a:pt x="798" y="1190"/>
                    <a:pt x="2365" y="595"/>
                  </a:cubicBezTo>
                  <a:cubicBezTo>
                    <a:pt x="3946" y="0"/>
                    <a:pt x="5715" y="798"/>
                    <a:pt x="6310" y="2379"/>
                  </a:cubicBezTo>
                  <a:cubicBezTo>
                    <a:pt x="6905" y="3975"/>
                    <a:pt x="6122" y="5744"/>
                    <a:pt x="4541" y="6339"/>
                  </a:cubicBezTo>
                  <a:cubicBezTo>
                    <a:pt x="2974" y="6934"/>
                    <a:pt x="1204" y="6136"/>
                    <a:pt x="610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0"/>
            <p:cNvSpPr/>
            <p:nvPr/>
          </p:nvSpPr>
          <p:spPr>
            <a:xfrm>
              <a:off x="4728657" y="4592450"/>
              <a:ext cx="172650" cy="173375"/>
            </a:xfrm>
            <a:custGeom>
              <a:rect b="b" l="l" r="r" t="t"/>
              <a:pathLst>
                <a:path extrusionOk="0" h="6935" w="6906">
                  <a:moveTo>
                    <a:pt x="610" y="4556"/>
                  </a:moveTo>
                  <a:cubicBezTo>
                    <a:pt x="1" y="2960"/>
                    <a:pt x="799" y="1190"/>
                    <a:pt x="2365" y="596"/>
                  </a:cubicBezTo>
                  <a:cubicBezTo>
                    <a:pt x="3946" y="1"/>
                    <a:pt x="5716" y="799"/>
                    <a:pt x="6311" y="2394"/>
                  </a:cubicBezTo>
                  <a:cubicBezTo>
                    <a:pt x="6905" y="3975"/>
                    <a:pt x="6122" y="5745"/>
                    <a:pt x="4541" y="6340"/>
                  </a:cubicBezTo>
                  <a:cubicBezTo>
                    <a:pt x="2974" y="6934"/>
                    <a:pt x="1205" y="6137"/>
                    <a:pt x="610" y="455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0"/>
            <p:cNvSpPr/>
            <p:nvPr/>
          </p:nvSpPr>
          <p:spPr>
            <a:xfrm>
              <a:off x="3484583" y="4344075"/>
              <a:ext cx="172625" cy="173350"/>
            </a:xfrm>
            <a:custGeom>
              <a:rect b="b" l="l" r="r" t="t"/>
              <a:pathLst>
                <a:path extrusionOk="0" h="6934" w="6905">
                  <a:moveTo>
                    <a:pt x="595" y="4540"/>
                  </a:moveTo>
                  <a:cubicBezTo>
                    <a:pt x="1" y="2959"/>
                    <a:pt x="784" y="1189"/>
                    <a:pt x="2365" y="595"/>
                  </a:cubicBezTo>
                  <a:cubicBezTo>
                    <a:pt x="3931" y="0"/>
                    <a:pt x="5701" y="798"/>
                    <a:pt x="6296" y="2379"/>
                  </a:cubicBezTo>
                  <a:cubicBezTo>
                    <a:pt x="6905" y="3960"/>
                    <a:pt x="6107" y="5730"/>
                    <a:pt x="4541" y="6324"/>
                  </a:cubicBezTo>
                  <a:cubicBezTo>
                    <a:pt x="2960" y="6933"/>
                    <a:pt x="1190" y="6121"/>
                    <a:pt x="595" y="454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0"/>
            <p:cNvSpPr/>
            <p:nvPr/>
          </p:nvSpPr>
          <p:spPr>
            <a:xfrm>
              <a:off x="5066616" y="3275503"/>
              <a:ext cx="172625" cy="173375"/>
            </a:xfrm>
            <a:custGeom>
              <a:rect b="b" l="l" r="r" t="t"/>
              <a:pathLst>
                <a:path extrusionOk="0" h="6935" w="6905">
                  <a:moveTo>
                    <a:pt x="595" y="4541"/>
                  </a:moveTo>
                  <a:cubicBezTo>
                    <a:pt x="0" y="2960"/>
                    <a:pt x="783" y="1190"/>
                    <a:pt x="2364" y="596"/>
                  </a:cubicBezTo>
                  <a:cubicBezTo>
                    <a:pt x="3931" y="1"/>
                    <a:pt x="5701" y="799"/>
                    <a:pt x="6295" y="2380"/>
                  </a:cubicBezTo>
                  <a:cubicBezTo>
                    <a:pt x="6905" y="3961"/>
                    <a:pt x="6107" y="5730"/>
                    <a:pt x="4540" y="6340"/>
                  </a:cubicBezTo>
                  <a:cubicBezTo>
                    <a:pt x="2959" y="6934"/>
                    <a:pt x="1204" y="6137"/>
                    <a:pt x="595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0"/>
            <p:cNvSpPr/>
            <p:nvPr/>
          </p:nvSpPr>
          <p:spPr>
            <a:xfrm>
              <a:off x="6380663" y="4004973"/>
              <a:ext cx="172625" cy="173375"/>
            </a:xfrm>
            <a:custGeom>
              <a:rect b="b" l="l" r="r" t="t"/>
              <a:pathLst>
                <a:path extrusionOk="0" h="6935" w="6905">
                  <a:moveTo>
                    <a:pt x="609" y="4541"/>
                  </a:moveTo>
                  <a:cubicBezTo>
                    <a:pt x="0" y="2960"/>
                    <a:pt x="798" y="1190"/>
                    <a:pt x="2365" y="596"/>
                  </a:cubicBezTo>
                  <a:cubicBezTo>
                    <a:pt x="3946" y="1"/>
                    <a:pt x="5701" y="799"/>
                    <a:pt x="6310" y="2380"/>
                  </a:cubicBezTo>
                  <a:cubicBezTo>
                    <a:pt x="6905" y="3961"/>
                    <a:pt x="6121" y="5730"/>
                    <a:pt x="4540" y="6340"/>
                  </a:cubicBezTo>
                  <a:cubicBezTo>
                    <a:pt x="2974" y="6934"/>
                    <a:pt x="1204" y="6137"/>
                    <a:pt x="609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0"/>
            <p:cNvSpPr/>
            <p:nvPr/>
          </p:nvSpPr>
          <p:spPr>
            <a:xfrm>
              <a:off x="6440850" y="4667163"/>
              <a:ext cx="172625" cy="173375"/>
            </a:xfrm>
            <a:custGeom>
              <a:rect b="b" l="l" r="r" t="t"/>
              <a:pathLst>
                <a:path extrusionOk="0" h="6935" w="6905">
                  <a:moveTo>
                    <a:pt x="610" y="4555"/>
                  </a:moveTo>
                  <a:cubicBezTo>
                    <a:pt x="0" y="2974"/>
                    <a:pt x="798" y="1205"/>
                    <a:pt x="2365" y="595"/>
                  </a:cubicBezTo>
                  <a:cubicBezTo>
                    <a:pt x="3946" y="1"/>
                    <a:pt x="5701" y="799"/>
                    <a:pt x="6310" y="2394"/>
                  </a:cubicBezTo>
                  <a:cubicBezTo>
                    <a:pt x="6905" y="3975"/>
                    <a:pt x="6121" y="5745"/>
                    <a:pt x="4540" y="6339"/>
                  </a:cubicBezTo>
                  <a:cubicBezTo>
                    <a:pt x="2974" y="6934"/>
                    <a:pt x="1204" y="6136"/>
                    <a:pt x="610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0"/>
            <p:cNvSpPr/>
            <p:nvPr/>
          </p:nvSpPr>
          <p:spPr>
            <a:xfrm>
              <a:off x="1345575" y="4504350"/>
              <a:ext cx="172625" cy="173350"/>
            </a:xfrm>
            <a:custGeom>
              <a:rect b="b" l="l" r="r" t="t"/>
              <a:pathLst>
                <a:path extrusionOk="0" h="6934" w="6905">
                  <a:moveTo>
                    <a:pt x="610" y="4555"/>
                  </a:moveTo>
                  <a:cubicBezTo>
                    <a:pt x="1" y="2959"/>
                    <a:pt x="798" y="1190"/>
                    <a:pt x="2365" y="595"/>
                  </a:cubicBezTo>
                  <a:cubicBezTo>
                    <a:pt x="3946" y="0"/>
                    <a:pt x="5716" y="798"/>
                    <a:pt x="6310" y="2394"/>
                  </a:cubicBezTo>
                  <a:cubicBezTo>
                    <a:pt x="6905" y="3975"/>
                    <a:pt x="6122" y="5744"/>
                    <a:pt x="4541" y="6339"/>
                  </a:cubicBezTo>
                  <a:cubicBezTo>
                    <a:pt x="2974" y="6934"/>
                    <a:pt x="1204" y="6136"/>
                    <a:pt x="610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0"/>
            <p:cNvSpPr/>
            <p:nvPr/>
          </p:nvSpPr>
          <p:spPr>
            <a:xfrm>
              <a:off x="889750" y="4954725"/>
              <a:ext cx="172650" cy="173350"/>
            </a:xfrm>
            <a:custGeom>
              <a:rect b="b" l="l" r="r" t="t"/>
              <a:pathLst>
                <a:path extrusionOk="0" h="6934" w="6906">
                  <a:moveTo>
                    <a:pt x="595" y="4541"/>
                  </a:moveTo>
                  <a:cubicBezTo>
                    <a:pt x="1" y="2960"/>
                    <a:pt x="784" y="1190"/>
                    <a:pt x="2365" y="595"/>
                  </a:cubicBezTo>
                  <a:cubicBezTo>
                    <a:pt x="3931" y="1"/>
                    <a:pt x="5701" y="798"/>
                    <a:pt x="6296" y="2379"/>
                  </a:cubicBezTo>
                  <a:cubicBezTo>
                    <a:pt x="6905" y="3960"/>
                    <a:pt x="6107" y="5730"/>
                    <a:pt x="4541" y="6325"/>
                  </a:cubicBezTo>
                  <a:cubicBezTo>
                    <a:pt x="2960" y="6934"/>
                    <a:pt x="1205" y="6122"/>
                    <a:pt x="595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0"/>
            <p:cNvSpPr/>
            <p:nvPr/>
          </p:nvSpPr>
          <p:spPr>
            <a:xfrm>
              <a:off x="837175" y="2561976"/>
              <a:ext cx="172625" cy="153400"/>
            </a:xfrm>
            <a:custGeom>
              <a:rect b="b" l="l" r="r" t="t"/>
              <a:pathLst>
                <a:path extrusionOk="0" h="6136" w="6905">
                  <a:moveTo>
                    <a:pt x="3426" y="0"/>
                  </a:moveTo>
                  <a:cubicBezTo>
                    <a:pt x="3072" y="0"/>
                    <a:pt x="2713" y="63"/>
                    <a:pt x="2365" y="195"/>
                  </a:cubicBezTo>
                  <a:cubicBezTo>
                    <a:pt x="784" y="804"/>
                    <a:pt x="0" y="2574"/>
                    <a:pt x="595" y="4155"/>
                  </a:cubicBezTo>
                  <a:cubicBezTo>
                    <a:pt x="1067" y="5381"/>
                    <a:pt x="2229" y="6136"/>
                    <a:pt x="3464" y="6136"/>
                  </a:cubicBezTo>
                  <a:cubicBezTo>
                    <a:pt x="3822" y="6136"/>
                    <a:pt x="4185" y="6073"/>
                    <a:pt x="4540" y="5939"/>
                  </a:cubicBezTo>
                  <a:cubicBezTo>
                    <a:pt x="6107" y="5344"/>
                    <a:pt x="6905" y="3575"/>
                    <a:pt x="6296" y="1994"/>
                  </a:cubicBezTo>
                  <a:cubicBezTo>
                    <a:pt x="5833" y="765"/>
                    <a:pt x="4661" y="0"/>
                    <a:pt x="342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0"/>
            <p:cNvSpPr/>
            <p:nvPr/>
          </p:nvSpPr>
          <p:spPr>
            <a:xfrm>
              <a:off x="5229887" y="2287553"/>
              <a:ext cx="172625" cy="153450"/>
            </a:xfrm>
            <a:custGeom>
              <a:rect b="b" l="l" r="r" t="t"/>
              <a:pathLst>
                <a:path extrusionOk="0" h="6138" w="6905">
                  <a:moveTo>
                    <a:pt x="3434" y="0"/>
                  </a:moveTo>
                  <a:cubicBezTo>
                    <a:pt x="3078" y="0"/>
                    <a:pt x="2716" y="64"/>
                    <a:pt x="2365" y="197"/>
                  </a:cubicBezTo>
                  <a:cubicBezTo>
                    <a:pt x="784" y="792"/>
                    <a:pt x="1" y="2561"/>
                    <a:pt x="595" y="4157"/>
                  </a:cubicBezTo>
                  <a:cubicBezTo>
                    <a:pt x="1068" y="5383"/>
                    <a:pt x="2229" y="6138"/>
                    <a:pt x="3464" y="6138"/>
                  </a:cubicBezTo>
                  <a:cubicBezTo>
                    <a:pt x="3822" y="6138"/>
                    <a:pt x="4186" y="6075"/>
                    <a:pt x="4541" y="5941"/>
                  </a:cubicBezTo>
                  <a:cubicBezTo>
                    <a:pt x="6107" y="5346"/>
                    <a:pt x="6905" y="3577"/>
                    <a:pt x="6296" y="1996"/>
                  </a:cubicBezTo>
                  <a:cubicBezTo>
                    <a:pt x="5834" y="758"/>
                    <a:pt x="4666" y="0"/>
                    <a:pt x="343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0"/>
            <p:cNvSpPr/>
            <p:nvPr/>
          </p:nvSpPr>
          <p:spPr>
            <a:xfrm>
              <a:off x="1909450" y="3034775"/>
              <a:ext cx="172650" cy="153475"/>
            </a:xfrm>
            <a:custGeom>
              <a:rect b="b" l="l" r="r" t="t"/>
              <a:pathLst>
                <a:path extrusionOk="0" h="6139" w="6906">
                  <a:moveTo>
                    <a:pt x="3436" y="0"/>
                  </a:moveTo>
                  <a:cubicBezTo>
                    <a:pt x="3079" y="0"/>
                    <a:pt x="2717" y="64"/>
                    <a:pt x="2365" y="197"/>
                  </a:cubicBezTo>
                  <a:cubicBezTo>
                    <a:pt x="784" y="792"/>
                    <a:pt x="1" y="2562"/>
                    <a:pt x="596" y="4143"/>
                  </a:cubicBezTo>
                  <a:cubicBezTo>
                    <a:pt x="1068" y="5380"/>
                    <a:pt x="2230" y="6138"/>
                    <a:pt x="3466" y="6138"/>
                  </a:cubicBezTo>
                  <a:cubicBezTo>
                    <a:pt x="3823" y="6138"/>
                    <a:pt x="4186" y="6075"/>
                    <a:pt x="4541" y="5941"/>
                  </a:cubicBezTo>
                  <a:cubicBezTo>
                    <a:pt x="6108" y="5332"/>
                    <a:pt x="6905" y="3562"/>
                    <a:pt x="6296" y="1981"/>
                  </a:cubicBezTo>
                  <a:cubicBezTo>
                    <a:pt x="5835" y="755"/>
                    <a:pt x="4667" y="0"/>
                    <a:pt x="343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0"/>
            <p:cNvSpPr/>
            <p:nvPr/>
          </p:nvSpPr>
          <p:spPr>
            <a:xfrm>
              <a:off x="1252025" y="3671900"/>
              <a:ext cx="172625" cy="153475"/>
            </a:xfrm>
            <a:custGeom>
              <a:rect b="b" l="l" r="r" t="t"/>
              <a:pathLst>
                <a:path extrusionOk="0" h="6139" w="6905">
                  <a:moveTo>
                    <a:pt x="3434" y="1"/>
                  </a:moveTo>
                  <a:cubicBezTo>
                    <a:pt x="3077" y="1"/>
                    <a:pt x="2716" y="64"/>
                    <a:pt x="2365" y="198"/>
                  </a:cubicBezTo>
                  <a:cubicBezTo>
                    <a:pt x="783" y="807"/>
                    <a:pt x="0" y="2577"/>
                    <a:pt x="595" y="4158"/>
                  </a:cubicBezTo>
                  <a:cubicBezTo>
                    <a:pt x="1056" y="5384"/>
                    <a:pt x="2224" y="6139"/>
                    <a:pt x="3462" y="6139"/>
                  </a:cubicBezTo>
                  <a:cubicBezTo>
                    <a:pt x="3821" y="6139"/>
                    <a:pt x="4185" y="6075"/>
                    <a:pt x="4540" y="5942"/>
                  </a:cubicBezTo>
                  <a:cubicBezTo>
                    <a:pt x="6107" y="5347"/>
                    <a:pt x="6905" y="3577"/>
                    <a:pt x="6295" y="1996"/>
                  </a:cubicBezTo>
                  <a:cubicBezTo>
                    <a:pt x="5834" y="759"/>
                    <a:pt x="4666" y="1"/>
                    <a:pt x="343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0"/>
            <p:cNvSpPr/>
            <p:nvPr/>
          </p:nvSpPr>
          <p:spPr>
            <a:xfrm>
              <a:off x="3010025" y="4778275"/>
              <a:ext cx="172650" cy="153250"/>
            </a:xfrm>
            <a:custGeom>
              <a:rect b="b" l="l" r="r" t="t"/>
              <a:pathLst>
                <a:path extrusionOk="0" h="6130" w="6906">
                  <a:moveTo>
                    <a:pt x="3442" y="1"/>
                  </a:moveTo>
                  <a:cubicBezTo>
                    <a:pt x="3084" y="1"/>
                    <a:pt x="2720" y="64"/>
                    <a:pt x="2365" y="198"/>
                  </a:cubicBezTo>
                  <a:cubicBezTo>
                    <a:pt x="784" y="792"/>
                    <a:pt x="1" y="2562"/>
                    <a:pt x="596" y="4143"/>
                  </a:cubicBezTo>
                  <a:cubicBezTo>
                    <a:pt x="1067" y="5367"/>
                    <a:pt x="2225" y="6130"/>
                    <a:pt x="3457" y="6130"/>
                  </a:cubicBezTo>
                  <a:cubicBezTo>
                    <a:pt x="3817" y="6130"/>
                    <a:pt x="4184" y="6065"/>
                    <a:pt x="4541" y="5927"/>
                  </a:cubicBezTo>
                  <a:cubicBezTo>
                    <a:pt x="6122" y="5332"/>
                    <a:pt x="6905" y="3563"/>
                    <a:pt x="6311" y="1982"/>
                  </a:cubicBezTo>
                  <a:cubicBezTo>
                    <a:pt x="5838" y="756"/>
                    <a:pt x="4677" y="1"/>
                    <a:pt x="3442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0"/>
            <p:cNvSpPr/>
            <p:nvPr/>
          </p:nvSpPr>
          <p:spPr>
            <a:xfrm>
              <a:off x="4973820" y="4804731"/>
              <a:ext cx="172625" cy="153275"/>
            </a:xfrm>
            <a:custGeom>
              <a:rect b="b" l="l" r="r" t="t"/>
              <a:pathLst>
                <a:path extrusionOk="0" h="6131" w="6905">
                  <a:moveTo>
                    <a:pt x="3448" y="1"/>
                  </a:moveTo>
                  <a:cubicBezTo>
                    <a:pt x="3088" y="1"/>
                    <a:pt x="2722" y="66"/>
                    <a:pt x="2364" y="204"/>
                  </a:cubicBezTo>
                  <a:cubicBezTo>
                    <a:pt x="798" y="798"/>
                    <a:pt x="0" y="2568"/>
                    <a:pt x="609" y="4149"/>
                  </a:cubicBezTo>
                  <a:cubicBezTo>
                    <a:pt x="1070" y="5375"/>
                    <a:pt x="2238" y="6130"/>
                    <a:pt x="3470" y="6130"/>
                  </a:cubicBezTo>
                  <a:cubicBezTo>
                    <a:pt x="3826" y="6130"/>
                    <a:pt x="4188" y="6067"/>
                    <a:pt x="4540" y="5933"/>
                  </a:cubicBezTo>
                  <a:cubicBezTo>
                    <a:pt x="6121" y="5338"/>
                    <a:pt x="6904" y="3569"/>
                    <a:pt x="6310" y="1988"/>
                  </a:cubicBezTo>
                  <a:cubicBezTo>
                    <a:pt x="5838" y="764"/>
                    <a:pt x="4680" y="1"/>
                    <a:pt x="3448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0"/>
            <p:cNvSpPr/>
            <p:nvPr/>
          </p:nvSpPr>
          <p:spPr>
            <a:xfrm>
              <a:off x="4019575" y="2008400"/>
              <a:ext cx="172650" cy="153250"/>
            </a:xfrm>
            <a:custGeom>
              <a:rect b="b" l="l" r="r" t="t"/>
              <a:pathLst>
                <a:path extrusionOk="0" h="6130" w="6906">
                  <a:moveTo>
                    <a:pt x="3443" y="0"/>
                  </a:moveTo>
                  <a:cubicBezTo>
                    <a:pt x="3084" y="0"/>
                    <a:pt x="2719" y="65"/>
                    <a:pt x="2365" y="203"/>
                  </a:cubicBezTo>
                  <a:cubicBezTo>
                    <a:pt x="784" y="798"/>
                    <a:pt x="1" y="2567"/>
                    <a:pt x="596" y="4148"/>
                  </a:cubicBezTo>
                  <a:cubicBezTo>
                    <a:pt x="1068" y="5374"/>
                    <a:pt x="2229" y="6129"/>
                    <a:pt x="3464" y="6129"/>
                  </a:cubicBezTo>
                  <a:cubicBezTo>
                    <a:pt x="3822" y="6129"/>
                    <a:pt x="4186" y="6066"/>
                    <a:pt x="4541" y="5932"/>
                  </a:cubicBezTo>
                  <a:cubicBezTo>
                    <a:pt x="6108" y="5338"/>
                    <a:pt x="6905" y="3568"/>
                    <a:pt x="6296" y="1987"/>
                  </a:cubicBezTo>
                  <a:cubicBezTo>
                    <a:pt x="5836" y="763"/>
                    <a:pt x="4672" y="0"/>
                    <a:pt x="3443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0"/>
            <p:cNvSpPr/>
            <p:nvPr/>
          </p:nvSpPr>
          <p:spPr>
            <a:xfrm>
              <a:off x="3708100" y="1924413"/>
              <a:ext cx="172625" cy="153475"/>
            </a:xfrm>
            <a:custGeom>
              <a:rect b="b" l="l" r="r" t="t"/>
              <a:pathLst>
                <a:path extrusionOk="0" h="6139" w="6905">
                  <a:moveTo>
                    <a:pt x="3441" y="1"/>
                  </a:moveTo>
                  <a:cubicBezTo>
                    <a:pt x="3083" y="1"/>
                    <a:pt x="2719" y="64"/>
                    <a:pt x="2364" y="197"/>
                  </a:cubicBezTo>
                  <a:cubicBezTo>
                    <a:pt x="783" y="792"/>
                    <a:pt x="0" y="2562"/>
                    <a:pt x="595" y="4143"/>
                  </a:cubicBezTo>
                  <a:cubicBezTo>
                    <a:pt x="1067" y="5381"/>
                    <a:pt x="2229" y="6138"/>
                    <a:pt x="3465" y="6138"/>
                  </a:cubicBezTo>
                  <a:cubicBezTo>
                    <a:pt x="3822" y="6138"/>
                    <a:pt x="4186" y="6075"/>
                    <a:pt x="4540" y="5941"/>
                  </a:cubicBezTo>
                  <a:cubicBezTo>
                    <a:pt x="6121" y="5332"/>
                    <a:pt x="6904" y="3563"/>
                    <a:pt x="6310" y="1982"/>
                  </a:cubicBezTo>
                  <a:cubicBezTo>
                    <a:pt x="5837" y="756"/>
                    <a:pt x="4676" y="1"/>
                    <a:pt x="344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0"/>
            <p:cNvSpPr/>
            <p:nvPr/>
          </p:nvSpPr>
          <p:spPr>
            <a:xfrm>
              <a:off x="6000858" y="1914612"/>
              <a:ext cx="172625" cy="153475"/>
            </a:xfrm>
            <a:custGeom>
              <a:rect b="b" l="l" r="r" t="t"/>
              <a:pathLst>
                <a:path extrusionOk="0" h="6139" w="6905">
                  <a:moveTo>
                    <a:pt x="3435" y="1"/>
                  </a:moveTo>
                  <a:cubicBezTo>
                    <a:pt x="3078" y="1"/>
                    <a:pt x="2716" y="64"/>
                    <a:pt x="2365" y="197"/>
                  </a:cubicBezTo>
                  <a:cubicBezTo>
                    <a:pt x="784" y="792"/>
                    <a:pt x="0" y="2562"/>
                    <a:pt x="595" y="4143"/>
                  </a:cubicBezTo>
                  <a:cubicBezTo>
                    <a:pt x="1056" y="5381"/>
                    <a:pt x="2225" y="6138"/>
                    <a:pt x="3463" y="6138"/>
                  </a:cubicBezTo>
                  <a:cubicBezTo>
                    <a:pt x="3822" y="6138"/>
                    <a:pt x="4186" y="6075"/>
                    <a:pt x="4540" y="5941"/>
                  </a:cubicBezTo>
                  <a:cubicBezTo>
                    <a:pt x="6107" y="5347"/>
                    <a:pt x="6905" y="3577"/>
                    <a:pt x="6295" y="1982"/>
                  </a:cubicBezTo>
                  <a:cubicBezTo>
                    <a:pt x="5834" y="756"/>
                    <a:pt x="4667" y="1"/>
                    <a:pt x="343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0"/>
            <p:cNvSpPr/>
            <p:nvPr/>
          </p:nvSpPr>
          <p:spPr>
            <a:xfrm>
              <a:off x="5878400" y="2978187"/>
              <a:ext cx="172650" cy="153475"/>
            </a:xfrm>
            <a:custGeom>
              <a:rect b="b" l="l" r="r" t="t"/>
              <a:pathLst>
                <a:path extrusionOk="0" h="6139" w="6906">
                  <a:moveTo>
                    <a:pt x="3444" y="1"/>
                  </a:moveTo>
                  <a:cubicBezTo>
                    <a:pt x="3085" y="1"/>
                    <a:pt x="2720" y="64"/>
                    <a:pt x="2365" y="198"/>
                  </a:cubicBezTo>
                  <a:cubicBezTo>
                    <a:pt x="799" y="793"/>
                    <a:pt x="1" y="2562"/>
                    <a:pt x="610" y="4143"/>
                  </a:cubicBezTo>
                  <a:cubicBezTo>
                    <a:pt x="1072" y="5381"/>
                    <a:pt x="2240" y="6139"/>
                    <a:pt x="3472" y="6139"/>
                  </a:cubicBezTo>
                  <a:cubicBezTo>
                    <a:pt x="3828" y="6139"/>
                    <a:pt x="4190" y="6075"/>
                    <a:pt x="4541" y="5942"/>
                  </a:cubicBezTo>
                  <a:cubicBezTo>
                    <a:pt x="6122" y="5333"/>
                    <a:pt x="6905" y="3563"/>
                    <a:pt x="6311" y="1982"/>
                  </a:cubicBezTo>
                  <a:cubicBezTo>
                    <a:pt x="5850" y="756"/>
                    <a:pt x="4682" y="1"/>
                    <a:pt x="344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0"/>
            <p:cNvSpPr/>
            <p:nvPr/>
          </p:nvSpPr>
          <p:spPr>
            <a:xfrm>
              <a:off x="6637400" y="4469325"/>
              <a:ext cx="172625" cy="153475"/>
            </a:xfrm>
            <a:custGeom>
              <a:rect b="b" l="l" r="r" t="t"/>
              <a:pathLst>
                <a:path extrusionOk="0" h="6139" w="6905">
                  <a:moveTo>
                    <a:pt x="3434" y="1"/>
                  </a:moveTo>
                  <a:cubicBezTo>
                    <a:pt x="3077" y="1"/>
                    <a:pt x="2716" y="64"/>
                    <a:pt x="2364" y="197"/>
                  </a:cubicBezTo>
                  <a:cubicBezTo>
                    <a:pt x="783" y="807"/>
                    <a:pt x="0" y="2576"/>
                    <a:pt x="595" y="4157"/>
                  </a:cubicBezTo>
                  <a:cubicBezTo>
                    <a:pt x="1067" y="5383"/>
                    <a:pt x="2229" y="6138"/>
                    <a:pt x="3464" y="6138"/>
                  </a:cubicBezTo>
                  <a:cubicBezTo>
                    <a:pt x="3821" y="6138"/>
                    <a:pt x="4185" y="6075"/>
                    <a:pt x="4540" y="5941"/>
                  </a:cubicBezTo>
                  <a:cubicBezTo>
                    <a:pt x="6107" y="5347"/>
                    <a:pt x="6905" y="3577"/>
                    <a:pt x="6295" y="1996"/>
                  </a:cubicBezTo>
                  <a:cubicBezTo>
                    <a:pt x="5834" y="758"/>
                    <a:pt x="4666" y="1"/>
                    <a:pt x="343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0"/>
            <p:cNvSpPr/>
            <p:nvPr/>
          </p:nvSpPr>
          <p:spPr>
            <a:xfrm>
              <a:off x="6225308" y="1753462"/>
              <a:ext cx="172650" cy="153400"/>
            </a:xfrm>
            <a:custGeom>
              <a:rect b="b" l="l" r="r" t="t"/>
              <a:pathLst>
                <a:path extrusionOk="0" h="6136" w="6906">
                  <a:moveTo>
                    <a:pt x="3449" y="0"/>
                  </a:moveTo>
                  <a:cubicBezTo>
                    <a:pt x="3089" y="0"/>
                    <a:pt x="2723" y="66"/>
                    <a:pt x="2365" y="203"/>
                  </a:cubicBezTo>
                  <a:cubicBezTo>
                    <a:pt x="784" y="798"/>
                    <a:pt x="1" y="2568"/>
                    <a:pt x="596" y="4149"/>
                  </a:cubicBezTo>
                  <a:cubicBezTo>
                    <a:pt x="1067" y="5372"/>
                    <a:pt x="2225" y="6135"/>
                    <a:pt x="3458" y="6135"/>
                  </a:cubicBezTo>
                  <a:cubicBezTo>
                    <a:pt x="3817" y="6135"/>
                    <a:pt x="4184" y="6070"/>
                    <a:pt x="4541" y="5933"/>
                  </a:cubicBezTo>
                  <a:cubicBezTo>
                    <a:pt x="6122" y="5338"/>
                    <a:pt x="6905" y="3568"/>
                    <a:pt x="6311" y="1987"/>
                  </a:cubicBezTo>
                  <a:cubicBezTo>
                    <a:pt x="5839" y="764"/>
                    <a:pt x="4681" y="0"/>
                    <a:pt x="344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0"/>
            <p:cNvSpPr/>
            <p:nvPr/>
          </p:nvSpPr>
          <p:spPr>
            <a:xfrm>
              <a:off x="511525" y="4286550"/>
              <a:ext cx="172650" cy="153475"/>
            </a:xfrm>
            <a:custGeom>
              <a:rect b="b" l="l" r="r" t="t"/>
              <a:pathLst>
                <a:path extrusionOk="0" h="6139" w="6906">
                  <a:moveTo>
                    <a:pt x="3443" y="1"/>
                  </a:moveTo>
                  <a:cubicBezTo>
                    <a:pt x="3085" y="1"/>
                    <a:pt x="2720" y="64"/>
                    <a:pt x="2365" y="198"/>
                  </a:cubicBezTo>
                  <a:cubicBezTo>
                    <a:pt x="799" y="792"/>
                    <a:pt x="1" y="2562"/>
                    <a:pt x="610" y="4143"/>
                  </a:cubicBezTo>
                  <a:cubicBezTo>
                    <a:pt x="1071" y="5381"/>
                    <a:pt x="2240" y="6139"/>
                    <a:pt x="3472" y="6139"/>
                  </a:cubicBezTo>
                  <a:cubicBezTo>
                    <a:pt x="3828" y="6139"/>
                    <a:pt x="4190" y="6075"/>
                    <a:pt x="4541" y="5942"/>
                  </a:cubicBezTo>
                  <a:cubicBezTo>
                    <a:pt x="6122" y="5333"/>
                    <a:pt x="6905" y="3563"/>
                    <a:pt x="6311" y="1982"/>
                  </a:cubicBezTo>
                  <a:cubicBezTo>
                    <a:pt x="5849" y="756"/>
                    <a:pt x="4682" y="1"/>
                    <a:pt x="3443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0"/>
            <p:cNvSpPr/>
            <p:nvPr/>
          </p:nvSpPr>
          <p:spPr>
            <a:xfrm>
              <a:off x="1421609" y="3412016"/>
              <a:ext cx="172625" cy="153250"/>
            </a:xfrm>
            <a:custGeom>
              <a:rect b="b" l="l" r="r" t="t"/>
              <a:pathLst>
                <a:path extrusionOk="0" h="6130" w="6905">
                  <a:moveTo>
                    <a:pt x="3441" y="1"/>
                  </a:moveTo>
                  <a:cubicBezTo>
                    <a:pt x="3084" y="1"/>
                    <a:pt x="2720" y="64"/>
                    <a:pt x="2365" y="198"/>
                  </a:cubicBezTo>
                  <a:cubicBezTo>
                    <a:pt x="784" y="792"/>
                    <a:pt x="1" y="2562"/>
                    <a:pt x="595" y="4143"/>
                  </a:cubicBezTo>
                  <a:cubicBezTo>
                    <a:pt x="1067" y="5367"/>
                    <a:pt x="2225" y="6130"/>
                    <a:pt x="3457" y="6130"/>
                  </a:cubicBezTo>
                  <a:cubicBezTo>
                    <a:pt x="3817" y="6130"/>
                    <a:pt x="4183" y="6065"/>
                    <a:pt x="4541" y="5927"/>
                  </a:cubicBezTo>
                  <a:cubicBezTo>
                    <a:pt x="6107" y="5332"/>
                    <a:pt x="6905" y="3563"/>
                    <a:pt x="6310" y="1982"/>
                  </a:cubicBezTo>
                  <a:cubicBezTo>
                    <a:pt x="5838" y="756"/>
                    <a:pt x="4676" y="1"/>
                    <a:pt x="344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0"/>
            <p:cNvSpPr/>
            <p:nvPr/>
          </p:nvSpPr>
          <p:spPr>
            <a:xfrm>
              <a:off x="1349925" y="1920275"/>
              <a:ext cx="172625" cy="153250"/>
            </a:xfrm>
            <a:custGeom>
              <a:rect b="b" l="l" r="r" t="t"/>
              <a:pathLst>
                <a:path extrusionOk="0" h="6130" w="6905">
                  <a:moveTo>
                    <a:pt x="3442" y="0"/>
                  </a:moveTo>
                  <a:cubicBezTo>
                    <a:pt x="3083" y="0"/>
                    <a:pt x="2719" y="66"/>
                    <a:pt x="2365" y="203"/>
                  </a:cubicBezTo>
                  <a:cubicBezTo>
                    <a:pt x="784" y="798"/>
                    <a:pt x="1" y="2568"/>
                    <a:pt x="595" y="4149"/>
                  </a:cubicBezTo>
                  <a:cubicBezTo>
                    <a:pt x="1056" y="5375"/>
                    <a:pt x="2224" y="6130"/>
                    <a:pt x="3462" y="6130"/>
                  </a:cubicBezTo>
                  <a:cubicBezTo>
                    <a:pt x="3821" y="6130"/>
                    <a:pt x="4186" y="6066"/>
                    <a:pt x="4541" y="5933"/>
                  </a:cubicBezTo>
                  <a:cubicBezTo>
                    <a:pt x="6107" y="5338"/>
                    <a:pt x="6905" y="3568"/>
                    <a:pt x="6296" y="1987"/>
                  </a:cubicBezTo>
                  <a:cubicBezTo>
                    <a:pt x="5835" y="764"/>
                    <a:pt x="4671" y="0"/>
                    <a:pt x="3442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0"/>
            <p:cNvSpPr/>
            <p:nvPr/>
          </p:nvSpPr>
          <p:spPr>
            <a:xfrm>
              <a:off x="893750" y="2699726"/>
              <a:ext cx="172625" cy="153450"/>
            </a:xfrm>
            <a:custGeom>
              <a:rect b="b" l="l" r="r" t="t"/>
              <a:pathLst>
                <a:path extrusionOk="0" h="6138" w="6905">
                  <a:moveTo>
                    <a:pt x="3441" y="0"/>
                  </a:moveTo>
                  <a:cubicBezTo>
                    <a:pt x="3083" y="0"/>
                    <a:pt x="2720" y="63"/>
                    <a:pt x="2365" y="197"/>
                  </a:cubicBezTo>
                  <a:cubicBezTo>
                    <a:pt x="783" y="792"/>
                    <a:pt x="0" y="2561"/>
                    <a:pt x="595" y="4142"/>
                  </a:cubicBezTo>
                  <a:cubicBezTo>
                    <a:pt x="1067" y="5380"/>
                    <a:pt x="2238" y="6138"/>
                    <a:pt x="3471" y="6138"/>
                  </a:cubicBezTo>
                  <a:cubicBezTo>
                    <a:pt x="3827" y="6138"/>
                    <a:pt x="4189" y="6074"/>
                    <a:pt x="4540" y="5941"/>
                  </a:cubicBezTo>
                  <a:cubicBezTo>
                    <a:pt x="6121" y="5332"/>
                    <a:pt x="6905" y="3562"/>
                    <a:pt x="6310" y="1981"/>
                  </a:cubicBezTo>
                  <a:cubicBezTo>
                    <a:pt x="5837" y="755"/>
                    <a:pt x="4676" y="0"/>
                    <a:pt x="344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50"/>
          <p:cNvSpPr/>
          <p:nvPr/>
        </p:nvSpPr>
        <p:spPr>
          <a:xfrm>
            <a:off x="4902408" y="2812018"/>
            <a:ext cx="239204" cy="240696"/>
          </a:xfrm>
          <a:custGeom>
            <a:rect b="b" l="l" r="r" t="t"/>
            <a:pathLst>
              <a:path extrusionOk="0" h="6934" w="6891">
                <a:moveTo>
                  <a:pt x="595" y="4540"/>
                </a:moveTo>
                <a:cubicBezTo>
                  <a:pt x="0" y="2959"/>
                  <a:pt x="784" y="1190"/>
                  <a:pt x="2365" y="595"/>
                </a:cubicBezTo>
                <a:cubicBezTo>
                  <a:pt x="3931" y="0"/>
                  <a:pt x="5701" y="798"/>
                  <a:pt x="6295" y="2379"/>
                </a:cubicBezTo>
                <a:cubicBezTo>
                  <a:pt x="6890" y="3960"/>
                  <a:pt x="6107" y="5730"/>
                  <a:pt x="4540" y="6324"/>
                </a:cubicBezTo>
                <a:cubicBezTo>
                  <a:pt x="2959" y="6934"/>
                  <a:pt x="1190" y="6121"/>
                  <a:pt x="595" y="454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3687908" y="1339843"/>
            <a:ext cx="239204" cy="240696"/>
          </a:xfrm>
          <a:custGeom>
            <a:rect b="b" l="l" r="r" t="t"/>
            <a:pathLst>
              <a:path extrusionOk="0" h="6934" w="6891">
                <a:moveTo>
                  <a:pt x="595" y="4540"/>
                </a:moveTo>
                <a:cubicBezTo>
                  <a:pt x="0" y="2959"/>
                  <a:pt x="784" y="1190"/>
                  <a:pt x="2365" y="595"/>
                </a:cubicBezTo>
                <a:cubicBezTo>
                  <a:pt x="3931" y="0"/>
                  <a:pt x="5701" y="798"/>
                  <a:pt x="6295" y="2379"/>
                </a:cubicBezTo>
                <a:cubicBezTo>
                  <a:pt x="6890" y="3960"/>
                  <a:pt x="6107" y="5730"/>
                  <a:pt x="4540" y="6324"/>
                </a:cubicBezTo>
                <a:cubicBezTo>
                  <a:pt x="2959" y="6934"/>
                  <a:pt x="1190" y="6121"/>
                  <a:pt x="595" y="454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3927108" y="868468"/>
            <a:ext cx="239204" cy="240696"/>
          </a:xfrm>
          <a:custGeom>
            <a:rect b="b" l="l" r="r" t="t"/>
            <a:pathLst>
              <a:path extrusionOk="0" h="6934" w="6891">
                <a:moveTo>
                  <a:pt x="595" y="4540"/>
                </a:moveTo>
                <a:cubicBezTo>
                  <a:pt x="0" y="2959"/>
                  <a:pt x="784" y="1190"/>
                  <a:pt x="2365" y="595"/>
                </a:cubicBezTo>
                <a:cubicBezTo>
                  <a:pt x="3931" y="0"/>
                  <a:pt x="5701" y="798"/>
                  <a:pt x="6295" y="2379"/>
                </a:cubicBezTo>
                <a:cubicBezTo>
                  <a:pt x="6890" y="3960"/>
                  <a:pt x="6107" y="5730"/>
                  <a:pt x="4540" y="6324"/>
                </a:cubicBezTo>
                <a:cubicBezTo>
                  <a:pt x="2959" y="6934"/>
                  <a:pt x="1190" y="6121"/>
                  <a:pt x="595" y="454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6040180" y="1793543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CUSTOM_3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667787">
            <a:off x="3889241" y="-958909"/>
            <a:ext cx="3611440" cy="361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667784">
            <a:off x="5978116" y="2731456"/>
            <a:ext cx="2545944" cy="254593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1"/>
          <p:cNvSpPr/>
          <p:nvPr/>
        </p:nvSpPr>
        <p:spPr>
          <a:xfrm rot="10800000">
            <a:off x="2040552" y="1264409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1"/>
          <p:cNvSpPr/>
          <p:nvPr/>
        </p:nvSpPr>
        <p:spPr>
          <a:xfrm rot="10800000">
            <a:off x="2280252" y="4439709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1"/>
          <p:cNvSpPr/>
          <p:nvPr/>
        </p:nvSpPr>
        <p:spPr>
          <a:xfrm rot="10800000">
            <a:off x="701602" y="3573734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1"/>
          <p:cNvSpPr/>
          <p:nvPr/>
        </p:nvSpPr>
        <p:spPr>
          <a:xfrm rot="10800000">
            <a:off x="519202" y="818284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1"/>
          <p:cNvSpPr/>
          <p:nvPr/>
        </p:nvSpPr>
        <p:spPr>
          <a:xfrm rot="10800000">
            <a:off x="5745677" y="4198959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1"/>
          <p:cNvSpPr/>
          <p:nvPr/>
        </p:nvSpPr>
        <p:spPr>
          <a:xfrm rot="10800000">
            <a:off x="3434927" y="577534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8374080">
            <a:off x="7493021" y="907258"/>
            <a:ext cx="1556632" cy="155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6941">
            <a:off x="3348283" y="3541008"/>
            <a:ext cx="1556631" cy="155663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1"/>
          <p:cNvSpPr/>
          <p:nvPr/>
        </p:nvSpPr>
        <p:spPr>
          <a:xfrm rot="10800000">
            <a:off x="6860977" y="2451384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 rot="10800000">
            <a:off x="8474877" y="3422359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1"/>
          <p:cNvSpPr/>
          <p:nvPr/>
        </p:nvSpPr>
        <p:spPr>
          <a:xfrm rot="10800000">
            <a:off x="7690702" y="336784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1"/>
          <p:cNvSpPr txBox="1"/>
          <p:nvPr>
            <p:ph type="title"/>
          </p:nvPr>
        </p:nvSpPr>
        <p:spPr>
          <a:xfrm>
            <a:off x="2106800" y="2164613"/>
            <a:ext cx="38052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5" name="Google Shape;335;p51"/>
          <p:cNvSpPr txBox="1"/>
          <p:nvPr>
            <p:ph idx="2" type="title"/>
          </p:nvPr>
        </p:nvSpPr>
        <p:spPr>
          <a:xfrm>
            <a:off x="1049700" y="2138350"/>
            <a:ext cx="10572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6" name="Google Shape;336;p51"/>
          <p:cNvSpPr txBox="1"/>
          <p:nvPr>
            <p:ph idx="1" type="subTitle"/>
          </p:nvPr>
        </p:nvSpPr>
        <p:spPr>
          <a:xfrm>
            <a:off x="2106800" y="2716859"/>
            <a:ext cx="38052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" type="body"/>
          </p:nvPr>
        </p:nvSpPr>
        <p:spPr>
          <a:xfrm>
            <a:off x="610400" y="1382500"/>
            <a:ext cx="78270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pic>
        <p:nvPicPr>
          <p:cNvPr id="52" name="Google Shape;5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7312" y="3701600"/>
            <a:ext cx="2355026" cy="2355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34"/>
          <p:cNvGrpSpPr/>
          <p:nvPr/>
        </p:nvGrpSpPr>
        <p:grpSpPr>
          <a:xfrm>
            <a:off x="5889888" y="123633"/>
            <a:ext cx="3084024" cy="4769429"/>
            <a:chOff x="5889888" y="123633"/>
            <a:chExt cx="3084024" cy="4769429"/>
          </a:xfrm>
        </p:grpSpPr>
        <p:sp>
          <p:nvSpPr>
            <p:cNvPr id="54" name="Google Shape;54;p34"/>
            <p:cNvSpPr/>
            <p:nvPr/>
          </p:nvSpPr>
          <p:spPr>
            <a:xfrm>
              <a:off x="5889888" y="837802"/>
              <a:ext cx="239725" cy="240731"/>
            </a:xfrm>
            <a:custGeom>
              <a:rect b="b" l="l" r="r" t="t"/>
              <a:pathLst>
                <a:path extrusionOk="0" h="6935" w="6906">
                  <a:moveTo>
                    <a:pt x="596" y="4555"/>
                  </a:moveTo>
                  <a:cubicBezTo>
                    <a:pt x="1" y="2960"/>
                    <a:pt x="784" y="1190"/>
                    <a:pt x="2365" y="596"/>
                  </a:cubicBezTo>
                  <a:cubicBezTo>
                    <a:pt x="3932" y="1"/>
                    <a:pt x="5701" y="799"/>
                    <a:pt x="6296" y="2380"/>
                  </a:cubicBezTo>
                  <a:cubicBezTo>
                    <a:pt x="6905" y="3975"/>
                    <a:pt x="6107" y="5745"/>
                    <a:pt x="4541" y="6340"/>
                  </a:cubicBezTo>
                  <a:cubicBezTo>
                    <a:pt x="2960" y="6934"/>
                    <a:pt x="1205" y="6136"/>
                    <a:pt x="596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4"/>
            <p:cNvSpPr/>
            <p:nvPr/>
          </p:nvSpPr>
          <p:spPr>
            <a:xfrm>
              <a:off x="8734222" y="145581"/>
              <a:ext cx="239690" cy="240731"/>
            </a:xfrm>
            <a:custGeom>
              <a:rect b="b" l="l" r="r" t="t"/>
              <a:pathLst>
                <a:path extrusionOk="0" h="6935" w="6905">
                  <a:moveTo>
                    <a:pt x="609" y="4555"/>
                  </a:moveTo>
                  <a:cubicBezTo>
                    <a:pt x="0" y="2974"/>
                    <a:pt x="798" y="1205"/>
                    <a:pt x="2364" y="596"/>
                  </a:cubicBezTo>
                  <a:cubicBezTo>
                    <a:pt x="3945" y="1"/>
                    <a:pt x="5715" y="799"/>
                    <a:pt x="6310" y="2394"/>
                  </a:cubicBezTo>
                  <a:cubicBezTo>
                    <a:pt x="6904" y="3975"/>
                    <a:pt x="6121" y="5745"/>
                    <a:pt x="4540" y="6340"/>
                  </a:cubicBezTo>
                  <a:cubicBezTo>
                    <a:pt x="2974" y="6934"/>
                    <a:pt x="1204" y="6136"/>
                    <a:pt x="609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4"/>
            <p:cNvSpPr/>
            <p:nvPr/>
          </p:nvSpPr>
          <p:spPr>
            <a:xfrm>
              <a:off x="8558779" y="1923586"/>
              <a:ext cx="239690" cy="240731"/>
            </a:xfrm>
            <a:custGeom>
              <a:rect b="b" l="l" r="r" t="t"/>
              <a:pathLst>
                <a:path extrusionOk="0" h="6935" w="6905">
                  <a:moveTo>
                    <a:pt x="595" y="4541"/>
                  </a:moveTo>
                  <a:cubicBezTo>
                    <a:pt x="0" y="2960"/>
                    <a:pt x="783" y="1190"/>
                    <a:pt x="2364" y="596"/>
                  </a:cubicBezTo>
                  <a:cubicBezTo>
                    <a:pt x="3931" y="1"/>
                    <a:pt x="5701" y="799"/>
                    <a:pt x="6295" y="2380"/>
                  </a:cubicBezTo>
                  <a:cubicBezTo>
                    <a:pt x="6905" y="3961"/>
                    <a:pt x="6107" y="5730"/>
                    <a:pt x="4540" y="6340"/>
                  </a:cubicBezTo>
                  <a:cubicBezTo>
                    <a:pt x="2959" y="6934"/>
                    <a:pt x="1204" y="6137"/>
                    <a:pt x="595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4"/>
            <p:cNvSpPr/>
            <p:nvPr/>
          </p:nvSpPr>
          <p:spPr>
            <a:xfrm>
              <a:off x="8434983" y="3514005"/>
              <a:ext cx="239690" cy="240731"/>
            </a:xfrm>
            <a:custGeom>
              <a:rect b="b" l="l" r="r" t="t"/>
              <a:pathLst>
                <a:path extrusionOk="0" h="6935" w="6905">
                  <a:moveTo>
                    <a:pt x="609" y="4541"/>
                  </a:moveTo>
                  <a:cubicBezTo>
                    <a:pt x="0" y="2960"/>
                    <a:pt x="798" y="1190"/>
                    <a:pt x="2365" y="596"/>
                  </a:cubicBezTo>
                  <a:cubicBezTo>
                    <a:pt x="3946" y="1"/>
                    <a:pt x="5701" y="799"/>
                    <a:pt x="6310" y="2380"/>
                  </a:cubicBezTo>
                  <a:cubicBezTo>
                    <a:pt x="6905" y="3961"/>
                    <a:pt x="6121" y="5730"/>
                    <a:pt x="4540" y="6340"/>
                  </a:cubicBezTo>
                  <a:cubicBezTo>
                    <a:pt x="2974" y="6934"/>
                    <a:pt x="1204" y="6137"/>
                    <a:pt x="609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4"/>
            <p:cNvSpPr/>
            <p:nvPr/>
          </p:nvSpPr>
          <p:spPr>
            <a:xfrm>
              <a:off x="7267853" y="4652331"/>
              <a:ext cx="239690" cy="240731"/>
            </a:xfrm>
            <a:custGeom>
              <a:rect b="b" l="l" r="r" t="t"/>
              <a:pathLst>
                <a:path extrusionOk="0" h="6935" w="6905">
                  <a:moveTo>
                    <a:pt x="610" y="4555"/>
                  </a:moveTo>
                  <a:cubicBezTo>
                    <a:pt x="0" y="2974"/>
                    <a:pt x="798" y="1205"/>
                    <a:pt x="2365" y="595"/>
                  </a:cubicBezTo>
                  <a:cubicBezTo>
                    <a:pt x="3946" y="1"/>
                    <a:pt x="5701" y="799"/>
                    <a:pt x="6310" y="2394"/>
                  </a:cubicBezTo>
                  <a:cubicBezTo>
                    <a:pt x="6905" y="3975"/>
                    <a:pt x="6121" y="5745"/>
                    <a:pt x="4540" y="6339"/>
                  </a:cubicBezTo>
                  <a:cubicBezTo>
                    <a:pt x="2974" y="6934"/>
                    <a:pt x="1204" y="6136"/>
                    <a:pt x="610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4"/>
            <p:cNvSpPr/>
            <p:nvPr/>
          </p:nvSpPr>
          <p:spPr>
            <a:xfrm>
              <a:off x="6481130" y="1148318"/>
              <a:ext cx="239690" cy="213065"/>
            </a:xfrm>
            <a:custGeom>
              <a:rect b="b" l="l" r="r" t="t"/>
              <a:pathLst>
                <a:path extrusionOk="0" h="6138" w="6905">
                  <a:moveTo>
                    <a:pt x="3434" y="0"/>
                  </a:moveTo>
                  <a:cubicBezTo>
                    <a:pt x="3078" y="0"/>
                    <a:pt x="2716" y="64"/>
                    <a:pt x="2365" y="197"/>
                  </a:cubicBezTo>
                  <a:cubicBezTo>
                    <a:pt x="784" y="792"/>
                    <a:pt x="1" y="2561"/>
                    <a:pt x="595" y="4157"/>
                  </a:cubicBezTo>
                  <a:cubicBezTo>
                    <a:pt x="1068" y="5383"/>
                    <a:pt x="2229" y="6138"/>
                    <a:pt x="3464" y="6138"/>
                  </a:cubicBezTo>
                  <a:cubicBezTo>
                    <a:pt x="3822" y="6138"/>
                    <a:pt x="4186" y="6075"/>
                    <a:pt x="4541" y="5941"/>
                  </a:cubicBezTo>
                  <a:cubicBezTo>
                    <a:pt x="6107" y="5346"/>
                    <a:pt x="6905" y="3577"/>
                    <a:pt x="6296" y="1996"/>
                  </a:cubicBezTo>
                  <a:cubicBezTo>
                    <a:pt x="5834" y="758"/>
                    <a:pt x="4666" y="0"/>
                    <a:pt x="343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4"/>
            <p:cNvSpPr/>
            <p:nvPr/>
          </p:nvSpPr>
          <p:spPr>
            <a:xfrm>
              <a:off x="7856423" y="1163889"/>
              <a:ext cx="239690" cy="213100"/>
            </a:xfrm>
            <a:custGeom>
              <a:rect b="b" l="l" r="r" t="t"/>
              <a:pathLst>
                <a:path extrusionOk="0" h="6139" w="6905">
                  <a:moveTo>
                    <a:pt x="3435" y="1"/>
                  </a:moveTo>
                  <a:cubicBezTo>
                    <a:pt x="3078" y="1"/>
                    <a:pt x="2716" y="64"/>
                    <a:pt x="2365" y="197"/>
                  </a:cubicBezTo>
                  <a:cubicBezTo>
                    <a:pt x="784" y="792"/>
                    <a:pt x="0" y="2562"/>
                    <a:pt x="595" y="4143"/>
                  </a:cubicBezTo>
                  <a:cubicBezTo>
                    <a:pt x="1056" y="5381"/>
                    <a:pt x="2225" y="6138"/>
                    <a:pt x="3463" y="6138"/>
                  </a:cubicBezTo>
                  <a:cubicBezTo>
                    <a:pt x="3822" y="6138"/>
                    <a:pt x="4186" y="6075"/>
                    <a:pt x="4540" y="5941"/>
                  </a:cubicBezTo>
                  <a:cubicBezTo>
                    <a:pt x="6107" y="5347"/>
                    <a:pt x="6905" y="3577"/>
                    <a:pt x="6295" y="1982"/>
                  </a:cubicBezTo>
                  <a:cubicBezTo>
                    <a:pt x="5834" y="756"/>
                    <a:pt x="4667" y="1"/>
                    <a:pt x="343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4"/>
            <p:cNvSpPr/>
            <p:nvPr/>
          </p:nvSpPr>
          <p:spPr>
            <a:xfrm>
              <a:off x="7686391" y="2869263"/>
              <a:ext cx="239725" cy="213100"/>
            </a:xfrm>
            <a:custGeom>
              <a:rect b="b" l="l" r="r" t="t"/>
              <a:pathLst>
                <a:path extrusionOk="0" h="6139" w="6906">
                  <a:moveTo>
                    <a:pt x="3444" y="1"/>
                  </a:moveTo>
                  <a:cubicBezTo>
                    <a:pt x="3085" y="1"/>
                    <a:pt x="2720" y="64"/>
                    <a:pt x="2365" y="198"/>
                  </a:cubicBezTo>
                  <a:cubicBezTo>
                    <a:pt x="799" y="793"/>
                    <a:pt x="1" y="2562"/>
                    <a:pt x="610" y="4143"/>
                  </a:cubicBezTo>
                  <a:cubicBezTo>
                    <a:pt x="1072" y="5381"/>
                    <a:pt x="2240" y="6139"/>
                    <a:pt x="3472" y="6139"/>
                  </a:cubicBezTo>
                  <a:cubicBezTo>
                    <a:pt x="3828" y="6139"/>
                    <a:pt x="4190" y="6075"/>
                    <a:pt x="4541" y="5942"/>
                  </a:cubicBezTo>
                  <a:cubicBezTo>
                    <a:pt x="6122" y="5333"/>
                    <a:pt x="6905" y="3563"/>
                    <a:pt x="6311" y="1982"/>
                  </a:cubicBezTo>
                  <a:cubicBezTo>
                    <a:pt x="5850" y="756"/>
                    <a:pt x="4682" y="1"/>
                    <a:pt x="344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4"/>
            <p:cNvSpPr/>
            <p:nvPr/>
          </p:nvSpPr>
          <p:spPr>
            <a:xfrm>
              <a:off x="6129637" y="123633"/>
              <a:ext cx="239690" cy="213100"/>
            </a:xfrm>
            <a:custGeom>
              <a:rect b="b" l="l" r="r" t="t"/>
              <a:pathLst>
                <a:path extrusionOk="0" h="6139" w="6905">
                  <a:moveTo>
                    <a:pt x="3434" y="1"/>
                  </a:moveTo>
                  <a:cubicBezTo>
                    <a:pt x="3077" y="1"/>
                    <a:pt x="2716" y="64"/>
                    <a:pt x="2364" y="197"/>
                  </a:cubicBezTo>
                  <a:cubicBezTo>
                    <a:pt x="783" y="807"/>
                    <a:pt x="0" y="2576"/>
                    <a:pt x="595" y="4157"/>
                  </a:cubicBezTo>
                  <a:cubicBezTo>
                    <a:pt x="1067" y="5383"/>
                    <a:pt x="2229" y="6138"/>
                    <a:pt x="3464" y="6138"/>
                  </a:cubicBezTo>
                  <a:cubicBezTo>
                    <a:pt x="3821" y="6138"/>
                    <a:pt x="4185" y="6075"/>
                    <a:pt x="4540" y="5941"/>
                  </a:cubicBezTo>
                  <a:cubicBezTo>
                    <a:pt x="6107" y="5347"/>
                    <a:pt x="6905" y="3577"/>
                    <a:pt x="6295" y="1996"/>
                  </a:cubicBezTo>
                  <a:cubicBezTo>
                    <a:pt x="5834" y="758"/>
                    <a:pt x="4666" y="1"/>
                    <a:pt x="343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4"/>
            <p:cNvSpPr/>
            <p:nvPr/>
          </p:nvSpPr>
          <p:spPr>
            <a:xfrm>
              <a:off x="8168072" y="940132"/>
              <a:ext cx="239725" cy="212996"/>
            </a:xfrm>
            <a:custGeom>
              <a:rect b="b" l="l" r="r" t="t"/>
              <a:pathLst>
                <a:path extrusionOk="0" h="6136" w="6906">
                  <a:moveTo>
                    <a:pt x="3449" y="0"/>
                  </a:moveTo>
                  <a:cubicBezTo>
                    <a:pt x="3089" y="0"/>
                    <a:pt x="2723" y="66"/>
                    <a:pt x="2365" y="203"/>
                  </a:cubicBezTo>
                  <a:cubicBezTo>
                    <a:pt x="784" y="798"/>
                    <a:pt x="1" y="2568"/>
                    <a:pt x="596" y="4149"/>
                  </a:cubicBezTo>
                  <a:cubicBezTo>
                    <a:pt x="1067" y="5372"/>
                    <a:pt x="2225" y="6135"/>
                    <a:pt x="3458" y="6135"/>
                  </a:cubicBezTo>
                  <a:cubicBezTo>
                    <a:pt x="3817" y="6135"/>
                    <a:pt x="4184" y="6070"/>
                    <a:pt x="4541" y="5933"/>
                  </a:cubicBezTo>
                  <a:cubicBezTo>
                    <a:pt x="6122" y="5338"/>
                    <a:pt x="6905" y="3568"/>
                    <a:pt x="6311" y="1987"/>
                  </a:cubicBezTo>
                  <a:cubicBezTo>
                    <a:pt x="5839" y="764"/>
                    <a:pt x="4681" y="0"/>
                    <a:pt x="344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34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65" name="Google Shape;6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63073">
            <a:off x="5855582" y="-1363391"/>
            <a:ext cx="3059610" cy="3059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CUSTOM_3_1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52216">
            <a:off x="7081949" y="-347555"/>
            <a:ext cx="3175028" cy="31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2"/>
          <p:cNvSpPr/>
          <p:nvPr/>
        </p:nvSpPr>
        <p:spPr>
          <a:xfrm rot="10800000">
            <a:off x="6708327" y="75889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458978">
            <a:off x="5875445" y="3645861"/>
            <a:ext cx="2165662" cy="216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459007">
            <a:off x="4946619" y="325752"/>
            <a:ext cx="921738" cy="92174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2"/>
          <p:cNvSpPr/>
          <p:nvPr/>
        </p:nvSpPr>
        <p:spPr>
          <a:xfrm rot="10800000">
            <a:off x="8485877" y="364404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2"/>
          <p:cNvSpPr/>
          <p:nvPr/>
        </p:nvSpPr>
        <p:spPr>
          <a:xfrm rot="10800000">
            <a:off x="4945727" y="407134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2"/>
          <p:cNvSpPr/>
          <p:nvPr/>
        </p:nvSpPr>
        <p:spPr>
          <a:xfrm rot="10800000">
            <a:off x="4217702" y="13644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2"/>
          <p:cNvSpPr txBox="1"/>
          <p:nvPr>
            <p:ph type="title"/>
          </p:nvPr>
        </p:nvSpPr>
        <p:spPr>
          <a:xfrm>
            <a:off x="5239825" y="2527138"/>
            <a:ext cx="25845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6" name="Google Shape;346;p52"/>
          <p:cNvSpPr txBox="1"/>
          <p:nvPr>
            <p:ph idx="2" type="title"/>
          </p:nvPr>
        </p:nvSpPr>
        <p:spPr>
          <a:xfrm>
            <a:off x="5239825" y="1545863"/>
            <a:ext cx="11304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7" name="Google Shape;347;p52"/>
          <p:cNvSpPr txBox="1"/>
          <p:nvPr>
            <p:ph idx="1" type="subTitle"/>
          </p:nvPr>
        </p:nvSpPr>
        <p:spPr>
          <a:xfrm>
            <a:off x="5239825" y="3133438"/>
            <a:ext cx="25845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48" name="Google Shape;34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14">
            <a:off x="187339" y="1179840"/>
            <a:ext cx="913475" cy="91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166466">
            <a:off x="1890986" y="-950470"/>
            <a:ext cx="1727328" cy="172738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2"/>
          <p:cNvSpPr/>
          <p:nvPr/>
        </p:nvSpPr>
        <p:spPr>
          <a:xfrm rot="10800000">
            <a:off x="390877" y="262089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2"/>
          <p:cNvSpPr/>
          <p:nvPr/>
        </p:nvSpPr>
        <p:spPr>
          <a:xfrm rot="10800000">
            <a:off x="2976202" y="482447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3">
  <p:cSld name="CUSTOM_3_1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3"/>
          <p:cNvSpPr/>
          <p:nvPr/>
        </p:nvSpPr>
        <p:spPr>
          <a:xfrm rot="10800000">
            <a:off x="461902" y="413702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458971">
            <a:off x="1019280" y="3442387"/>
            <a:ext cx="1892690" cy="189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458969">
            <a:off x="236582" y="2302880"/>
            <a:ext cx="1027685" cy="102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638324">
            <a:off x="6410621" y="4335307"/>
            <a:ext cx="1256635" cy="125663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3"/>
          <p:cNvSpPr/>
          <p:nvPr/>
        </p:nvSpPr>
        <p:spPr>
          <a:xfrm rot="10800000">
            <a:off x="4452152" y="450909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3"/>
          <p:cNvSpPr/>
          <p:nvPr/>
        </p:nvSpPr>
        <p:spPr>
          <a:xfrm rot="10800000">
            <a:off x="7550290" y="4268359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3"/>
          <p:cNvSpPr/>
          <p:nvPr/>
        </p:nvSpPr>
        <p:spPr>
          <a:xfrm rot="10800000">
            <a:off x="1559402" y="315887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3"/>
          <p:cNvSpPr/>
          <p:nvPr/>
        </p:nvSpPr>
        <p:spPr>
          <a:xfrm rot="10800000">
            <a:off x="6517502" y="330089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3"/>
          <p:cNvSpPr/>
          <p:nvPr/>
        </p:nvSpPr>
        <p:spPr>
          <a:xfrm rot="10800000">
            <a:off x="8540315" y="450909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3"/>
          <p:cNvSpPr txBox="1"/>
          <p:nvPr>
            <p:ph type="title"/>
          </p:nvPr>
        </p:nvSpPr>
        <p:spPr>
          <a:xfrm>
            <a:off x="2626500" y="3221550"/>
            <a:ext cx="38910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3" name="Google Shape;363;p53"/>
          <p:cNvSpPr txBox="1"/>
          <p:nvPr>
            <p:ph idx="2" type="title"/>
          </p:nvPr>
        </p:nvSpPr>
        <p:spPr>
          <a:xfrm>
            <a:off x="3856200" y="1275550"/>
            <a:ext cx="14316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4" name="Google Shape;364;p53"/>
          <p:cNvSpPr txBox="1"/>
          <p:nvPr>
            <p:ph idx="1" type="subTitle"/>
          </p:nvPr>
        </p:nvSpPr>
        <p:spPr>
          <a:xfrm>
            <a:off x="2626500" y="3827850"/>
            <a:ext cx="38910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4">
  <p:cSld name="CUSTOM_10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4"/>
          <p:cNvSpPr txBox="1"/>
          <p:nvPr>
            <p:ph type="title"/>
          </p:nvPr>
        </p:nvSpPr>
        <p:spPr>
          <a:xfrm>
            <a:off x="2626500" y="1084850"/>
            <a:ext cx="38910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7" name="Google Shape;367;p54"/>
          <p:cNvSpPr txBox="1"/>
          <p:nvPr>
            <p:ph idx="2" type="title"/>
          </p:nvPr>
        </p:nvSpPr>
        <p:spPr>
          <a:xfrm>
            <a:off x="3856200" y="3020963"/>
            <a:ext cx="14316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8" name="Google Shape;368;p54"/>
          <p:cNvSpPr txBox="1"/>
          <p:nvPr>
            <p:ph idx="1" type="subTitle"/>
          </p:nvPr>
        </p:nvSpPr>
        <p:spPr>
          <a:xfrm>
            <a:off x="2626500" y="1691150"/>
            <a:ext cx="38910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CUSTOM_7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/>
          <p:nvPr>
            <p:ph type="title"/>
          </p:nvPr>
        </p:nvSpPr>
        <p:spPr>
          <a:xfrm>
            <a:off x="4781200" y="2057100"/>
            <a:ext cx="34419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371" name="Google Shape;37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24">
            <a:off x="7438598" y="-1123387"/>
            <a:ext cx="2736902" cy="273689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5"/>
          <p:cNvSpPr/>
          <p:nvPr/>
        </p:nvSpPr>
        <p:spPr>
          <a:xfrm>
            <a:off x="7288472" y="614782"/>
            <a:ext cx="239725" cy="212996"/>
          </a:xfrm>
          <a:custGeom>
            <a:rect b="b" l="l" r="r" t="t"/>
            <a:pathLst>
              <a:path extrusionOk="0" h="6136" w="6906">
                <a:moveTo>
                  <a:pt x="3449" y="0"/>
                </a:moveTo>
                <a:cubicBezTo>
                  <a:pt x="3089" y="0"/>
                  <a:pt x="2723" y="66"/>
                  <a:pt x="2365" y="203"/>
                </a:cubicBezTo>
                <a:cubicBezTo>
                  <a:pt x="784" y="798"/>
                  <a:pt x="1" y="2568"/>
                  <a:pt x="596" y="4149"/>
                </a:cubicBezTo>
                <a:cubicBezTo>
                  <a:pt x="1067" y="5372"/>
                  <a:pt x="2225" y="6135"/>
                  <a:pt x="3458" y="6135"/>
                </a:cubicBezTo>
                <a:cubicBezTo>
                  <a:pt x="3817" y="6135"/>
                  <a:pt x="4184" y="6070"/>
                  <a:pt x="4541" y="5933"/>
                </a:cubicBezTo>
                <a:cubicBezTo>
                  <a:pt x="6122" y="5338"/>
                  <a:pt x="6905" y="3568"/>
                  <a:pt x="6311" y="1987"/>
                </a:cubicBezTo>
                <a:cubicBezTo>
                  <a:pt x="5839" y="764"/>
                  <a:pt x="4681" y="0"/>
                  <a:pt x="3449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5"/>
          <p:cNvSpPr/>
          <p:nvPr/>
        </p:nvSpPr>
        <p:spPr>
          <a:xfrm>
            <a:off x="8751647" y="2465257"/>
            <a:ext cx="239725" cy="212996"/>
          </a:xfrm>
          <a:custGeom>
            <a:rect b="b" l="l" r="r" t="t"/>
            <a:pathLst>
              <a:path extrusionOk="0" h="6136" w="6906">
                <a:moveTo>
                  <a:pt x="3449" y="0"/>
                </a:moveTo>
                <a:cubicBezTo>
                  <a:pt x="3089" y="0"/>
                  <a:pt x="2723" y="66"/>
                  <a:pt x="2365" y="203"/>
                </a:cubicBezTo>
                <a:cubicBezTo>
                  <a:pt x="784" y="798"/>
                  <a:pt x="1" y="2568"/>
                  <a:pt x="596" y="4149"/>
                </a:cubicBezTo>
                <a:cubicBezTo>
                  <a:pt x="1067" y="5372"/>
                  <a:pt x="2225" y="6135"/>
                  <a:pt x="3458" y="6135"/>
                </a:cubicBezTo>
                <a:cubicBezTo>
                  <a:pt x="3817" y="6135"/>
                  <a:pt x="4184" y="6070"/>
                  <a:pt x="4541" y="5933"/>
                </a:cubicBezTo>
                <a:cubicBezTo>
                  <a:pt x="6122" y="5338"/>
                  <a:pt x="6905" y="3568"/>
                  <a:pt x="6311" y="1987"/>
                </a:cubicBezTo>
                <a:cubicBezTo>
                  <a:pt x="5839" y="764"/>
                  <a:pt x="4681" y="0"/>
                  <a:pt x="3449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5"/>
          <p:cNvSpPr/>
          <p:nvPr/>
        </p:nvSpPr>
        <p:spPr>
          <a:xfrm>
            <a:off x="8256472" y="4570432"/>
            <a:ext cx="239725" cy="212996"/>
          </a:xfrm>
          <a:custGeom>
            <a:rect b="b" l="l" r="r" t="t"/>
            <a:pathLst>
              <a:path extrusionOk="0" h="6136" w="6906">
                <a:moveTo>
                  <a:pt x="3449" y="0"/>
                </a:moveTo>
                <a:cubicBezTo>
                  <a:pt x="3089" y="0"/>
                  <a:pt x="2723" y="66"/>
                  <a:pt x="2365" y="203"/>
                </a:cubicBezTo>
                <a:cubicBezTo>
                  <a:pt x="784" y="798"/>
                  <a:pt x="1" y="2568"/>
                  <a:pt x="596" y="4149"/>
                </a:cubicBezTo>
                <a:cubicBezTo>
                  <a:pt x="1067" y="5372"/>
                  <a:pt x="2225" y="6135"/>
                  <a:pt x="3458" y="6135"/>
                </a:cubicBezTo>
                <a:cubicBezTo>
                  <a:pt x="3817" y="6135"/>
                  <a:pt x="4184" y="6070"/>
                  <a:pt x="4541" y="5933"/>
                </a:cubicBezTo>
                <a:cubicBezTo>
                  <a:pt x="6122" y="5338"/>
                  <a:pt x="6905" y="3568"/>
                  <a:pt x="6311" y="1987"/>
                </a:cubicBezTo>
                <a:cubicBezTo>
                  <a:pt x="5839" y="764"/>
                  <a:pt x="4681" y="0"/>
                  <a:pt x="3449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5"/>
          <p:cNvSpPr/>
          <p:nvPr/>
        </p:nvSpPr>
        <p:spPr>
          <a:xfrm>
            <a:off x="6109572" y="4357432"/>
            <a:ext cx="239725" cy="212996"/>
          </a:xfrm>
          <a:custGeom>
            <a:rect b="b" l="l" r="r" t="t"/>
            <a:pathLst>
              <a:path extrusionOk="0" h="6136" w="6906">
                <a:moveTo>
                  <a:pt x="3449" y="0"/>
                </a:moveTo>
                <a:cubicBezTo>
                  <a:pt x="3089" y="0"/>
                  <a:pt x="2723" y="66"/>
                  <a:pt x="2365" y="203"/>
                </a:cubicBezTo>
                <a:cubicBezTo>
                  <a:pt x="784" y="798"/>
                  <a:pt x="1" y="2568"/>
                  <a:pt x="596" y="4149"/>
                </a:cubicBezTo>
                <a:cubicBezTo>
                  <a:pt x="1067" y="5372"/>
                  <a:pt x="2225" y="6135"/>
                  <a:pt x="3458" y="6135"/>
                </a:cubicBezTo>
                <a:cubicBezTo>
                  <a:pt x="3817" y="6135"/>
                  <a:pt x="4184" y="6070"/>
                  <a:pt x="4541" y="5933"/>
                </a:cubicBezTo>
                <a:cubicBezTo>
                  <a:pt x="6122" y="5338"/>
                  <a:pt x="6905" y="3568"/>
                  <a:pt x="6311" y="1987"/>
                </a:cubicBezTo>
                <a:cubicBezTo>
                  <a:pt x="5839" y="764"/>
                  <a:pt x="4681" y="0"/>
                  <a:pt x="3449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399969">
            <a:off x="5722287" y="238067"/>
            <a:ext cx="1284000" cy="128398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5"/>
          <p:cNvSpPr/>
          <p:nvPr/>
        </p:nvSpPr>
        <p:spPr>
          <a:xfrm>
            <a:off x="4643322" y="728507"/>
            <a:ext cx="239725" cy="212996"/>
          </a:xfrm>
          <a:custGeom>
            <a:rect b="b" l="l" r="r" t="t"/>
            <a:pathLst>
              <a:path extrusionOk="0" h="6136" w="6906">
                <a:moveTo>
                  <a:pt x="3449" y="0"/>
                </a:moveTo>
                <a:cubicBezTo>
                  <a:pt x="3089" y="0"/>
                  <a:pt x="2723" y="66"/>
                  <a:pt x="2365" y="203"/>
                </a:cubicBezTo>
                <a:cubicBezTo>
                  <a:pt x="784" y="798"/>
                  <a:pt x="1" y="2568"/>
                  <a:pt x="596" y="4149"/>
                </a:cubicBezTo>
                <a:cubicBezTo>
                  <a:pt x="1067" y="5372"/>
                  <a:pt x="2225" y="6135"/>
                  <a:pt x="3458" y="6135"/>
                </a:cubicBezTo>
                <a:cubicBezTo>
                  <a:pt x="3817" y="6135"/>
                  <a:pt x="4184" y="6070"/>
                  <a:pt x="4541" y="5933"/>
                </a:cubicBezTo>
                <a:cubicBezTo>
                  <a:pt x="6122" y="5338"/>
                  <a:pt x="6905" y="3568"/>
                  <a:pt x="6311" y="1987"/>
                </a:cubicBezTo>
                <a:cubicBezTo>
                  <a:pt x="5839" y="764"/>
                  <a:pt x="4681" y="0"/>
                  <a:pt x="3449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4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6"/>
          <p:cNvSpPr txBox="1"/>
          <p:nvPr>
            <p:ph type="title"/>
          </p:nvPr>
        </p:nvSpPr>
        <p:spPr>
          <a:xfrm>
            <a:off x="4965550" y="1548613"/>
            <a:ext cx="33330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0" name="Google Shape;380;p56"/>
          <p:cNvSpPr txBox="1"/>
          <p:nvPr>
            <p:ph idx="1" type="subTitle"/>
          </p:nvPr>
        </p:nvSpPr>
        <p:spPr>
          <a:xfrm>
            <a:off x="4965625" y="2365213"/>
            <a:ext cx="3333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381" name="Google Shape;38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8100008">
            <a:off x="6267680" y="-1703157"/>
            <a:ext cx="4578989" cy="457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8100007">
            <a:off x="5085067" y="3974876"/>
            <a:ext cx="1248141" cy="12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667766">
            <a:off x="7948445" y="3869265"/>
            <a:ext cx="1042685" cy="104266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6"/>
          <p:cNvSpPr/>
          <p:nvPr/>
        </p:nvSpPr>
        <p:spPr>
          <a:xfrm rot="10800000">
            <a:off x="6193327" y="993484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6"/>
          <p:cNvSpPr/>
          <p:nvPr/>
        </p:nvSpPr>
        <p:spPr>
          <a:xfrm rot="10800000">
            <a:off x="8509952" y="2906359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7771461">
            <a:off x="4790841" y="218842"/>
            <a:ext cx="1073420" cy="10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6"/>
          <p:cNvSpPr/>
          <p:nvPr/>
        </p:nvSpPr>
        <p:spPr>
          <a:xfrm rot="10800000">
            <a:off x="7119002" y="440927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 1">
  <p:cSld name="CUSTOM_5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7"/>
          <p:cNvSpPr txBox="1"/>
          <p:nvPr>
            <p:ph type="title"/>
          </p:nvPr>
        </p:nvSpPr>
        <p:spPr>
          <a:xfrm>
            <a:off x="1306331" y="572000"/>
            <a:ext cx="23217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Char char="+"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/>
        </p:txBody>
      </p:sp>
      <p:sp>
        <p:nvSpPr>
          <p:cNvPr id="390" name="Google Shape;390;p57"/>
          <p:cNvSpPr txBox="1"/>
          <p:nvPr>
            <p:ph idx="1" type="subTitle"/>
          </p:nvPr>
        </p:nvSpPr>
        <p:spPr>
          <a:xfrm>
            <a:off x="1306300" y="1131875"/>
            <a:ext cx="23217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1" name="Google Shape;391;p57"/>
          <p:cNvSpPr txBox="1"/>
          <p:nvPr>
            <p:ph idx="2" type="title"/>
          </p:nvPr>
        </p:nvSpPr>
        <p:spPr>
          <a:xfrm>
            <a:off x="1306331" y="2018738"/>
            <a:ext cx="23217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Char char="+"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/>
        </p:txBody>
      </p:sp>
      <p:sp>
        <p:nvSpPr>
          <p:cNvPr id="392" name="Google Shape;392;p57"/>
          <p:cNvSpPr txBox="1"/>
          <p:nvPr>
            <p:ph idx="3" type="subTitle"/>
          </p:nvPr>
        </p:nvSpPr>
        <p:spPr>
          <a:xfrm>
            <a:off x="1306300" y="2752263"/>
            <a:ext cx="23217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3" name="Google Shape;393;p57"/>
          <p:cNvSpPr txBox="1"/>
          <p:nvPr>
            <p:ph idx="4" type="title"/>
          </p:nvPr>
        </p:nvSpPr>
        <p:spPr>
          <a:xfrm>
            <a:off x="1306331" y="3465600"/>
            <a:ext cx="23217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Char char="+"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/>
        </p:txBody>
      </p:sp>
      <p:sp>
        <p:nvSpPr>
          <p:cNvPr id="394" name="Google Shape;394;p57"/>
          <p:cNvSpPr txBox="1"/>
          <p:nvPr>
            <p:ph idx="5" type="subTitle"/>
          </p:nvPr>
        </p:nvSpPr>
        <p:spPr>
          <a:xfrm>
            <a:off x="1306300" y="4199000"/>
            <a:ext cx="23217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6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24">
            <a:off x="-222401" y="-1124085"/>
            <a:ext cx="2736902" cy="273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899970">
            <a:off x="7766497" y="330826"/>
            <a:ext cx="1489207" cy="148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9000" y="4543325"/>
            <a:ext cx="1696198" cy="16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8"/>
          <p:cNvSpPr/>
          <p:nvPr/>
        </p:nvSpPr>
        <p:spPr>
          <a:xfrm rot="10800000">
            <a:off x="4255552" y="357984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 rot="10800000">
            <a:off x="318940" y="1271884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 rot="10800000">
            <a:off x="3157215" y="4691284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 rot="10800000">
            <a:off x="7684265" y="357984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 rot="10800000">
            <a:off x="79265" y="2724159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 rot="10800000">
            <a:off x="8161065" y="4543334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 txBox="1"/>
          <p:nvPr>
            <p:ph type="title"/>
          </p:nvPr>
        </p:nvSpPr>
        <p:spPr>
          <a:xfrm>
            <a:off x="713225" y="5467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6_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52217">
            <a:off x="-233325" y="1624148"/>
            <a:ext cx="2445247" cy="244524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9"/>
          <p:cNvSpPr/>
          <p:nvPr/>
        </p:nvSpPr>
        <p:spPr>
          <a:xfrm rot="10800000">
            <a:off x="930702" y="102337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8756657">
            <a:off x="7505605" y="712436"/>
            <a:ext cx="1843613" cy="184360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9"/>
          <p:cNvSpPr/>
          <p:nvPr/>
        </p:nvSpPr>
        <p:spPr>
          <a:xfrm rot="10800000">
            <a:off x="7799940" y="292602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555078">
            <a:off x="3922483" y="-824211"/>
            <a:ext cx="1444801" cy="144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555078">
            <a:off x="7580408" y="3594414"/>
            <a:ext cx="1444801" cy="1444796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9"/>
          <p:cNvSpPr/>
          <p:nvPr/>
        </p:nvSpPr>
        <p:spPr>
          <a:xfrm rot="10800000">
            <a:off x="1058427" y="442944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9"/>
          <p:cNvSpPr/>
          <p:nvPr/>
        </p:nvSpPr>
        <p:spPr>
          <a:xfrm rot="10800000">
            <a:off x="2327702" y="16142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9"/>
          <p:cNvSpPr/>
          <p:nvPr/>
        </p:nvSpPr>
        <p:spPr>
          <a:xfrm rot="10800000">
            <a:off x="7231302" y="35427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9"/>
          <p:cNvSpPr txBox="1"/>
          <p:nvPr>
            <p:ph type="title"/>
          </p:nvPr>
        </p:nvSpPr>
        <p:spPr>
          <a:xfrm>
            <a:off x="713225" y="5467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6_1_1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0"/>
          <p:cNvSpPr txBox="1"/>
          <p:nvPr>
            <p:ph type="title"/>
          </p:nvPr>
        </p:nvSpPr>
        <p:spPr>
          <a:xfrm>
            <a:off x="713225" y="5467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419" name="Google Shape;41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52217">
            <a:off x="-918700" y="-1258302"/>
            <a:ext cx="2445247" cy="244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52217">
            <a:off x="7932800" y="2859473"/>
            <a:ext cx="2445247" cy="244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883025">
            <a:off x="-918700" y="3610824"/>
            <a:ext cx="2445247" cy="244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3880794">
            <a:off x="7491045" y="86589"/>
            <a:ext cx="1493059" cy="149306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0"/>
          <p:cNvSpPr/>
          <p:nvPr/>
        </p:nvSpPr>
        <p:spPr>
          <a:xfrm rot="10800000">
            <a:off x="7405352" y="470237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0"/>
          <p:cNvSpPr/>
          <p:nvPr/>
        </p:nvSpPr>
        <p:spPr>
          <a:xfrm rot="10800000">
            <a:off x="1714202" y="456942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0"/>
          <p:cNvSpPr/>
          <p:nvPr/>
        </p:nvSpPr>
        <p:spPr>
          <a:xfrm>
            <a:off x="473177" y="102772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0"/>
          <p:cNvSpPr/>
          <p:nvPr/>
        </p:nvSpPr>
        <p:spPr>
          <a:xfrm>
            <a:off x="1703627" y="39779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0"/>
          <p:cNvSpPr/>
          <p:nvPr/>
        </p:nvSpPr>
        <p:spPr>
          <a:xfrm rot="10800000">
            <a:off x="6174902" y="13234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0"/>
          <p:cNvSpPr/>
          <p:nvPr/>
        </p:nvSpPr>
        <p:spPr>
          <a:xfrm rot="10800000">
            <a:off x="184077" y="312632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6_1_1_1_1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24">
            <a:off x="-401715" y="987418"/>
            <a:ext cx="1659677" cy="165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0275" y="306050"/>
            <a:ext cx="2928801" cy="29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5254" y="4586500"/>
            <a:ext cx="1073496" cy="10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1"/>
          <p:cNvSpPr/>
          <p:nvPr/>
        </p:nvSpPr>
        <p:spPr>
          <a:xfrm>
            <a:off x="971452" y="30604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1"/>
          <p:cNvSpPr/>
          <p:nvPr/>
        </p:nvSpPr>
        <p:spPr>
          <a:xfrm>
            <a:off x="404152" y="356189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1"/>
          <p:cNvSpPr/>
          <p:nvPr/>
        </p:nvSpPr>
        <p:spPr>
          <a:xfrm>
            <a:off x="7865227" y="20897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1"/>
          <p:cNvSpPr/>
          <p:nvPr/>
        </p:nvSpPr>
        <p:spPr>
          <a:xfrm>
            <a:off x="6957827" y="471547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1"/>
          <p:cNvSpPr/>
          <p:nvPr/>
        </p:nvSpPr>
        <p:spPr>
          <a:xfrm>
            <a:off x="2454827" y="477529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1"/>
          <p:cNvSpPr/>
          <p:nvPr/>
        </p:nvSpPr>
        <p:spPr>
          <a:xfrm>
            <a:off x="8430727" y="356189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1"/>
          <p:cNvSpPr txBox="1"/>
          <p:nvPr>
            <p:ph type="title"/>
          </p:nvPr>
        </p:nvSpPr>
        <p:spPr>
          <a:xfrm>
            <a:off x="713225" y="5467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/>
          <p:nvPr>
            <p:ph type="title"/>
          </p:nvPr>
        </p:nvSpPr>
        <p:spPr>
          <a:xfrm>
            <a:off x="713225" y="5470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2" type="title"/>
          </p:nvPr>
        </p:nvSpPr>
        <p:spPr>
          <a:xfrm>
            <a:off x="2070363" y="2529425"/>
            <a:ext cx="1780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9" name="Google Shape;69;p35"/>
          <p:cNvSpPr txBox="1"/>
          <p:nvPr>
            <p:ph idx="1" type="subTitle"/>
          </p:nvPr>
        </p:nvSpPr>
        <p:spPr>
          <a:xfrm>
            <a:off x="1542663" y="3033125"/>
            <a:ext cx="28359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" name="Google Shape;70;p35"/>
          <p:cNvSpPr txBox="1"/>
          <p:nvPr>
            <p:ph idx="3" type="title"/>
          </p:nvPr>
        </p:nvSpPr>
        <p:spPr>
          <a:xfrm>
            <a:off x="5293138" y="2529425"/>
            <a:ext cx="1780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" name="Google Shape;71;p35"/>
          <p:cNvSpPr txBox="1"/>
          <p:nvPr>
            <p:ph idx="4" type="subTitle"/>
          </p:nvPr>
        </p:nvSpPr>
        <p:spPr>
          <a:xfrm>
            <a:off x="4765438" y="3033125"/>
            <a:ext cx="28359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72" name="Google Shape;7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7775" y="-440925"/>
            <a:ext cx="1133801" cy="11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24">
            <a:off x="7507774" y="2767090"/>
            <a:ext cx="2736902" cy="273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7125" y="1479937"/>
            <a:ext cx="1696198" cy="16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5"/>
          <p:cNvSpPr/>
          <p:nvPr/>
        </p:nvSpPr>
        <p:spPr>
          <a:xfrm rot="10800000">
            <a:off x="1106525" y="4283323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5"/>
          <p:cNvSpPr/>
          <p:nvPr/>
        </p:nvSpPr>
        <p:spPr>
          <a:xfrm rot="10800000">
            <a:off x="4572000" y="4552248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5"/>
          <p:cNvSpPr/>
          <p:nvPr/>
        </p:nvSpPr>
        <p:spPr>
          <a:xfrm rot="10800000">
            <a:off x="1265900" y="479773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5"/>
          <p:cNvSpPr/>
          <p:nvPr/>
        </p:nvSpPr>
        <p:spPr>
          <a:xfrm rot="10800000">
            <a:off x="8430725" y="1169773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5"/>
          <p:cNvSpPr/>
          <p:nvPr/>
        </p:nvSpPr>
        <p:spPr>
          <a:xfrm rot="10800000">
            <a:off x="7073650" y="266673"/>
            <a:ext cx="239690" cy="213100"/>
          </a:xfrm>
          <a:custGeom>
            <a:rect b="b" l="l" r="r" t="t"/>
            <a:pathLst>
              <a:path extrusionOk="0" h="6139" w="6905">
                <a:moveTo>
                  <a:pt x="3434" y="1"/>
                </a:moveTo>
                <a:cubicBezTo>
                  <a:pt x="3077" y="1"/>
                  <a:pt x="2716" y="64"/>
                  <a:pt x="2364" y="197"/>
                </a:cubicBezTo>
                <a:cubicBezTo>
                  <a:pt x="783" y="807"/>
                  <a:pt x="0" y="2576"/>
                  <a:pt x="595" y="4157"/>
                </a:cubicBezTo>
                <a:cubicBezTo>
                  <a:pt x="1067" y="5383"/>
                  <a:pt x="2229" y="6138"/>
                  <a:pt x="3464" y="6138"/>
                </a:cubicBezTo>
                <a:cubicBezTo>
                  <a:pt x="3821" y="6138"/>
                  <a:pt x="4185" y="6075"/>
                  <a:pt x="4540" y="5941"/>
                </a:cubicBezTo>
                <a:cubicBezTo>
                  <a:pt x="6107" y="5347"/>
                  <a:pt x="6905" y="3577"/>
                  <a:pt x="6295" y="1996"/>
                </a:cubicBezTo>
                <a:cubicBezTo>
                  <a:pt x="5834" y="758"/>
                  <a:pt x="4666" y="1"/>
                  <a:pt x="3434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idx="1" type="subTitle"/>
          </p:nvPr>
        </p:nvSpPr>
        <p:spPr>
          <a:xfrm>
            <a:off x="559350" y="1619200"/>
            <a:ext cx="3004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82" name="Google Shape;82;p36"/>
          <p:cNvSpPr txBox="1"/>
          <p:nvPr>
            <p:ph idx="2" type="body"/>
          </p:nvPr>
        </p:nvSpPr>
        <p:spPr>
          <a:xfrm>
            <a:off x="559350" y="2129000"/>
            <a:ext cx="3201600" cy="21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type="title"/>
          </p:nvPr>
        </p:nvSpPr>
        <p:spPr>
          <a:xfrm>
            <a:off x="559350" y="445025"/>
            <a:ext cx="802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8424" y="2110373"/>
            <a:ext cx="3595527" cy="359552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7"/>
          <p:cNvSpPr txBox="1"/>
          <p:nvPr>
            <p:ph type="title"/>
          </p:nvPr>
        </p:nvSpPr>
        <p:spPr>
          <a:xfrm>
            <a:off x="1960500" y="541775"/>
            <a:ext cx="52230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87" name="Google Shape;8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05190" y="3093176"/>
            <a:ext cx="1849661" cy="18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04467">
            <a:off x="4342826" y="3703875"/>
            <a:ext cx="1507649" cy="150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63067">
            <a:off x="-1613302" y="2968269"/>
            <a:ext cx="3971846" cy="3971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37"/>
          <p:cNvGrpSpPr/>
          <p:nvPr/>
        </p:nvGrpSpPr>
        <p:grpSpPr>
          <a:xfrm rot="-5400000">
            <a:off x="3807650" y="-3234719"/>
            <a:ext cx="1541987" cy="8481281"/>
            <a:chOff x="7431925" y="145581"/>
            <a:chExt cx="1541987" cy="8481281"/>
          </a:xfrm>
        </p:grpSpPr>
        <p:sp>
          <p:nvSpPr>
            <p:cNvPr id="91" name="Google Shape;91;p37"/>
            <p:cNvSpPr/>
            <p:nvPr/>
          </p:nvSpPr>
          <p:spPr>
            <a:xfrm>
              <a:off x="8734222" y="145581"/>
              <a:ext cx="239690" cy="240731"/>
            </a:xfrm>
            <a:custGeom>
              <a:rect b="b" l="l" r="r" t="t"/>
              <a:pathLst>
                <a:path extrusionOk="0" h="6935" w="6905">
                  <a:moveTo>
                    <a:pt x="609" y="4555"/>
                  </a:moveTo>
                  <a:cubicBezTo>
                    <a:pt x="0" y="2974"/>
                    <a:pt x="798" y="1205"/>
                    <a:pt x="2364" y="596"/>
                  </a:cubicBezTo>
                  <a:cubicBezTo>
                    <a:pt x="3945" y="1"/>
                    <a:pt x="5715" y="799"/>
                    <a:pt x="6310" y="2394"/>
                  </a:cubicBezTo>
                  <a:cubicBezTo>
                    <a:pt x="6904" y="3975"/>
                    <a:pt x="6121" y="5745"/>
                    <a:pt x="4540" y="6340"/>
                  </a:cubicBezTo>
                  <a:cubicBezTo>
                    <a:pt x="2974" y="6934"/>
                    <a:pt x="1204" y="6136"/>
                    <a:pt x="609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7"/>
            <p:cNvSpPr/>
            <p:nvPr/>
          </p:nvSpPr>
          <p:spPr>
            <a:xfrm>
              <a:off x="8558779" y="1923586"/>
              <a:ext cx="239690" cy="240731"/>
            </a:xfrm>
            <a:custGeom>
              <a:rect b="b" l="l" r="r" t="t"/>
              <a:pathLst>
                <a:path extrusionOk="0" h="6935" w="6905">
                  <a:moveTo>
                    <a:pt x="595" y="4541"/>
                  </a:moveTo>
                  <a:cubicBezTo>
                    <a:pt x="0" y="2960"/>
                    <a:pt x="783" y="1190"/>
                    <a:pt x="2364" y="596"/>
                  </a:cubicBezTo>
                  <a:cubicBezTo>
                    <a:pt x="3931" y="1"/>
                    <a:pt x="5701" y="799"/>
                    <a:pt x="6295" y="2380"/>
                  </a:cubicBezTo>
                  <a:cubicBezTo>
                    <a:pt x="6905" y="3961"/>
                    <a:pt x="6107" y="5730"/>
                    <a:pt x="4540" y="6340"/>
                  </a:cubicBezTo>
                  <a:cubicBezTo>
                    <a:pt x="2959" y="6934"/>
                    <a:pt x="1204" y="6137"/>
                    <a:pt x="595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7"/>
            <p:cNvSpPr/>
            <p:nvPr/>
          </p:nvSpPr>
          <p:spPr>
            <a:xfrm>
              <a:off x="8603208" y="7821230"/>
              <a:ext cx="239690" cy="240731"/>
            </a:xfrm>
            <a:custGeom>
              <a:rect b="b" l="l" r="r" t="t"/>
              <a:pathLst>
                <a:path extrusionOk="0" h="6935" w="6905">
                  <a:moveTo>
                    <a:pt x="609" y="4541"/>
                  </a:moveTo>
                  <a:cubicBezTo>
                    <a:pt x="0" y="2960"/>
                    <a:pt x="798" y="1190"/>
                    <a:pt x="2365" y="596"/>
                  </a:cubicBezTo>
                  <a:cubicBezTo>
                    <a:pt x="3946" y="1"/>
                    <a:pt x="5701" y="799"/>
                    <a:pt x="6310" y="2380"/>
                  </a:cubicBezTo>
                  <a:cubicBezTo>
                    <a:pt x="6905" y="3961"/>
                    <a:pt x="6121" y="5730"/>
                    <a:pt x="4540" y="6340"/>
                  </a:cubicBezTo>
                  <a:cubicBezTo>
                    <a:pt x="2974" y="6934"/>
                    <a:pt x="1204" y="6137"/>
                    <a:pt x="609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7"/>
            <p:cNvSpPr/>
            <p:nvPr/>
          </p:nvSpPr>
          <p:spPr>
            <a:xfrm>
              <a:off x="8074378" y="8386131"/>
              <a:ext cx="239690" cy="240731"/>
            </a:xfrm>
            <a:custGeom>
              <a:rect b="b" l="l" r="r" t="t"/>
              <a:pathLst>
                <a:path extrusionOk="0" h="6935" w="6905">
                  <a:moveTo>
                    <a:pt x="610" y="4555"/>
                  </a:moveTo>
                  <a:cubicBezTo>
                    <a:pt x="0" y="2974"/>
                    <a:pt x="798" y="1205"/>
                    <a:pt x="2365" y="595"/>
                  </a:cubicBezTo>
                  <a:cubicBezTo>
                    <a:pt x="3946" y="1"/>
                    <a:pt x="5701" y="799"/>
                    <a:pt x="6310" y="2394"/>
                  </a:cubicBezTo>
                  <a:cubicBezTo>
                    <a:pt x="6905" y="3975"/>
                    <a:pt x="6121" y="5745"/>
                    <a:pt x="4540" y="6339"/>
                  </a:cubicBezTo>
                  <a:cubicBezTo>
                    <a:pt x="2974" y="6934"/>
                    <a:pt x="1204" y="6136"/>
                    <a:pt x="610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7"/>
            <p:cNvSpPr/>
            <p:nvPr/>
          </p:nvSpPr>
          <p:spPr>
            <a:xfrm>
              <a:off x="7431925" y="159395"/>
              <a:ext cx="239690" cy="213100"/>
            </a:xfrm>
            <a:custGeom>
              <a:rect b="b" l="l" r="r" t="t"/>
              <a:pathLst>
                <a:path extrusionOk="0" h="6139" w="6905">
                  <a:moveTo>
                    <a:pt x="3434" y="1"/>
                  </a:moveTo>
                  <a:cubicBezTo>
                    <a:pt x="3077" y="1"/>
                    <a:pt x="2716" y="64"/>
                    <a:pt x="2364" y="197"/>
                  </a:cubicBezTo>
                  <a:cubicBezTo>
                    <a:pt x="783" y="807"/>
                    <a:pt x="0" y="2576"/>
                    <a:pt x="595" y="4157"/>
                  </a:cubicBezTo>
                  <a:cubicBezTo>
                    <a:pt x="1067" y="5383"/>
                    <a:pt x="2229" y="6138"/>
                    <a:pt x="3464" y="6138"/>
                  </a:cubicBezTo>
                  <a:cubicBezTo>
                    <a:pt x="3821" y="6138"/>
                    <a:pt x="4185" y="6075"/>
                    <a:pt x="4540" y="5941"/>
                  </a:cubicBezTo>
                  <a:cubicBezTo>
                    <a:pt x="6107" y="5347"/>
                    <a:pt x="6905" y="3577"/>
                    <a:pt x="6295" y="1996"/>
                  </a:cubicBezTo>
                  <a:cubicBezTo>
                    <a:pt x="5834" y="758"/>
                    <a:pt x="4666" y="1"/>
                    <a:pt x="343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7"/>
            <p:cNvSpPr/>
            <p:nvPr/>
          </p:nvSpPr>
          <p:spPr>
            <a:xfrm>
              <a:off x="8168072" y="940132"/>
              <a:ext cx="239725" cy="212996"/>
            </a:xfrm>
            <a:custGeom>
              <a:rect b="b" l="l" r="r" t="t"/>
              <a:pathLst>
                <a:path extrusionOk="0" h="6136" w="6906">
                  <a:moveTo>
                    <a:pt x="3449" y="0"/>
                  </a:moveTo>
                  <a:cubicBezTo>
                    <a:pt x="3089" y="0"/>
                    <a:pt x="2723" y="66"/>
                    <a:pt x="2365" y="203"/>
                  </a:cubicBezTo>
                  <a:cubicBezTo>
                    <a:pt x="784" y="798"/>
                    <a:pt x="1" y="2568"/>
                    <a:pt x="596" y="4149"/>
                  </a:cubicBezTo>
                  <a:cubicBezTo>
                    <a:pt x="1067" y="5372"/>
                    <a:pt x="2225" y="6135"/>
                    <a:pt x="3458" y="6135"/>
                  </a:cubicBezTo>
                  <a:cubicBezTo>
                    <a:pt x="3817" y="6135"/>
                    <a:pt x="4184" y="6070"/>
                    <a:pt x="4541" y="5933"/>
                  </a:cubicBezTo>
                  <a:cubicBezTo>
                    <a:pt x="6122" y="5338"/>
                    <a:pt x="6905" y="3568"/>
                    <a:pt x="6311" y="1987"/>
                  </a:cubicBezTo>
                  <a:cubicBezTo>
                    <a:pt x="5839" y="764"/>
                    <a:pt x="4681" y="0"/>
                    <a:pt x="344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+ Six Columns 1">
  <p:cSld name="TITLE_AND_BODY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/>
          <p:nvPr>
            <p:ph type="title"/>
          </p:nvPr>
        </p:nvSpPr>
        <p:spPr>
          <a:xfrm>
            <a:off x="1343425" y="2082538"/>
            <a:ext cx="17805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" name="Google Shape;99;p38"/>
          <p:cNvSpPr txBox="1"/>
          <p:nvPr>
            <p:ph idx="1" type="subTitle"/>
          </p:nvPr>
        </p:nvSpPr>
        <p:spPr>
          <a:xfrm>
            <a:off x="1123075" y="2351588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0" name="Google Shape;100;p38"/>
          <p:cNvSpPr txBox="1"/>
          <p:nvPr>
            <p:ph idx="2" type="title"/>
          </p:nvPr>
        </p:nvSpPr>
        <p:spPr>
          <a:xfrm>
            <a:off x="3681750" y="2082538"/>
            <a:ext cx="17805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1" name="Google Shape;101;p38"/>
          <p:cNvSpPr txBox="1"/>
          <p:nvPr>
            <p:ph idx="3" type="subTitle"/>
          </p:nvPr>
        </p:nvSpPr>
        <p:spPr>
          <a:xfrm>
            <a:off x="3461400" y="2351588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38"/>
          <p:cNvSpPr txBox="1"/>
          <p:nvPr>
            <p:ph idx="4" type="title"/>
          </p:nvPr>
        </p:nvSpPr>
        <p:spPr>
          <a:xfrm>
            <a:off x="6024054" y="2082538"/>
            <a:ext cx="17805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38"/>
          <p:cNvSpPr txBox="1"/>
          <p:nvPr>
            <p:ph idx="5" type="subTitle"/>
          </p:nvPr>
        </p:nvSpPr>
        <p:spPr>
          <a:xfrm>
            <a:off x="5803704" y="2351588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" name="Google Shape;104;p38"/>
          <p:cNvSpPr txBox="1"/>
          <p:nvPr>
            <p:ph idx="6" type="title"/>
          </p:nvPr>
        </p:nvSpPr>
        <p:spPr>
          <a:xfrm>
            <a:off x="1343425" y="3795800"/>
            <a:ext cx="17805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5" name="Google Shape;105;p38"/>
          <p:cNvSpPr txBox="1"/>
          <p:nvPr>
            <p:ph idx="7" type="subTitle"/>
          </p:nvPr>
        </p:nvSpPr>
        <p:spPr>
          <a:xfrm>
            <a:off x="1123075" y="4065050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6" name="Google Shape;106;p38"/>
          <p:cNvSpPr txBox="1"/>
          <p:nvPr>
            <p:ph idx="8" type="title"/>
          </p:nvPr>
        </p:nvSpPr>
        <p:spPr>
          <a:xfrm>
            <a:off x="3681750" y="3795800"/>
            <a:ext cx="17805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7" name="Google Shape;107;p38"/>
          <p:cNvSpPr txBox="1"/>
          <p:nvPr>
            <p:ph idx="9" type="subTitle"/>
          </p:nvPr>
        </p:nvSpPr>
        <p:spPr>
          <a:xfrm>
            <a:off x="3461400" y="4065050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" name="Google Shape;108;p38"/>
          <p:cNvSpPr txBox="1"/>
          <p:nvPr>
            <p:ph idx="13" type="title"/>
          </p:nvPr>
        </p:nvSpPr>
        <p:spPr>
          <a:xfrm>
            <a:off x="6024054" y="3795800"/>
            <a:ext cx="17805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9" name="Google Shape;109;p38"/>
          <p:cNvSpPr txBox="1"/>
          <p:nvPr>
            <p:ph idx="14" type="subTitle"/>
          </p:nvPr>
        </p:nvSpPr>
        <p:spPr>
          <a:xfrm>
            <a:off x="5803704" y="4065050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0" name="Google Shape;110;p38"/>
          <p:cNvSpPr txBox="1"/>
          <p:nvPr>
            <p:ph idx="15" type="title"/>
          </p:nvPr>
        </p:nvSpPr>
        <p:spPr>
          <a:xfrm>
            <a:off x="559350" y="547054"/>
            <a:ext cx="802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11" name="Google Shape;11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833308">
            <a:off x="-59062" y="2680837"/>
            <a:ext cx="1488649" cy="1487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38"/>
          <p:cNvGrpSpPr/>
          <p:nvPr/>
        </p:nvGrpSpPr>
        <p:grpSpPr>
          <a:xfrm flipH="1" rot="10800000">
            <a:off x="278563" y="139405"/>
            <a:ext cx="8952139" cy="4573598"/>
            <a:chOff x="278563" y="609714"/>
            <a:chExt cx="8952139" cy="4573598"/>
          </a:xfrm>
        </p:grpSpPr>
        <p:sp>
          <p:nvSpPr>
            <p:cNvPr id="113" name="Google Shape;113;p38"/>
            <p:cNvSpPr/>
            <p:nvPr/>
          </p:nvSpPr>
          <p:spPr>
            <a:xfrm>
              <a:off x="278563" y="4160790"/>
              <a:ext cx="239725" cy="240731"/>
            </a:xfrm>
            <a:custGeom>
              <a:rect b="b" l="l" r="r" t="t"/>
              <a:pathLst>
                <a:path extrusionOk="0" h="6935" w="6906">
                  <a:moveTo>
                    <a:pt x="596" y="4555"/>
                  </a:moveTo>
                  <a:cubicBezTo>
                    <a:pt x="1" y="2960"/>
                    <a:pt x="784" y="1190"/>
                    <a:pt x="2365" y="596"/>
                  </a:cubicBezTo>
                  <a:cubicBezTo>
                    <a:pt x="3932" y="1"/>
                    <a:pt x="5701" y="799"/>
                    <a:pt x="6296" y="2380"/>
                  </a:cubicBezTo>
                  <a:cubicBezTo>
                    <a:pt x="6905" y="3975"/>
                    <a:pt x="6107" y="5745"/>
                    <a:pt x="4541" y="6340"/>
                  </a:cubicBezTo>
                  <a:cubicBezTo>
                    <a:pt x="2960" y="6934"/>
                    <a:pt x="1205" y="6136"/>
                    <a:pt x="596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8"/>
            <p:cNvSpPr/>
            <p:nvPr/>
          </p:nvSpPr>
          <p:spPr>
            <a:xfrm>
              <a:off x="8272708" y="1745305"/>
              <a:ext cx="239690" cy="240731"/>
            </a:xfrm>
            <a:custGeom>
              <a:rect b="b" l="l" r="r" t="t"/>
              <a:pathLst>
                <a:path extrusionOk="0" h="6935" w="6905">
                  <a:moveTo>
                    <a:pt x="609" y="4541"/>
                  </a:moveTo>
                  <a:cubicBezTo>
                    <a:pt x="0" y="2960"/>
                    <a:pt x="798" y="1190"/>
                    <a:pt x="2365" y="596"/>
                  </a:cubicBezTo>
                  <a:cubicBezTo>
                    <a:pt x="3946" y="1"/>
                    <a:pt x="5701" y="799"/>
                    <a:pt x="6310" y="2380"/>
                  </a:cubicBezTo>
                  <a:cubicBezTo>
                    <a:pt x="6905" y="3961"/>
                    <a:pt x="6121" y="5730"/>
                    <a:pt x="4540" y="6340"/>
                  </a:cubicBezTo>
                  <a:cubicBezTo>
                    <a:pt x="2974" y="6934"/>
                    <a:pt x="1204" y="6137"/>
                    <a:pt x="609" y="454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8"/>
            <p:cNvSpPr/>
            <p:nvPr/>
          </p:nvSpPr>
          <p:spPr>
            <a:xfrm>
              <a:off x="421753" y="4942581"/>
              <a:ext cx="239690" cy="240731"/>
            </a:xfrm>
            <a:custGeom>
              <a:rect b="b" l="l" r="r" t="t"/>
              <a:pathLst>
                <a:path extrusionOk="0" h="6935" w="6905">
                  <a:moveTo>
                    <a:pt x="610" y="4555"/>
                  </a:moveTo>
                  <a:cubicBezTo>
                    <a:pt x="0" y="2974"/>
                    <a:pt x="798" y="1205"/>
                    <a:pt x="2365" y="595"/>
                  </a:cubicBezTo>
                  <a:cubicBezTo>
                    <a:pt x="3946" y="1"/>
                    <a:pt x="5701" y="799"/>
                    <a:pt x="6310" y="2394"/>
                  </a:cubicBezTo>
                  <a:cubicBezTo>
                    <a:pt x="6905" y="3975"/>
                    <a:pt x="6121" y="5745"/>
                    <a:pt x="4540" y="6339"/>
                  </a:cubicBezTo>
                  <a:cubicBezTo>
                    <a:pt x="2974" y="6934"/>
                    <a:pt x="1204" y="6136"/>
                    <a:pt x="610" y="45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8"/>
            <p:cNvSpPr/>
            <p:nvPr/>
          </p:nvSpPr>
          <p:spPr>
            <a:xfrm>
              <a:off x="737305" y="4775668"/>
              <a:ext cx="239690" cy="213065"/>
            </a:xfrm>
            <a:custGeom>
              <a:rect b="b" l="l" r="r" t="t"/>
              <a:pathLst>
                <a:path extrusionOk="0" h="6138" w="6905">
                  <a:moveTo>
                    <a:pt x="3434" y="0"/>
                  </a:moveTo>
                  <a:cubicBezTo>
                    <a:pt x="3078" y="0"/>
                    <a:pt x="2716" y="64"/>
                    <a:pt x="2365" y="197"/>
                  </a:cubicBezTo>
                  <a:cubicBezTo>
                    <a:pt x="784" y="792"/>
                    <a:pt x="1" y="2561"/>
                    <a:pt x="595" y="4157"/>
                  </a:cubicBezTo>
                  <a:cubicBezTo>
                    <a:pt x="1068" y="5383"/>
                    <a:pt x="2229" y="6138"/>
                    <a:pt x="3464" y="6138"/>
                  </a:cubicBezTo>
                  <a:cubicBezTo>
                    <a:pt x="3822" y="6138"/>
                    <a:pt x="4186" y="6075"/>
                    <a:pt x="4541" y="5941"/>
                  </a:cubicBezTo>
                  <a:cubicBezTo>
                    <a:pt x="6107" y="5346"/>
                    <a:pt x="6905" y="3577"/>
                    <a:pt x="6296" y="1996"/>
                  </a:cubicBezTo>
                  <a:cubicBezTo>
                    <a:pt x="5834" y="758"/>
                    <a:pt x="4666" y="0"/>
                    <a:pt x="343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8"/>
            <p:cNvSpPr/>
            <p:nvPr/>
          </p:nvSpPr>
          <p:spPr>
            <a:xfrm>
              <a:off x="8032998" y="609714"/>
              <a:ext cx="239690" cy="213100"/>
            </a:xfrm>
            <a:custGeom>
              <a:rect b="b" l="l" r="r" t="t"/>
              <a:pathLst>
                <a:path extrusionOk="0" h="6139" w="6905">
                  <a:moveTo>
                    <a:pt x="3435" y="1"/>
                  </a:moveTo>
                  <a:cubicBezTo>
                    <a:pt x="3078" y="1"/>
                    <a:pt x="2716" y="64"/>
                    <a:pt x="2365" y="197"/>
                  </a:cubicBezTo>
                  <a:cubicBezTo>
                    <a:pt x="784" y="792"/>
                    <a:pt x="0" y="2562"/>
                    <a:pt x="595" y="4143"/>
                  </a:cubicBezTo>
                  <a:cubicBezTo>
                    <a:pt x="1056" y="5381"/>
                    <a:pt x="2225" y="6138"/>
                    <a:pt x="3463" y="6138"/>
                  </a:cubicBezTo>
                  <a:cubicBezTo>
                    <a:pt x="3822" y="6138"/>
                    <a:pt x="4186" y="6075"/>
                    <a:pt x="4540" y="5941"/>
                  </a:cubicBezTo>
                  <a:cubicBezTo>
                    <a:pt x="6107" y="5347"/>
                    <a:pt x="6905" y="3577"/>
                    <a:pt x="6295" y="1982"/>
                  </a:cubicBezTo>
                  <a:cubicBezTo>
                    <a:pt x="5834" y="756"/>
                    <a:pt x="4667" y="1"/>
                    <a:pt x="343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8"/>
            <p:cNvSpPr/>
            <p:nvPr/>
          </p:nvSpPr>
          <p:spPr>
            <a:xfrm>
              <a:off x="8991012" y="1986033"/>
              <a:ext cx="239690" cy="213100"/>
            </a:xfrm>
            <a:custGeom>
              <a:rect b="b" l="l" r="r" t="t"/>
              <a:pathLst>
                <a:path extrusionOk="0" h="6139" w="6905">
                  <a:moveTo>
                    <a:pt x="3434" y="1"/>
                  </a:moveTo>
                  <a:cubicBezTo>
                    <a:pt x="3077" y="1"/>
                    <a:pt x="2716" y="64"/>
                    <a:pt x="2364" y="197"/>
                  </a:cubicBezTo>
                  <a:cubicBezTo>
                    <a:pt x="783" y="807"/>
                    <a:pt x="0" y="2576"/>
                    <a:pt x="595" y="4157"/>
                  </a:cubicBezTo>
                  <a:cubicBezTo>
                    <a:pt x="1067" y="5383"/>
                    <a:pt x="2229" y="6138"/>
                    <a:pt x="3464" y="6138"/>
                  </a:cubicBezTo>
                  <a:cubicBezTo>
                    <a:pt x="3821" y="6138"/>
                    <a:pt x="4185" y="6075"/>
                    <a:pt x="4540" y="5941"/>
                  </a:cubicBezTo>
                  <a:cubicBezTo>
                    <a:pt x="6107" y="5347"/>
                    <a:pt x="6905" y="3577"/>
                    <a:pt x="6295" y="1996"/>
                  </a:cubicBezTo>
                  <a:cubicBezTo>
                    <a:pt x="5834" y="758"/>
                    <a:pt x="4666" y="1"/>
                    <a:pt x="343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8"/>
            <p:cNvSpPr/>
            <p:nvPr/>
          </p:nvSpPr>
          <p:spPr>
            <a:xfrm>
              <a:off x="8560197" y="962082"/>
              <a:ext cx="239725" cy="212996"/>
            </a:xfrm>
            <a:custGeom>
              <a:rect b="b" l="l" r="r" t="t"/>
              <a:pathLst>
                <a:path extrusionOk="0" h="6136" w="6906">
                  <a:moveTo>
                    <a:pt x="3449" y="0"/>
                  </a:moveTo>
                  <a:cubicBezTo>
                    <a:pt x="3089" y="0"/>
                    <a:pt x="2723" y="66"/>
                    <a:pt x="2365" y="203"/>
                  </a:cubicBezTo>
                  <a:cubicBezTo>
                    <a:pt x="784" y="798"/>
                    <a:pt x="1" y="2568"/>
                    <a:pt x="596" y="4149"/>
                  </a:cubicBezTo>
                  <a:cubicBezTo>
                    <a:pt x="1067" y="5372"/>
                    <a:pt x="2225" y="6135"/>
                    <a:pt x="3458" y="6135"/>
                  </a:cubicBezTo>
                  <a:cubicBezTo>
                    <a:pt x="3817" y="6135"/>
                    <a:pt x="4184" y="6070"/>
                    <a:pt x="4541" y="5933"/>
                  </a:cubicBezTo>
                  <a:cubicBezTo>
                    <a:pt x="6122" y="5338"/>
                    <a:pt x="6905" y="3568"/>
                    <a:pt x="6311" y="1987"/>
                  </a:cubicBezTo>
                  <a:cubicBezTo>
                    <a:pt x="5839" y="764"/>
                    <a:pt x="4681" y="0"/>
                    <a:pt x="344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5000">
                  <a:schemeClr val="accent3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0" name="Google Shape;1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248436" y="-1212134"/>
            <a:ext cx="3198924" cy="3198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8"/>
          <p:cNvSpPr txBox="1"/>
          <p:nvPr>
            <p:ph idx="16" type="title"/>
          </p:nvPr>
        </p:nvSpPr>
        <p:spPr>
          <a:xfrm>
            <a:off x="1343425" y="3105512"/>
            <a:ext cx="1780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2" name="Google Shape;122;p38"/>
          <p:cNvSpPr txBox="1"/>
          <p:nvPr>
            <p:ph idx="17" type="title"/>
          </p:nvPr>
        </p:nvSpPr>
        <p:spPr>
          <a:xfrm>
            <a:off x="3681750" y="3105512"/>
            <a:ext cx="1780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3" name="Google Shape;123;p38"/>
          <p:cNvSpPr txBox="1"/>
          <p:nvPr>
            <p:ph idx="18" type="title"/>
          </p:nvPr>
        </p:nvSpPr>
        <p:spPr>
          <a:xfrm>
            <a:off x="6024054" y="3105512"/>
            <a:ext cx="1780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4" name="Google Shape;124;p38"/>
          <p:cNvSpPr txBox="1"/>
          <p:nvPr>
            <p:ph idx="19" type="title"/>
          </p:nvPr>
        </p:nvSpPr>
        <p:spPr>
          <a:xfrm>
            <a:off x="1343425" y="1298937"/>
            <a:ext cx="1780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5" name="Google Shape;125;p38"/>
          <p:cNvSpPr txBox="1"/>
          <p:nvPr>
            <p:ph idx="20" type="title"/>
          </p:nvPr>
        </p:nvSpPr>
        <p:spPr>
          <a:xfrm>
            <a:off x="3681750" y="1298937"/>
            <a:ext cx="1780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6" name="Google Shape;126;p38"/>
          <p:cNvSpPr txBox="1"/>
          <p:nvPr>
            <p:ph idx="21" type="title"/>
          </p:nvPr>
        </p:nvSpPr>
        <p:spPr>
          <a:xfrm>
            <a:off x="6024054" y="1298937"/>
            <a:ext cx="1780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+ Six Columns 4">
  <p:cSld name="TITLE_AND_BODY_1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9"/>
          <p:cNvSpPr txBox="1"/>
          <p:nvPr>
            <p:ph type="title"/>
          </p:nvPr>
        </p:nvSpPr>
        <p:spPr>
          <a:xfrm>
            <a:off x="1123125" y="1896175"/>
            <a:ext cx="2221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9" name="Google Shape;129;p39"/>
          <p:cNvSpPr txBox="1"/>
          <p:nvPr>
            <p:ph idx="1" type="subTitle"/>
          </p:nvPr>
        </p:nvSpPr>
        <p:spPr>
          <a:xfrm>
            <a:off x="1123075" y="2165225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0" name="Google Shape;130;p39"/>
          <p:cNvSpPr txBox="1"/>
          <p:nvPr>
            <p:ph idx="2" type="title"/>
          </p:nvPr>
        </p:nvSpPr>
        <p:spPr>
          <a:xfrm>
            <a:off x="3463398" y="1896175"/>
            <a:ext cx="2221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1" name="Google Shape;131;p39"/>
          <p:cNvSpPr txBox="1"/>
          <p:nvPr>
            <p:ph idx="3" type="subTitle"/>
          </p:nvPr>
        </p:nvSpPr>
        <p:spPr>
          <a:xfrm>
            <a:off x="3463409" y="2165225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2" name="Google Shape;132;p39"/>
          <p:cNvSpPr txBox="1"/>
          <p:nvPr>
            <p:ph idx="4" type="title"/>
          </p:nvPr>
        </p:nvSpPr>
        <p:spPr>
          <a:xfrm>
            <a:off x="5803725" y="1896175"/>
            <a:ext cx="2221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3" name="Google Shape;133;p39"/>
          <p:cNvSpPr txBox="1"/>
          <p:nvPr>
            <p:ph idx="5" type="subTitle"/>
          </p:nvPr>
        </p:nvSpPr>
        <p:spPr>
          <a:xfrm>
            <a:off x="5803704" y="2165225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4" name="Google Shape;134;p39"/>
          <p:cNvSpPr txBox="1"/>
          <p:nvPr>
            <p:ph idx="6" type="title"/>
          </p:nvPr>
        </p:nvSpPr>
        <p:spPr>
          <a:xfrm>
            <a:off x="1123175" y="3676625"/>
            <a:ext cx="22212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5" name="Google Shape;135;p39"/>
          <p:cNvSpPr txBox="1"/>
          <p:nvPr>
            <p:ph idx="7" type="subTitle"/>
          </p:nvPr>
        </p:nvSpPr>
        <p:spPr>
          <a:xfrm>
            <a:off x="1123075" y="3945875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6" name="Google Shape;136;p39"/>
          <p:cNvSpPr txBox="1"/>
          <p:nvPr>
            <p:ph idx="8" type="title"/>
          </p:nvPr>
        </p:nvSpPr>
        <p:spPr>
          <a:xfrm>
            <a:off x="3463413" y="3676625"/>
            <a:ext cx="22212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7" name="Google Shape;137;p39"/>
          <p:cNvSpPr txBox="1"/>
          <p:nvPr>
            <p:ph idx="9" type="subTitle"/>
          </p:nvPr>
        </p:nvSpPr>
        <p:spPr>
          <a:xfrm>
            <a:off x="3463409" y="3945875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8" name="Google Shape;138;p39"/>
          <p:cNvSpPr txBox="1"/>
          <p:nvPr>
            <p:ph idx="13" type="title"/>
          </p:nvPr>
        </p:nvSpPr>
        <p:spPr>
          <a:xfrm>
            <a:off x="5803725" y="3676625"/>
            <a:ext cx="22212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9" name="Google Shape;139;p39"/>
          <p:cNvSpPr txBox="1"/>
          <p:nvPr>
            <p:ph idx="14" type="subTitle"/>
          </p:nvPr>
        </p:nvSpPr>
        <p:spPr>
          <a:xfrm>
            <a:off x="5803704" y="3945875"/>
            <a:ext cx="22212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0" name="Google Shape;140;p39"/>
          <p:cNvSpPr txBox="1"/>
          <p:nvPr>
            <p:ph idx="15" type="title"/>
          </p:nvPr>
        </p:nvSpPr>
        <p:spPr>
          <a:xfrm>
            <a:off x="559350" y="547054"/>
            <a:ext cx="802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41" name="Google Shape;14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833308">
            <a:off x="18001" y="312962"/>
            <a:ext cx="1488649" cy="148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105589">
            <a:off x="8042851" y="3685787"/>
            <a:ext cx="1488649" cy="148730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9"/>
          <p:cNvSpPr/>
          <p:nvPr/>
        </p:nvSpPr>
        <p:spPr>
          <a:xfrm flipH="1" rot="10800000">
            <a:off x="1977905" y="255908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9"/>
          <p:cNvSpPr/>
          <p:nvPr/>
        </p:nvSpPr>
        <p:spPr>
          <a:xfrm flipH="1" rot="10800000">
            <a:off x="407630" y="3001333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9"/>
          <p:cNvSpPr/>
          <p:nvPr/>
        </p:nvSpPr>
        <p:spPr>
          <a:xfrm flipH="1" rot="10800000">
            <a:off x="8762155" y="2038333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350476" y="-2708176"/>
            <a:ext cx="4873401" cy="48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04830">
            <a:off x="-1152099" y="3783249"/>
            <a:ext cx="2865199" cy="286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2">
  <p:cSld name="TITLE_AND_BODY_1_2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 txBox="1"/>
          <p:nvPr>
            <p:ph type="title"/>
          </p:nvPr>
        </p:nvSpPr>
        <p:spPr>
          <a:xfrm>
            <a:off x="713225" y="5470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0" name="Google Shape;150;p40"/>
          <p:cNvSpPr txBox="1"/>
          <p:nvPr>
            <p:ph idx="2" type="title"/>
          </p:nvPr>
        </p:nvSpPr>
        <p:spPr>
          <a:xfrm>
            <a:off x="1036675" y="3116450"/>
            <a:ext cx="1780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1" name="Google Shape;151;p40"/>
          <p:cNvSpPr txBox="1"/>
          <p:nvPr>
            <p:ph idx="1" type="subTitle"/>
          </p:nvPr>
        </p:nvSpPr>
        <p:spPr>
          <a:xfrm>
            <a:off x="673700" y="3579075"/>
            <a:ext cx="25065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2" name="Google Shape;152;p40"/>
          <p:cNvSpPr txBox="1"/>
          <p:nvPr>
            <p:ph idx="3" type="title"/>
          </p:nvPr>
        </p:nvSpPr>
        <p:spPr>
          <a:xfrm>
            <a:off x="3681746" y="3116450"/>
            <a:ext cx="1780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3" name="Google Shape;153;p40"/>
          <p:cNvSpPr txBox="1"/>
          <p:nvPr>
            <p:ph idx="4" type="subTitle"/>
          </p:nvPr>
        </p:nvSpPr>
        <p:spPr>
          <a:xfrm>
            <a:off x="3318737" y="3579075"/>
            <a:ext cx="25065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4" name="Google Shape;154;p40"/>
          <p:cNvSpPr txBox="1"/>
          <p:nvPr>
            <p:ph idx="5" type="title"/>
          </p:nvPr>
        </p:nvSpPr>
        <p:spPr>
          <a:xfrm>
            <a:off x="6326825" y="3116450"/>
            <a:ext cx="1780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40"/>
          <p:cNvSpPr txBox="1"/>
          <p:nvPr>
            <p:ph idx="6" type="subTitle"/>
          </p:nvPr>
        </p:nvSpPr>
        <p:spPr>
          <a:xfrm>
            <a:off x="5963825" y="3579075"/>
            <a:ext cx="25065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156" name="Google Shape;15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52215">
            <a:off x="-924933" y="3295779"/>
            <a:ext cx="1896869" cy="189686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0"/>
          <p:cNvSpPr/>
          <p:nvPr/>
        </p:nvSpPr>
        <p:spPr>
          <a:xfrm rot="10800000">
            <a:off x="4452127" y="4786922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0"/>
          <p:cNvSpPr/>
          <p:nvPr/>
        </p:nvSpPr>
        <p:spPr>
          <a:xfrm rot="10800000">
            <a:off x="281452" y="3188209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0"/>
          <p:cNvSpPr/>
          <p:nvPr/>
        </p:nvSpPr>
        <p:spPr>
          <a:xfrm rot="10800000">
            <a:off x="8696077" y="4123847"/>
            <a:ext cx="239690" cy="240731"/>
          </a:xfrm>
          <a:custGeom>
            <a:rect b="b" l="l" r="r" t="t"/>
            <a:pathLst>
              <a:path extrusionOk="0" h="6935" w="6905">
                <a:moveTo>
                  <a:pt x="609" y="4541"/>
                </a:moveTo>
                <a:cubicBezTo>
                  <a:pt x="0" y="2960"/>
                  <a:pt x="798" y="1190"/>
                  <a:pt x="2365" y="596"/>
                </a:cubicBezTo>
                <a:cubicBezTo>
                  <a:pt x="3946" y="1"/>
                  <a:pt x="5701" y="799"/>
                  <a:pt x="6310" y="2380"/>
                </a:cubicBezTo>
                <a:cubicBezTo>
                  <a:pt x="6905" y="3961"/>
                  <a:pt x="6121" y="5730"/>
                  <a:pt x="4540" y="6340"/>
                </a:cubicBezTo>
                <a:cubicBezTo>
                  <a:pt x="2974" y="6934"/>
                  <a:pt x="1204" y="6137"/>
                  <a:pt x="609" y="45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2">
  <p:cSld name="CUSTOM_1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/>
          <p:nvPr/>
        </p:nvSpPr>
        <p:spPr>
          <a:xfrm flipH="1" rot="10800000">
            <a:off x="1804905" y="4755408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1"/>
          <p:cNvSpPr/>
          <p:nvPr/>
        </p:nvSpPr>
        <p:spPr>
          <a:xfrm flipH="1" rot="10800000">
            <a:off x="149105" y="2887945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1"/>
          <p:cNvSpPr/>
          <p:nvPr/>
        </p:nvSpPr>
        <p:spPr>
          <a:xfrm flipH="1" rot="10800000">
            <a:off x="8659780" y="4810558"/>
            <a:ext cx="239690" cy="213065"/>
          </a:xfrm>
          <a:custGeom>
            <a:rect b="b" l="l" r="r" t="t"/>
            <a:pathLst>
              <a:path extrusionOk="0" h="6138" w="6905">
                <a:moveTo>
                  <a:pt x="3434" y="0"/>
                </a:moveTo>
                <a:cubicBezTo>
                  <a:pt x="3078" y="0"/>
                  <a:pt x="2716" y="64"/>
                  <a:pt x="2365" y="197"/>
                </a:cubicBezTo>
                <a:cubicBezTo>
                  <a:pt x="784" y="792"/>
                  <a:pt x="1" y="2561"/>
                  <a:pt x="595" y="4157"/>
                </a:cubicBezTo>
                <a:cubicBezTo>
                  <a:pt x="1068" y="5383"/>
                  <a:pt x="2229" y="6138"/>
                  <a:pt x="3464" y="6138"/>
                </a:cubicBezTo>
                <a:cubicBezTo>
                  <a:pt x="3822" y="6138"/>
                  <a:pt x="4186" y="6075"/>
                  <a:pt x="4541" y="5941"/>
                </a:cubicBezTo>
                <a:cubicBezTo>
                  <a:pt x="6107" y="5346"/>
                  <a:pt x="6905" y="3577"/>
                  <a:pt x="6296" y="1996"/>
                </a:cubicBezTo>
                <a:cubicBezTo>
                  <a:pt x="5834" y="758"/>
                  <a:pt x="4666" y="0"/>
                  <a:pt x="3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5000">
                <a:schemeClr val="accent3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3795950" y="4532526"/>
            <a:ext cx="1164700" cy="11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1"/>
          <p:cNvSpPr txBox="1"/>
          <p:nvPr>
            <p:ph type="title"/>
          </p:nvPr>
        </p:nvSpPr>
        <p:spPr>
          <a:xfrm>
            <a:off x="713225" y="5476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6" name="Google Shape;166;p41"/>
          <p:cNvSpPr txBox="1"/>
          <p:nvPr>
            <p:ph idx="2" type="title"/>
          </p:nvPr>
        </p:nvSpPr>
        <p:spPr>
          <a:xfrm>
            <a:off x="1084063" y="3168600"/>
            <a:ext cx="1408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Google Shape;167;p41"/>
          <p:cNvSpPr txBox="1"/>
          <p:nvPr>
            <p:ph idx="1" type="subTitle"/>
          </p:nvPr>
        </p:nvSpPr>
        <p:spPr>
          <a:xfrm>
            <a:off x="1084063" y="3643687"/>
            <a:ext cx="14088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8" name="Google Shape;168;p41"/>
          <p:cNvSpPr txBox="1"/>
          <p:nvPr>
            <p:ph idx="3" type="title"/>
          </p:nvPr>
        </p:nvSpPr>
        <p:spPr>
          <a:xfrm>
            <a:off x="2934348" y="3168600"/>
            <a:ext cx="14196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9" name="Google Shape;169;p41"/>
          <p:cNvSpPr txBox="1"/>
          <p:nvPr>
            <p:ph idx="4" type="subTitle"/>
          </p:nvPr>
        </p:nvSpPr>
        <p:spPr>
          <a:xfrm>
            <a:off x="2939748" y="3643687"/>
            <a:ext cx="14088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p41"/>
          <p:cNvSpPr txBox="1"/>
          <p:nvPr>
            <p:ph idx="5" type="title"/>
          </p:nvPr>
        </p:nvSpPr>
        <p:spPr>
          <a:xfrm>
            <a:off x="4848370" y="3168600"/>
            <a:ext cx="1408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Google Shape;171;p41"/>
          <p:cNvSpPr txBox="1"/>
          <p:nvPr>
            <p:ph idx="6" type="subTitle"/>
          </p:nvPr>
        </p:nvSpPr>
        <p:spPr>
          <a:xfrm>
            <a:off x="4848370" y="3643687"/>
            <a:ext cx="14088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7" type="title"/>
          </p:nvPr>
        </p:nvSpPr>
        <p:spPr>
          <a:xfrm>
            <a:off x="6651118" y="3168600"/>
            <a:ext cx="1408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8" type="subTitle"/>
          </p:nvPr>
        </p:nvSpPr>
        <p:spPr>
          <a:xfrm>
            <a:off x="6651118" y="3643687"/>
            <a:ext cx="14088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accent4"/>
            </a:gs>
            <a:gs pos="100000">
              <a:schemeClr val="accent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Fjalla One"/>
              <a:buNone/>
              <a:defRPr b="0" i="0" sz="3300" u="none" cap="none" strike="noStrik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mpact"/>
              <a:buNone/>
              <a:defRPr b="0" i="0" sz="3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mpact"/>
              <a:buNone/>
              <a:defRPr b="0" i="0" sz="3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mpact"/>
              <a:buNone/>
              <a:defRPr b="0" i="0" sz="3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mpact"/>
              <a:buNone/>
              <a:defRPr b="0" i="0" sz="3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mpact"/>
              <a:buNone/>
              <a:defRPr b="0" i="0" sz="3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mpact"/>
              <a:buNone/>
              <a:defRPr b="0" i="0" sz="3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mpact"/>
              <a:buNone/>
              <a:defRPr b="0" i="0" sz="3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mpact"/>
              <a:buNone/>
              <a:defRPr b="0" i="0" sz="3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 b="0" i="0" sz="1400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 b="0" i="0" sz="1400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 b="0" i="0" sz="1400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 b="0" i="0" sz="1400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 b="0" i="0" sz="1400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 b="0" i="0" sz="1400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 b="0" i="0" sz="1400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 b="0" i="0" sz="1400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xygen"/>
              <a:buChar char="■"/>
              <a:defRPr b="0" i="0" sz="1400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"/>
          <p:cNvSpPr txBox="1"/>
          <p:nvPr>
            <p:ph type="ctrTitle"/>
          </p:nvPr>
        </p:nvSpPr>
        <p:spPr>
          <a:xfrm>
            <a:off x="2195505" y="1852800"/>
            <a:ext cx="475299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Lithuanian  students’ answers of the questionnaire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"/>
          <p:cNvSpPr txBox="1"/>
          <p:nvPr>
            <p:ph idx="1" type="body"/>
          </p:nvPr>
        </p:nvSpPr>
        <p:spPr>
          <a:xfrm>
            <a:off x="610400" y="1382500"/>
            <a:ext cx="78270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Quite safe- 20 students</a:t>
            </a:r>
            <a:endParaRPr/>
          </a:p>
        </p:txBody>
      </p:sp>
      <p:sp>
        <p:nvSpPr>
          <p:cNvPr id="497" name="Google Shape;497;p10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How safe do you feel to shop online?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1"/>
          <p:cNvSpPr txBox="1"/>
          <p:nvPr>
            <p:ph idx="1" type="body"/>
          </p:nvPr>
        </p:nvSpPr>
        <p:spPr>
          <a:xfrm>
            <a:off x="610400" y="1382500"/>
            <a:ext cx="78270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Electronics/IT- 9 students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Books/music- 5 students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TV entertainment/games- 4 students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03" name="Google Shape;503;p11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What do you buy most online?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2"/>
          <p:cNvSpPr txBox="1"/>
          <p:nvPr>
            <p:ph idx="1" type="body"/>
          </p:nvPr>
        </p:nvSpPr>
        <p:spPr>
          <a:xfrm>
            <a:off x="610400" y="2217420"/>
            <a:ext cx="7827000" cy="2558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Yes, quite frequent- 15 students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12"/>
          <p:cNvSpPr txBox="1"/>
          <p:nvPr>
            <p:ph type="title"/>
          </p:nvPr>
        </p:nvSpPr>
        <p:spPr>
          <a:xfrm>
            <a:off x="600386" y="551850"/>
            <a:ext cx="7930500" cy="11855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Were online purchases (related to the previous point) frequent even before the pandemic?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3"/>
          <p:cNvSpPr txBox="1"/>
          <p:nvPr>
            <p:ph idx="1" type="body"/>
          </p:nvPr>
        </p:nvSpPr>
        <p:spPr>
          <a:xfrm>
            <a:off x="610400" y="2179320"/>
            <a:ext cx="7827000" cy="25967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No, I pay little attention – 26 students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15" name="Google Shape;515;p13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Compared to the pre-pandemic period, do you now pay more attention to advertising and promotional emails?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4"/>
          <p:cNvSpPr txBox="1"/>
          <p:nvPr>
            <p:ph idx="1" type="body"/>
          </p:nvPr>
        </p:nvSpPr>
        <p:spPr>
          <a:xfrm>
            <a:off x="610400" y="2049780"/>
            <a:ext cx="7827000" cy="2726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3200">
                <a:solidFill>
                  <a:srgbClr val="96E0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Maybe-</a:t>
            </a: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 18 students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21" name="Google Shape;521;p14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 you plan to keep the same habits even after the pandemic?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5"/>
          <p:cNvSpPr txBox="1"/>
          <p:nvPr>
            <p:ph type="ctrTitle"/>
          </p:nvPr>
        </p:nvSpPr>
        <p:spPr>
          <a:xfrm>
            <a:off x="2431725" y="2636960"/>
            <a:ext cx="428055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PART III. Behavioural changes due to the pandemic</a:t>
            </a:r>
            <a:br>
              <a:rPr lang="en-US" sz="3600">
                <a:latin typeface="Calibri"/>
                <a:ea typeface="Calibri"/>
                <a:cs typeface="Calibri"/>
                <a:sym typeface="Calibri"/>
              </a:rPr>
            </a:br>
            <a:endParaRPr sz="6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6"/>
          <p:cNvSpPr txBox="1"/>
          <p:nvPr>
            <p:ph type="title"/>
          </p:nvPr>
        </p:nvSpPr>
        <p:spPr>
          <a:xfrm>
            <a:off x="600386" y="551850"/>
            <a:ext cx="7930500" cy="16274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Considering the current pandemic situation of Covid-19, which of the following statements do you agree with?</a:t>
            </a:r>
            <a:endParaRPr/>
          </a:p>
        </p:txBody>
      </p:sp>
      <p:sp>
        <p:nvSpPr>
          <p:cNvPr id="532" name="Google Shape;532;p16"/>
          <p:cNvSpPr txBox="1"/>
          <p:nvPr/>
        </p:nvSpPr>
        <p:spPr>
          <a:xfrm>
            <a:off x="1188720" y="2461260"/>
            <a:ext cx="703326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96E0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right to "stay at home" limiting the exit from home to real needs- 24 students.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96E02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96E0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 out in the open air sometimes is good- 10 students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7"/>
          <p:cNvSpPr txBox="1"/>
          <p:nvPr>
            <p:ph idx="1" type="body"/>
          </p:nvPr>
        </p:nvSpPr>
        <p:spPr>
          <a:xfrm>
            <a:off x="610400" y="2468880"/>
            <a:ext cx="7827000" cy="23072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Work/study with classmates- 16 students</a:t>
            </a:r>
            <a:endParaRPr/>
          </a:p>
        </p:txBody>
      </p:sp>
      <p:sp>
        <p:nvSpPr>
          <p:cNvPr id="538" name="Google Shape;538;p17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Considering the current pandemic situation of Covid-19, how risky do you think the following activities are for your health?</a:t>
            </a:r>
            <a:b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8"/>
          <p:cNvSpPr txBox="1"/>
          <p:nvPr>
            <p:ph idx="1" type="body"/>
          </p:nvPr>
        </p:nvSpPr>
        <p:spPr>
          <a:xfrm>
            <a:off x="610400" y="2026920"/>
            <a:ext cx="7827000" cy="27491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Once a week- 15 students</a:t>
            </a:r>
            <a:endParaRPr/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Several times a week- 12 students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44" name="Google Shape;544;p18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How often have you left your house  in recent months?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/>
          <p:nvPr>
            <p:ph idx="1" type="body"/>
          </p:nvPr>
        </p:nvSpPr>
        <p:spPr>
          <a:xfrm>
            <a:off x="610400" y="2240280"/>
            <a:ext cx="7827000" cy="2535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More than 2 hours- 15 students </a:t>
            </a:r>
            <a:endParaRPr/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Less than 30 min. – 11 students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50" name="Google Shape;550;p19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During the lockdown many people were kept constantly updated on what was happening through media. How much time did you spend on isolation days to keep yourself informed?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"/>
          <p:cNvSpPr txBox="1"/>
          <p:nvPr>
            <p:ph idx="1" type="body"/>
          </p:nvPr>
        </p:nvSpPr>
        <p:spPr>
          <a:xfrm>
            <a:off x="658500" y="2129260"/>
            <a:ext cx="7827000" cy="1734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Lithuanian students  who answered the questionnaire were between 16 and 18 years old</a:t>
            </a:r>
            <a:endParaRPr b="1" sz="2000"/>
          </a:p>
        </p:txBody>
      </p:sp>
      <p:sp>
        <p:nvSpPr>
          <p:cNvPr id="450" name="Google Shape;450;p2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Who are you?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0"/>
          <p:cNvSpPr txBox="1"/>
          <p:nvPr>
            <p:ph idx="1" type="body"/>
          </p:nvPr>
        </p:nvSpPr>
        <p:spPr>
          <a:xfrm>
            <a:off x="610400" y="1714500"/>
            <a:ext cx="7827000" cy="30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Quite reliable- 20 students</a:t>
            </a:r>
            <a:endParaRPr/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Not very reliable- 10 students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56" name="Google Shape;556;p20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How reliable do you think the news provided by the main information channels you used most? (radio, TV, newspapers, social networks...)</a:t>
            </a:r>
            <a:b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1"/>
          <p:cNvSpPr txBox="1"/>
          <p:nvPr>
            <p:ph idx="1" type="body"/>
          </p:nvPr>
        </p:nvSpPr>
        <p:spPr>
          <a:xfrm>
            <a:off x="610400" y="1912620"/>
            <a:ext cx="7827000" cy="2863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Very worried- 11 students</a:t>
            </a:r>
            <a:endParaRPr/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Quite worried- 15 students</a:t>
            </a:r>
            <a:endParaRPr/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A little worried- 10 students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62" name="Google Shape;562;p21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How worried are you about your personal health and family members?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2"/>
          <p:cNvSpPr txBox="1"/>
          <p:nvPr>
            <p:ph type="ctrTitle"/>
          </p:nvPr>
        </p:nvSpPr>
        <p:spPr>
          <a:xfrm>
            <a:off x="2844150" y="2571750"/>
            <a:ext cx="34557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PART IV. Opinions on current and future changes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"/>
          <p:cNvSpPr txBox="1"/>
          <p:nvPr>
            <p:ph idx="1" type="body"/>
          </p:nvPr>
        </p:nvSpPr>
        <p:spPr>
          <a:xfrm>
            <a:off x="610400" y="2156460"/>
            <a:ext cx="7827000" cy="2619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European Union- 15 students (the same), 17 students ( worsened)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The Government of your country- 27 students (worsened)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Regional or local authorities- 20 students  (worsened)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Police- 11 students( improved), 18 students( worsened)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Citizens- 24 students ( worsened)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The health care system- 20 students( worsened)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73" name="Google Shape;573;p23"/>
          <p:cNvSpPr txBox="1"/>
          <p:nvPr>
            <p:ph type="title"/>
          </p:nvPr>
        </p:nvSpPr>
        <p:spPr>
          <a:xfrm>
            <a:off x="600386" y="551850"/>
            <a:ext cx="7930500" cy="530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During the Lockdown period, how would you assess your level of confidence in: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4"/>
          <p:cNvSpPr txBox="1"/>
          <p:nvPr>
            <p:ph idx="1" type="body"/>
          </p:nvPr>
        </p:nvSpPr>
        <p:spPr>
          <a:xfrm>
            <a:off x="610400" y="2217420"/>
            <a:ext cx="7827000" cy="2558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Encouraging smart working where possible- 19 students</a:t>
            </a:r>
            <a:endParaRPr/>
          </a:p>
        </p:txBody>
      </p:sp>
      <p:sp>
        <p:nvSpPr>
          <p:cNvPr id="579" name="Google Shape;579;p24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Which of the following interventions do you think is more important for the post-lockdown phase?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5"/>
          <p:cNvSpPr txBox="1"/>
          <p:nvPr>
            <p:ph type="ctrTitle"/>
          </p:nvPr>
        </p:nvSpPr>
        <p:spPr>
          <a:xfrm>
            <a:off x="2481255" y="1143000"/>
            <a:ext cx="4181490" cy="2307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PART V. DISTANCE LEARNING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 txBox="1"/>
          <p:nvPr>
            <p:ph idx="1" type="body"/>
          </p:nvPr>
        </p:nvSpPr>
        <p:spPr>
          <a:xfrm>
            <a:off x="610400" y="2095500"/>
            <a:ext cx="7827000" cy="2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YES- 38 students</a:t>
            </a:r>
            <a:endParaRPr/>
          </a:p>
        </p:txBody>
      </p:sp>
      <p:sp>
        <p:nvSpPr>
          <p:cNvPr id="590" name="Google Shape;590;p26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In the months of the pandemic did you follow distance courses?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7"/>
          <p:cNvSpPr txBox="1"/>
          <p:nvPr>
            <p:ph idx="1" type="body"/>
          </p:nvPr>
        </p:nvSpPr>
        <p:spPr>
          <a:xfrm>
            <a:off x="610400" y="1836420"/>
            <a:ext cx="7827000" cy="2939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Yes, all the lessons- 24 students</a:t>
            </a:r>
            <a:endParaRPr/>
          </a:p>
          <a:p>
            <a: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Yes, some lessons- 14 students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r>
              <a:t/>
            </a:r>
            <a:endParaRPr/>
          </a:p>
        </p:txBody>
      </p:sp>
      <p:sp>
        <p:nvSpPr>
          <p:cNvPr id="596" name="Google Shape;596;p27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Were you able to follow all the curricular lessons with distance learning?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8"/>
          <p:cNvSpPr txBox="1"/>
          <p:nvPr>
            <p:ph idx="1" type="body"/>
          </p:nvPr>
        </p:nvSpPr>
        <p:spPr>
          <a:xfrm>
            <a:off x="610400" y="1905000"/>
            <a:ext cx="7827000" cy="28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95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Synchronous distance learning, involving live communication between pupils and teachers (video conferencing)- 19 students</a:t>
            </a:r>
            <a:endParaRPr/>
          </a:p>
          <a:p>
            <a:pPr indent="-342900" lvl="0" marL="495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Blended learning, combining traditional learning in a physical classroom and distance learning using online tools and platforms- 10 students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02" name="Google Shape;602;p28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How did the distance learning take place mostly?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9"/>
          <p:cNvSpPr txBox="1"/>
          <p:nvPr>
            <p:ph idx="1" type="body"/>
          </p:nvPr>
        </p:nvSpPr>
        <p:spPr>
          <a:xfrm>
            <a:off x="610400" y="2164080"/>
            <a:ext cx="7827000" cy="26120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Yes- 21 student</a:t>
            </a:r>
            <a:endParaRPr/>
          </a:p>
          <a:p>
            <a: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No- 17 students</a:t>
            </a:r>
            <a:endParaRPr/>
          </a:p>
          <a:p>
            <a: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r>
              <a:t/>
            </a:r>
            <a:endParaRPr/>
          </a:p>
        </p:txBody>
      </p:sp>
      <p:sp>
        <p:nvSpPr>
          <p:cNvPr id="608" name="Google Shape;608;p29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Looking ahead to the next school year 2021/2022, would you like distance learning to continue?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"/>
          <p:cNvSpPr txBox="1"/>
          <p:nvPr>
            <p:ph idx="1" type="body"/>
          </p:nvPr>
        </p:nvSpPr>
        <p:spPr>
          <a:xfrm>
            <a:off x="610400" y="1382500"/>
            <a:ext cx="78270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Male- 16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Female- 22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56" name="Google Shape;456;p3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i="1" lang="en-US" sz="4800">
                <a:latin typeface="Times New Roman"/>
                <a:ea typeface="Times New Roman"/>
                <a:cs typeface="Times New Roman"/>
                <a:sym typeface="Times New Roman"/>
              </a:rPr>
              <a:t>Gender:</a:t>
            </a:r>
            <a:br>
              <a:rPr i="1"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i="1" lang="en-US" sz="4800">
                <a:latin typeface="Calibri"/>
                <a:ea typeface="Calibri"/>
                <a:cs typeface="Calibri"/>
                <a:sym typeface="Calibri"/>
              </a:rPr>
            </a:br>
            <a:endParaRPr sz="4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0"/>
          <p:cNvSpPr txBox="1"/>
          <p:nvPr>
            <p:ph idx="1" type="body"/>
          </p:nvPr>
        </p:nvSpPr>
        <p:spPr>
          <a:xfrm>
            <a:off x="610400" y="1382500"/>
            <a:ext cx="78270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952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Most of the students go shopping 2 or more times a week alone or with their families</a:t>
            </a:r>
            <a:endParaRPr/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More than a half of students go shopping in real shops and only a small part online before the pandemic and NOW </a:t>
            </a:r>
            <a:endParaRPr/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A bigger part of the students feel quite safe shopping online</a:t>
            </a:r>
            <a:endParaRPr/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Most students buy electronics/IT, books or music, TV entertainment or games online</a:t>
            </a:r>
            <a:endParaRPr/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Compared to the pre-pandemic period, students pay little attention to advertising and promotional emails</a:t>
            </a:r>
            <a:endParaRPr/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Most students think that it is right ‘ to stay at home’ limiting the exit from home to the real needs. </a:t>
            </a:r>
            <a:r>
              <a:rPr b="1" lang="en-US"/>
              <a:t>However,</a:t>
            </a:r>
            <a:r>
              <a:rPr lang="en-US"/>
              <a:t> some students agree that it is sometimes good going out in the open air</a:t>
            </a:r>
            <a:endParaRPr/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About a half of students think that it is risky to work or study with classmates nowadays</a:t>
            </a:r>
            <a:endParaRPr/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Most students left their houses once in recent months</a:t>
            </a:r>
            <a:endParaRPr/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More than a half of respondents quite rely on radio. TV, newspapers or etc. </a:t>
            </a:r>
            <a:endParaRPr/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About a half of students are quite worried about their personal health and their family members</a:t>
            </a:r>
            <a:endParaRPr/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During the lockdown period, students’ level of confidence in European Union, the Government, local authorities, police, citizens and the health care system is extremely worsened</a:t>
            </a:r>
            <a:endParaRPr/>
          </a:p>
          <a:p>
            <a:pPr indent="-952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14" name="Google Shape;614;p30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>
                <a:latin typeface="Balthazar"/>
                <a:ea typeface="Balthazar"/>
                <a:cs typeface="Balthazar"/>
                <a:sym typeface="Balthazar"/>
              </a:rPr>
              <a:t>RESULTS</a:t>
            </a:r>
            <a:endParaRPr>
              <a:latin typeface="Balthazar"/>
              <a:ea typeface="Balthazar"/>
              <a:cs typeface="Balthazar"/>
              <a:sym typeface="Balthaza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1"/>
          <p:cNvSpPr txBox="1"/>
          <p:nvPr>
            <p:ph idx="1" type="body"/>
          </p:nvPr>
        </p:nvSpPr>
        <p:spPr>
          <a:xfrm>
            <a:off x="610400" y="1382500"/>
            <a:ext cx="78270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The most important intervention for the post-lockdown period is to encourage smart working if it is possible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During the pandemic, </a:t>
            </a:r>
            <a:r>
              <a:rPr b="1" lang="en-US"/>
              <a:t> all </a:t>
            </a:r>
            <a:r>
              <a:rPr lang="en-US"/>
              <a:t> students followed distance courses and almost all of them had the curricular lessons  using distance learning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Students were taught mostly using synchronous or blended learning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Most of the respondents ( 21 students) would like to continue distance learning in the future. However, there is a part of students ( 17 students) who would like to attend real courses next year.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20" name="Google Shape;620;p31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>
                <a:latin typeface="Balthazar"/>
                <a:ea typeface="Balthazar"/>
                <a:cs typeface="Balthazar"/>
                <a:sym typeface="Balthazar"/>
              </a:rPr>
              <a:t>RESULTS</a:t>
            </a:r>
            <a:endParaRPr>
              <a:latin typeface="Balthazar"/>
              <a:ea typeface="Balthazar"/>
              <a:cs typeface="Balthazar"/>
              <a:sym typeface="Balthaz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"/>
          <p:cNvSpPr txBox="1"/>
          <p:nvPr>
            <p:ph idx="1" type="body"/>
          </p:nvPr>
        </p:nvSpPr>
        <p:spPr>
          <a:xfrm>
            <a:off x="658500" y="1977390"/>
            <a:ext cx="78270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3-5 members- 18 students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2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62" name="Google Shape;462;p4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Students’ families made up of:</a:t>
            </a:r>
            <a:br>
              <a:rPr lang="en-US" sz="3600">
                <a:latin typeface="Calibri"/>
                <a:ea typeface="Calibri"/>
                <a:cs typeface="Calibri"/>
                <a:sym typeface="Calibri"/>
              </a:rPr>
            </a:br>
            <a:endParaRPr sz="7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"/>
          <p:cNvSpPr txBox="1"/>
          <p:nvPr>
            <p:ph type="ctrTitle"/>
          </p:nvPr>
        </p:nvSpPr>
        <p:spPr>
          <a:xfrm>
            <a:off x="2425050" y="1753040"/>
            <a:ext cx="4539630" cy="25979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PART II. Consumer behaviour before and during Covid-19 pandemic</a:t>
            </a:r>
            <a:br>
              <a:rPr lang="en-US" sz="3200">
                <a:latin typeface="Calibri"/>
                <a:ea typeface="Calibri"/>
                <a:cs typeface="Calibri"/>
                <a:sym typeface="Calibri"/>
              </a:rPr>
            </a:br>
            <a:endParaRPr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"/>
          <p:cNvSpPr txBox="1"/>
          <p:nvPr>
            <p:ph idx="1" type="body"/>
          </p:nvPr>
        </p:nvSpPr>
        <p:spPr>
          <a:xfrm>
            <a:off x="610400" y="1805940"/>
            <a:ext cx="7827000" cy="2970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Two or more times a week- 16 students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r>
              <a:t/>
            </a:r>
            <a:endParaRPr/>
          </a:p>
        </p:txBody>
      </p:sp>
      <p:sp>
        <p:nvSpPr>
          <p:cNvPr id="473" name="Google Shape;473;p6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days a week do you spend, alone or with your family, shopping?</a:t>
            </a:r>
            <a:b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"/>
          <p:cNvSpPr txBox="1"/>
          <p:nvPr>
            <p:ph idx="1" type="body"/>
          </p:nvPr>
        </p:nvSpPr>
        <p:spPr>
          <a:xfrm>
            <a:off x="610400" y="1905000"/>
            <a:ext cx="7827000" cy="28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Mostly in stores and only a small part online- 20 students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r>
              <a:t/>
            </a:r>
            <a:endParaRPr/>
          </a:p>
        </p:txBody>
      </p:sp>
      <p:sp>
        <p:nvSpPr>
          <p:cNvPr id="479" name="Google Shape;479;p7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do you generally shop NOW during covid-19 pandemic?</a:t>
            </a:r>
            <a:b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"/>
          <p:cNvSpPr txBox="1"/>
          <p:nvPr>
            <p:ph idx="1" type="body"/>
          </p:nvPr>
        </p:nvSpPr>
        <p:spPr>
          <a:xfrm>
            <a:off x="610400" y="2308860"/>
            <a:ext cx="7827000" cy="24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Mostly in stores and only a small part online- 22 students</a:t>
            </a:r>
            <a:endParaRPr/>
          </a:p>
        </p:txBody>
      </p:sp>
      <p:sp>
        <p:nvSpPr>
          <p:cNvPr id="485" name="Google Shape;485;p8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did your purchases generally happen BEFORE the pandemic?</a:t>
            </a:r>
            <a:b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9"/>
          <p:cNvSpPr txBox="1"/>
          <p:nvPr>
            <p:ph idx="1" type="body"/>
          </p:nvPr>
        </p:nvSpPr>
        <p:spPr>
          <a:xfrm>
            <a:off x="610400" y="2324100"/>
            <a:ext cx="7827000" cy="2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200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Only in stores- 31 students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9"/>
          <p:cNvSpPr txBox="1"/>
          <p:nvPr>
            <p:ph type="title"/>
          </p:nvPr>
        </p:nvSpPr>
        <p:spPr>
          <a:xfrm>
            <a:off x="600386" y="551850"/>
            <a:ext cx="793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How were your food purchases generally made before the pandemic?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onavirus Breakthrough Premium XL by Slidesgo">
  <a:themeElements>
    <a:clrScheme name="Simple Light">
      <a:dk1>
        <a:srgbClr val="2B2D29"/>
      </a:dk1>
      <a:lt1>
        <a:srgbClr val="FFFFFF"/>
      </a:lt1>
      <a:dk2>
        <a:srgbClr val="96E02C"/>
      </a:dk2>
      <a:lt2>
        <a:srgbClr val="83B711"/>
      </a:lt2>
      <a:accent1>
        <a:srgbClr val="FFFFFF"/>
      </a:accent1>
      <a:accent2>
        <a:srgbClr val="96E02C"/>
      </a:accent2>
      <a:accent3>
        <a:srgbClr val="83B711"/>
      </a:accent3>
      <a:accent4>
        <a:srgbClr val="375000"/>
      </a:accent4>
      <a:accent5>
        <a:srgbClr val="2B2D29"/>
      </a:accent5>
      <a:accent6>
        <a:srgbClr val="2B2D2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Gabija Dovydėnaitė</dc:creator>
</cp:coreProperties>
</file>