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9FF33-8E48-4859-9D0C-F8CB92E25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3"/>
          <a:stretch/>
        </p:blipFill>
        <p:spPr>
          <a:xfrm>
            <a:off x="635458" y="640081"/>
            <a:ext cx="5852197" cy="3291844"/>
          </a:xfrm>
          <a:prstGeom prst="rect">
            <a:avLst/>
          </a:prstGeom>
          <a:effectLst/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B8231D3-3119-49E0-84C1-737F3CBB6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9149350" cy="868026"/>
          </a:xfrm>
        </p:spPr>
        <p:txBody>
          <a:bodyPr>
            <a:noAutofit/>
          </a:bodyPr>
          <a:lstStyle/>
          <a:p>
            <a:r>
              <a:rPr lang="hu-HU" sz="5400" b="1">
                <a:solidFill>
                  <a:srgbClr val="EBEBEB"/>
                </a:solidFill>
              </a:rPr>
              <a:t>Covid Questionnaire</a:t>
            </a:r>
            <a:endParaRPr lang="hu-HU" sz="5400" b="1" dirty="0">
              <a:solidFill>
                <a:srgbClr val="EBEBEB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CE0366C-B4B4-4BC7-B118-CCF2ED2CE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6" y="5722374"/>
            <a:ext cx="9149349" cy="487924"/>
          </a:xfrm>
        </p:spPr>
        <p:txBody>
          <a:bodyPr>
            <a:noAutofit/>
          </a:bodyPr>
          <a:lstStyle/>
          <a:p>
            <a:r>
              <a:rPr lang="hu-HU" sz="3600" b="1">
                <a:solidFill>
                  <a:schemeClr val="tx2">
                    <a:lumMod val="40000"/>
                    <a:lumOff val="60000"/>
                  </a:schemeClr>
                </a:solidFill>
              </a:rPr>
              <a:t>Evaluation for Diósd-Hungary</a:t>
            </a:r>
            <a:endParaRPr lang="hu-HU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9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73BF713-79D9-45C9-B1C7-2090029C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Staying home or going out?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25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7C88A0E-3B3F-4BA4-B0EE-FDB2A874A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1848106"/>
            <a:ext cx="5450557" cy="31613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404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F45C5459-07A2-45CF-AE5E-B6ABB0A4E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16529" y="746050"/>
            <a:ext cx="9150807" cy="3225656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1C8C289-C781-468C-A504-D0428DDB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Media-keep informed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70B6A8C-A121-4CE3-929B-C7997D8D4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6" y="1985528"/>
            <a:ext cx="2486025" cy="1838325"/>
          </a:xfrm>
          <a:prstGeom prst="rect">
            <a:avLst/>
          </a:prstGeom>
        </p:spPr>
      </p:pic>
      <p:pic>
        <p:nvPicPr>
          <p:cNvPr id="5124" name="Picture 4" descr="Közösségi média: török szigorítás | Türkinfo">
            <a:extLst>
              <a:ext uri="{FF2B5EF4-FFF2-40B4-BE49-F238E27FC236}">
                <a16:creationId xmlns:a16="http://schemas.microsoft.com/office/drawing/2014/main" id="{58881537-E451-46EC-931C-5C3DA1C7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0" y="200074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0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84C0D42-F73E-453E-9EEC-FDE2A4181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729145"/>
            <a:ext cx="9150807" cy="3202779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46FA2BC-54FD-4E09-A242-65EFC008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Media-news channels-reliability</a:t>
            </a:r>
          </a:p>
        </p:txBody>
      </p:sp>
      <p:pic>
        <p:nvPicPr>
          <p:cNvPr id="6148" name="Picture 4" descr="News Broadcast Background, Breaking News Vector Channel Graphic.. Royalty  Free Cliparts, Vectors, And Stock Illustration. Image 90438488.">
            <a:extLst>
              <a:ext uri="{FF2B5EF4-FFF2-40B4-BE49-F238E27FC236}">
                <a16:creationId xmlns:a16="http://schemas.microsoft.com/office/drawing/2014/main" id="{5BEF9A2B-8066-4F0A-B934-D02664B4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3" y="1213031"/>
            <a:ext cx="3401859" cy="20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3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B2B5DC9-3551-49C2-950D-27492403C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938643" y="353429"/>
            <a:ext cx="6735885" cy="3671055"/>
          </a:xfrm>
          <a:prstGeom prst="rect">
            <a:avLst/>
          </a:prstGeom>
          <a:effectLst/>
        </p:spPr>
      </p:pic>
      <p:sp useBgFill="1">
        <p:nvSpPr>
          <p:cNvPr id="89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D2C2F0-DFA3-4476-993B-C1D629C2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Personal health</a:t>
            </a:r>
          </a:p>
        </p:txBody>
      </p:sp>
      <p:pic>
        <p:nvPicPr>
          <p:cNvPr id="7170" name="Picture 2" descr="Personal Health Budgets - NHS Thurrock CCG">
            <a:extLst>
              <a:ext uri="{FF2B5EF4-FFF2-40B4-BE49-F238E27FC236}">
                <a16:creationId xmlns:a16="http://schemas.microsoft.com/office/drawing/2014/main" id="{9A6101AE-15B4-498D-8719-40A4EF10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959" y="1329457"/>
            <a:ext cx="3006394" cy="28372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4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E952E04-D8AD-479D-A6C5-914937888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582989" y="347725"/>
            <a:ext cx="6723384" cy="3580202"/>
          </a:xfrm>
          <a:prstGeom prst="rect">
            <a:avLst/>
          </a:prstGeom>
          <a:effectLst/>
        </p:spPr>
      </p:pic>
      <p:sp useBgFill="1">
        <p:nvSpPr>
          <p:cNvPr id="89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31A93B-61EB-44A9-9278-1C02002D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Distance learning-concerns</a:t>
            </a:r>
          </a:p>
        </p:txBody>
      </p:sp>
      <p:pic>
        <p:nvPicPr>
          <p:cNvPr id="8194" name="Picture 2" descr="European national websites for online and distance learning during school  closures">
            <a:extLst>
              <a:ext uri="{FF2B5EF4-FFF2-40B4-BE49-F238E27FC236}">
                <a16:creationId xmlns:a16="http://schemas.microsoft.com/office/drawing/2014/main" id="{83F02E0A-02E6-4D55-A7B2-D82A8A9D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339" y="1060243"/>
            <a:ext cx="4245329" cy="28250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49A2902-1A96-48D9-A6B1-0035BF1A9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36102" y="457101"/>
            <a:ext cx="7733627" cy="3712143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357EC6-EECD-43A6-BB16-05E1C5C6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 continue distance learning?</a:t>
            </a:r>
          </a:p>
        </p:txBody>
      </p:sp>
    </p:spTree>
    <p:extLst>
      <p:ext uri="{BB962C8B-B14F-4D97-AF65-F5344CB8AC3E}">
        <p14:creationId xmlns:p14="http://schemas.microsoft.com/office/powerpoint/2010/main" val="143277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5B585D-4BE3-4303-B316-9AC3FAB5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Conclusions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EB6160-CF91-413A-AE58-50DFDA12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Most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live</a:t>
            </a:r>
            <a:r>
              <a:rPr lang="hu-HU" dirty="0"/>
              <a:t> in </a:t>
            </a:r>
            <a:r>
              <a:rPr lang="hu-HU" dirty="0" err="1"/>
              <a:t>families</a:t>
            </a:r>
            <a:r>
              <a:rPr lang="hu-HU" dirty="0"/>
              <a:t> 3-5 </a:t>
            </a:r>
            <a:r>
              <a:rPr lang="hu-HU" dirty="0" err="1"/>
              <a:t>people</a:t>
            </a:r>
            <a:endParaRPr lang="hu-HU" dirty="0"/>
          </a:p>
          <a:p>
            <a:r>
              <a:rPr lang="hu-HU" dirty="0" err="1"/>
              <a:t>They</a:t>
            </a:r>
            <a:r>
              <a:rPr lang="hu-HU" dirty="0"/>
              <a:t> go </a:t>
            </a:r>
            <a:r>
              <a:rPr lang="hu-HU" dirty="0" err="1"/>
              <a:t>once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times</a:t>
            </a:r>
            <a:r>
              <a:rPr lang="hu-HU" dirty="0"/>
              <a:t> a </a:t>
            </a:r>
            <a:r>
              <a:rPr lang="hu-HU" dirty="0" err="1"/>
              <a:t>week</a:t>
            </a:r>
            <a:r>
              <a:rPr lang="hu-HU" dirty="0"/>
              <a:t> shopping</a:t>
            </a:r>
          </a:p>
          <a:p>
            <a:r>
              <a:rPr lang="hu-HU" dirty="0" err="1"/>
              <a:t>Before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pandemic</a:t>
            </a:r>
            <a:r>
              <a:rPr lang="hu-HU" dirty="0"/>
              <a:t>,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mostly</a:t>
            </a:r>
            <a:r>
              <a:rPr lang="hu-HU" dirty="0"/>
              <a:t> </a:t>
            </a:r>
            <a:r>
              <a:rPr lang="hu-HU" dirty="0" err="1"/>
              <a:t>bought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in </a:t>
            </a:r>
            <a:r>
              <a:rPr lang="hu-HU" dirty="0" err="1"/>
              <a:t>stores</a:t>
            </a:r>
            <a:r>
              <a:rPr lang="hu-HU" dirty="0"/>
              <a:t>,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families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online </a:t>
            </a:r>
            <a:r>
              <a:rPr lang="hu-HU" dirty="0" err="1"/>
              <a:t>webshops</a:t>
            </a:r>
            <a:r>
              <a:rPr lang="hu-HU" dirty="0"/>
              <a:t>, </a:t>
            </a:r>
            <a:r>
              <a:rPr lang="hu-HU" dirty="0" err="1"/>
              <a:t>too</a:t>
            </a:r>
            <a:endParaRPr lang="hu-HU" dirty="0"/>
          </a:p>
          <a:p>
            <a:r>
              <a:rPr lang="hu-HU" dirty="0" err="1"/>
              <a:t>However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feel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safe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online shopping</a:t>
            </a:r>
          </a:p>
          <a:p>
            <a:r>
              <a:rPr lang="hu-HU" dirty="0"/>
              <a:t>The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: online shopping </a:t>
            </a:r>
            <a:r>
              <a:rPr lang="hu-HU" dirty="0" err="1"/>
              <a:t>frequency</a:t>
            </a:r>
            <a:r>
              <a:rPr lang="hu-HU" dirty="0"/>
              <a:t>-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answered</a:t>
            </a:r>
            <a:r>
              <a:rPr lang="hu-HU" dirty="0"/>
              <a:t> in </a:t>
            </a:r>
            <a:r>
              <a:rPr lang="hu-HU" dirty="0" err="1"/>
              <a:t>about</a:t>
            </a:r>
            <a:r>
              <a:rPr lang="hu-HU" dirty="0"/>
              <a:t> 1: 1 </a:t>
            </a:r>
            <a:r>
              <a:rPr lang="hu-HU" dirty="0" err="1"/>
              <a:t>proportion</a:t>
            </a:r>
            <a:r>
              <a:rPr lang="hu-HU" dirty="0"/>
              <a:t> </a:t>
            </a:r>
            <a:r>
              <a:rPr lang="hu-HU" dirty="0" err="1"/>
              <a:t>yes</a:t>
            </a:r>
            <a:r>
              <a:rPr lang="hu-HU" dirty="0"/>
              <a:t>/no, </a:t>
            </a: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answers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relevant</a:t>
            </a:r>
            <a:r>
              <a:rPr lang="hu-HU" dirty="0"/>
              <a:t> here(</a:t>
            </a:r>
            <a:r>
              <a:rPr lang="hu-HU" dirty="0" err="1"/>
              <a:t>misunderstood</a:t>
            </a:r>
            <a:r>
              <a:rPr lang="hu-HU" dirty="0"/>
              <a:t>?)</a:t>
            </a:r>
          </a:p>
          <a:p>
            <a:r>
              <a:rPr lang="hu-HU" dirty="0"/>
              <a:t>The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pay</a:t>
            </a:r>
            <a:r>
              <a:rPr lang="hu-HU" dirty="0"/>
              <a:t> more </a:t>
            </a:r>
            <a:r>
              <a:rPr lang="hu-HU" dirty="0" err="1"/>
              <a:t>attention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promotions</a:t>
            </a:r>
            <a:r>
              <a:rPr lang="hu-HU" dirty="0"/>
              <a:t>/</a:t>
            </a:r>
            <a:r>
              <a:rPr lang="hu-HU" dirty="0" err="1"/>
              <a:t>advertising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before</a:t>
            </a:r>
            <a:r>
              <a:rPr lang="hu-HU" dirty="0"/>
              <a:t> </a:t>
            </a:r>
            <a:r>
              <a:rPr lang="hu-HU" dirty="0" err="1"/>
              <a:t>pandemic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283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047C00-F668-4844-A76C-E7304856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Conclusions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5BC2F5-67E1-4DB7-9916-59B06AE1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keeping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shopping </a:t>
            </a:r>
            <a:r>
              <a:rPr lang="hu-HU" dirty="0" err="1"/>
              <a:t>habits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pandemia</a:t>
            </a:r>
            <a:endParaRPr lang="hu-HU" dirty="0"/>
          </a:p>
          <a:p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mostly</a:t>
            </a:r>
            <a:r>
              <a:rPr lang="hu-HU" dirty="0"/>
              <a:t> </a:t>
            </a:r>
            <a:r>
              <a:rPr lang="hu-HU" dirty="0" err="1"/>
              <a:t>left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houses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pandemic</a:t>
            </a:r>
            <a:r>
              <a:rPr lang="hu-HU" dirty="0"/>
              <a:t> </a:t>
            </a:r>
            <a:r>
              <a:rPr lang="hu-HU" dirty="0" err="1"/>
              <a:t>period</a:t>
            </a:r>
            <a:r>
              <a:rPr lang="hu-HU" dirty="0"/>
              <a:t> more </a:t>
            </a:r>
            <a:r>
              <a:rPr lang="hu-HU" dirty="0" err="1"/>
              <a:t>times</a:t>
            </a:r>
            <a:r>
              <a:rPr lang="hu-HU" dirty="0"/>
              <a:t> a </a:t>
            </a:r>
            <a:r>
              <a:rPr lang="hu-HU" dirty="0" err="1"/>
              <a:t>week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</a:t>
            </a:r>
            <a:r>
              <a:rPr lang="hu-HU" dirty="0" err="1"/>
              <a:t>day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were</a:t>
            </a:r>
            <a:r>
              <a:rPr lang="hu-HU" dirty="0"/>
              <a:t> </a:t>
            </a:r>
            <a:r>
              <a:rPr lang="hu-HU" dirty="0" err="1"/>
              <a:t>spending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half</a:t>
            </a:r>
            <a:r>
              <a:rPr lang="hu-HU" dirty="0"/>
              <a:t> an </a:t>
            </a:r>
            <a:r>
              <a:rPr lang="hu-HU" dirty="0" err="1"/>
              <a:t>hour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keep</a:t>
            </a:r>
            <a:r>
              <a:rPr lang="hu-HU" dirty="0"/>
              <a:t> </a:t>
            </a:r>
            <a:r>
              <a:rPr lang="hu-HU" dirty="0" err="1"/>
              <a:t>updated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latest </a:t>
            </a:r>
            <a:r>
              <a:rPr lang="hu-HU" dirty="0" err="1"/>
              <a:t>news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isolation</a:t>
            </a:r>
            <a:r>
              <a:rPr lang="hu-HU" dirty="0"/>
              <a:t> </a:t>
            </a:r>
            <a:r>
              <a:rPr lang="hu-HU" dirty="0" err="1"/>
              <a:t>period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news</a:t>
            </a:r>
            <a:r>
              <a:rPr lang="hu-HU" dirty="0"/>
              <a:t> </a:t>
            </a:r>
            <a:r>
              <a:rPr lang="hu-HU" dirty="0" err="1"/>
              <a:t>channels</a:t>
            </a:r>
            <a:r>
              <a:rPr lang="hu-HU" dirty="0"/>
              <a:t> </a:t>
            </a:r>
            <a:r>
              <a:rPr lang="hu-HU" dirty="0" err="1"/>
              <a:t>give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news</a:t>
            </a:r>
            <a:r>
              <a:rPr lang="hu-HU" dirty="0"/>
              <a:t> in a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reliable</a:t>
            </a:r>
            <a:r>
              <a:rPr lang="hu-HU" dirty="0"/>
              <a:t> </a:t>
            </a:r>
            <a:r>
              <a:rPr lang="hu-HU" dirty="0" err="1"/>
              <a:t>form</a:t>
            </a:r>
            <a:endParaRPr lang="hu-HU" dirty="0"/>
          </a:p>
          <a:p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quite</a:t>
            </a:r>
            <a:r>
              <a:rPr lang="hu-HU" dirty="0"/>
              <a:t> </a:t>
            </a:r>
            <a:r>
              <a:rPr lang="hu-HU" dirty="0" err="1"/>
              <a:t>worried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and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families</a:t>
            </a:r>
            <a:r>
              <a:rPr lang="hu-HU" dirty="0"/>
              <a:t>’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health</a:t>
            </a:r>
            <a:endParaRPr lang="hu-HU" dirty="0"/>
          </a:p>
          <a:p>
            <a:r>
              <a:rPr lang="hu-HU" dirty="0"/>
              <a:t>Most of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answered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</a:t>
            </a:r>
            <a:r>
              <a:rPr lang="hu-HU" dirty="0" err="1"/>
              <a:t>follow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online </a:t>
            </a:r>
            <a:r>
              <a:rPr lang="hu-HU" dirty="0" err="1"/>
              <a:t>lessons</a:t>
            </a:r>
            <a:r>
              <a:rPr lang="hu-HU" dirty="0"/>
              <a:t>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said</a:t>
            </a:r>
            <a:r>
              <a:rPr lang="hu-HU" dirty="0"/>
              <a:t> in a 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proportion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continue</a:t>
            </a:r>
            <a:r>
              <a:rPr lang="hu-HU" dirty="0"/>
              <a:t> </a:t>
            </a:r>
            <a:r>
              <a:rPr lang="hu-HU" dirty="0" err="1"/>
              <a:t>distance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000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A825EA6-E4D7-4739-9F2E-E626CCB4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age of our Hungarian respondents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7587EE6-5678-4305-ABEF-BF359A68B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494009"/>
            <a:ext cx="6275584" cy="38751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2510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ACF6863-DA7F-4264-A5A9-B76048A6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size of their families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CD7CBEF-40CF-429B-8B72-B02FFA2154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35" b="3"/>
          <a:stretch/>
        </p:blipFill>
        <p:spPr>
          <a:xfrm>
            <a:off x="2146681" y="647699"/>
            <a:ext cx="3265008" cy="2658666"/>
          </a:xfrm>
          <a:prstGeom prst="rect">
            <a:avLst/>
          </a:prstGeom>
          <a:effectLst/>
        </p:spPr>
      </p:pic>
      <p:sp>
        <p:nvSpPr>
          <p:cNvPr id="85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fferent Families - Inquisitive Unit">
            <a:extLst>
              <a:ext uri="{FF2B5EF4-FFF2-40B4-BE49-F238E27FC236}">
                <a16:creationId xmlns:a16="http://schemas.microsoft.com/office/drawing/2014/main" id="{038F8008-C2A7-4FDB-ABEB-FA035F026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4" y="3642024"/>
            <a:ext cx="6270662" cy="23773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8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A593937-C421-4A20-9409-1BE969127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640081"/>
            <a:ext cx="8550246" cy="3291844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1811C1-2BA4-4AA3-876C-1149E367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Shopping-number of days</a:t>
            </a:r>
          </a:p>
        </p:txBody>
      </p:sp>
    </p:spTree>
    <p:extLst>
      <p:ext uri="{BB962C8B-B14F-4D97-AF65-F5344CB8AC3E}">
        <p14:creationId xmlns:p14="http://schemas.microsoft.com/office/powerpoint/2010/main" val="330120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CE1A3A9-3C39-472E-8DC7-9187CB06D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989" y="1264661"/>
            <a:ext cx="5491277" cy="2663266"/>
          </a:xfrm>
          <a:prstGeom prst="rect">
            <a:avLst/>
          </a:prstGeom>
          <a:effectLst/>
        </p:spPr>
      </p:pic>
      <p:sp useBgFill="1">
        <p:nvSpPr>
          <p:cNvPr id="89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E914CC9-D4F1-4150-854D-BF55C7DC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Before the pandemic-food purchases</a:t>
            </a:r>
          </a:p>
        </p:txBody>
      </p:sp>
      <p:pic>
        <p:nvPicPr>
          <p:cNvPr id="2050" name="Picture 2" descr="How You'll Grocery Shop After the Coronavirus Pandemic - The Atlantic">
            <a:extLst>
              <a:ext uri="{FF2B5EF4-FFF2-40B4-BE49-F238E27FC236}">
                <a16:creationId xmlns:a16="http://schemas.microsoft.com/office/drawing/2014/main" id="{19267CCD-4B77-4DFB-B349-9BF5CE8AAE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324" y="1600201"/>
            <a:ext cx="3671788" cy="25569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9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C1E81C5-AA24-4CDE-A6AB-648DFD073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640081"/>
            <a:ext cx="7481466" cy="3291844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B1366FE-66FA-4ABF-B513-482B73DC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Online shopping-safety</a:t>
            </a:r>
          </a:p>
        </p:txBody>
      </p:sp>
    </p:spTree>
    <p:extLst>
      <p:ext uri="{BB962C8B-B14F-4D97-AF65-F5344CB8AC3E}">
        <p14:creationId xmlns:p14="http://schemas.microsoft.com/office/powerpoint/2010/main" val="339490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0E9CD7B-436E-4F96-A2D9-E3D474CA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294989" y="1854971"/>
            <a:ext cx="5491277" cy="2072955"/>
          </a:xfrm>
          <a:prstGeom prst="rect">
            <a:avLst/>
          </a:prstGeom>
          <a:effectLst/>
        </p:spPr>
      </p:pic>
      <p:sp useBgFill="1">
        <p:nvSpPr>
          <p:cNvPr id="89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350AFA0-2116-46EE-9A3D-9A80204B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Before pandemic-</a:t>
            </a:r>
            <a:r>
              <a:rPr lang="en-US" sz="4100" dirty="0" err="1"/>
              <a:t>onl</a:t>
            </a:r>
            <a:r>
              <a:rPr lang="hu-HU" sz="4100" dirty="0"/>
              <a:t>i</a:t>
            </a:r>
            <a:r>
              <a:rPr lang="en-US" sz="4100" dirty="0"/>
              <a:t>ne shopping</a:t>
            </a:r>
          </a:p>
        </p:txBody>
      </p:sp>
      <p:pic>
        <p:nvPicPr>
          <p:cNvPr id="3074" name="Picture 2" descr="The best online shopping experience examples">
            <a:extLst>
              <a:ext uri="{FF2B5EF4-FFF2-40B4-BE49-F238E27FC236}">
                <a16:creationId xmlns:a16="http://schemas.microsoft.com/office/drawing/2014/main" id="{AACFEE27-F787-4E90-9D73-B83AC5EC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56" y="636083"/>
            <a:ext cx="3291844" cy="32918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8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D05CD5B-385E-41B9-A511-4A7C8B573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1026549"/>
            <a:ext cx="9150807" cy="2905376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F02562-8FDF-4A54-9E30-0B59AF9F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Advertising/promotion</a:t>
            </a:r>
          </a:p>
        </p:txBody>
      </p:sp>
      <p:pic>
        <p:nvPicPr>
          <p:cNvPr id="7" name="Picture 6" descr="What is Advertise?">
            <a:extLst>
              <a:ext uri="{FF2B5EF4-FFF2-40B4-BE49-F238E27FC236}">
                <a16:creationId xmlns:a16="http://schemas.microsoft.com/office/drawing/2014/main" id="{35AD23AF-E740-4DBB-9A84-48649D3A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82" y="4553164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85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B0E7BC2-C657-4447-A9E5-94837AAD7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467" y="784524"/>
            <a:ext cx="10905066" cy="528895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7626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248</Words>
  <Application>Microsoft Office PowerPoint</Application>
  <PresentationFormat>Szélesvásznú</PresentationFormat>
  <Paragraphs>37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Covid Questionnaire</vt:lpstr>
      <vt:lpstr>The age of our Hungarian respondents</vt:lpstr>
      <vt:lpstr>The size of their families</vt:lpstr>
      <vt:lpstr>Shopping-number of days</vt:lpstr>
      <vt:lpstr>Before the pandemic-food purchases</vt:lpstr>
      <vt:lpstr>Online shopping-safety</vt:lpstr>
      <vt:lpstr>Before pandemic-online shopping</vt:lpstr>
      <vt:lpstr>Advertising/promotion</vt:lpstr>
      <vt:lpstr>PowerPoint-bemutató</vt:lpstr>
      <vt:lpstr>Staying home or going out?</vt:lpstr>
      <vt:lpstr>Media-keep informed</vt:lpstr>
      <vt:lpstr>Media-news channels-reliability</vt:lpstr>
      <vt:lpstr>Personal health</vt:lpstr>
      <vt:lpstr>Distance learning-concerns</vt:lpstr>
      <vt:lpstr>To continue distance learning?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monika ludescher</dc:creator>
  <cp:lastModifiedBy>monika ludescher</cp:lastModifiedBy>
  <cp:revision>7</cp:revision>
  <dcterms:created xsi:type="dcterms:W3CDTF">2021-04-06T20:37:00Z</dcterms:created>
  <dcterms:modified xsi:type="dcterms:W3CDTF">2021-04-27T09:01:16Z</dcterms:modified>
</cp:coreProperties>
</file>