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A1D37-D8E7-4EDC-A91B-6385E1280ADF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11BBC-458F-4FBE-AA3D-16AF55A70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6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11BBC-458F-4FBE-AA3D-16AF55A700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11BBC-458F-4FBE-AA3D-16AF55A700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3" y="-104104"/>
            <a:ext cx="12204703" cy="69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4782" y="1156287"/>
            <a:ext cx="9812140" cy="3897085"/>
          </a:xfrm>
        </p:spPr>
        <p:txBody>
          <a:bodyPr>
            <a:noAutofit/>
          </a:bodyPr>
          <a:lstStyle/>
          <a:p>
            <a:pPr algn="ctr"/>
            <a:r>
              <a:rPr lang="hu-HU" sz="5400" dirty="0" err="1">
                <a:solidFill>
                  <a:srgbClr val="FFFF00"/>
                </a:solidFill>
              </a:rPr>
              <a:t>Known</a:t>
            </a:r>
            <a:r>
              <a:rPr lang="hu-HU" sz="5400" dirty="0">
                <a:solidFill>
                  <a:srgbClr val="FFFF00"/>
                </a:solidFill>
              </a:rPr>
              <a:t> </a:t>
            </a:r>
            <a:r>
              <a:rPr lang="hu-HU" sz="5400" dirty="0" err="1">
                <a:solidFill>
                  <a:srgbClr val="FFFF00"/>
                </a:solidFill>
              </a:rPr>
              <a:t>alternative</a:t>
            </a:r>
            <a:r>
              <a:rPr lang="hu-HU" sz="5400" dirty="0">
                <a:solidFill>
                  <a:srgbClr val="FFFF00"/>
                </a:solidFill>
              </a:rPr>
              <a:t> </a:t>
            </a:r>
            <a:r>
              <a:rPr lang="hu-HU" sz="5400" dirty="0" err="1">
                <a:solidFill>
                  <a:srgbClr val="FFFF00"/>
                </a:solidFill>
              </a:rPr>
              <a:t>payment</a:t>
            </a:r>
            <a:r>
              <a:rPr lang="hu-HU" sz="5400" dirty="0">
                <a:solidFill>
                  <a:srgbClr val="FFFF00"/>
                </a:solidFill>
              </a:rPr>
              <a:t> </a:t>
            </a:r>
            <a:r>
              <a:rPr lang="hu-HU" sz="5400" dirty="0" err="1">
                <a:solidFill>
                  <a:srgbClr val="FFFF00"/>
                </a:solidFill>
              </a:rPr>
              <a:t>instruments</a:t>
            </a:r>
            <a:r>
              <a:rPr lang="hu-HU" sz="5400" dirty="0">
                <a:solidFill>
                  <a:srgbClr val="FFFF00"/>
                </a:solidFill>
              </a:rPr>
              <a:t> </a:t>
            </a:r>
            <a:r>
              <a:rPr lang="hu-HU" sz="5400" dirty="0" err="1">
                <a:solidFill>
                  <a:srgbClr val="FFFF00"/>
                </a:solidFill>
              </a:rPr>
              <a:t>for</a:t>
            </a:r>
            <a:r>
              <a:rPr lang="hu-HU" sz="5400" dirty="0">
                <a:solidFill>
                  <a:srgbClr val="FFFF00"/>
                </a:solidFill>
              </a:rPr>
              <a:t> </a:t>
            </a:r>
            <a:r>
              <a:rPr lang="hu-HU" sz="5400" dirty="0" err="1">
                <a:solidFill>
                  <a:srgbClr val="FFFF00"/>
                </a:solidFill>
              </a:rPr>
              <a:t>cash,credit</a:t>
            </a:r>
            <a:r>
              <a:rPr lang="hu-HU" sz="5400" dirty="0">
                <a:solidFill>
                  <a:srgbClr val="FFFF00"/>
                </a:solidFill>
              </a:rPr>
              <a:t> and </a:t>
            </a:r>
            <a:r>
              <a:rPr lang="hu-HU" sz="5400" dirty="0" err="1">
                <a:solidFill>
                  <a:srgbClr val="FFFF00"/>
                </a:solidFill>
              </a:rPr>
              <a:t>debit</a:t>
            </a:r>
            <a:r>
              <a:rPr lang="hu-HU" sz="5400" dirty="0">
                <a:solidFill>
                  <a:srgbClr val="FFFF00"/>
                </a:solidFill>
              </a:rPr>
              <a:t> </a:t>
            </a:r>
            <a:r>
              <a:rPr lang="hu-HU" sz="5400" dirty="0" err="1">
                <a:solidFill>
                  <a:srgbClr val="FFFF00"/>
                </a:solidFill>
              </a:rPr>
              <a:t>cards,online</a:t>
            </a:r>
            <a:r>
              <a:rPr lang="hu-HU" sz="5400" dirty="0">
                <a:solidFill>
                  <a:srgbClr val="FFFF00"/>
                </a:solidFill>
              </a:rPr>
              <a:t> </a:t>
            </a:r>
            <a:r>
              <a:rPr lang="hu-HU" sz="5400" dirty="0" err="1">
                <a:solidFill>
                  <a:srgbClr val="FFFF00"/>
                </a:solidFill>
              </a:rPr>
              <a:t>purchases</a:t>
            </a:r>
            <a:br>
              <a:rPr lang="hu-HU" sz="5400" dirty="0">
                <a:solidFill>
                  <a:srgbClr val="FFFF00"/>
                </a:solidFill>
              </a:rPr>
            </a:b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3" name="AutoShape 2" descr="KapcsolÃ³dÃ³ kÃ©p"/>
          <p:cNvSpPr>
            <a:spLocks noChangeAspect="1" noChangeArrowheads="1"/>
          </p:cNvSpPr>
          <p:nvPr/>
        </p:nvSpPr>
        <p:spPr bwMode="auto">
          <a:xfrm>
            <a:off x="155575" y="-144463"/>
            <a:ext cx="758414" cy="7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KapcsolÃ³dÃ³ kÃ©p"/>
          <p:cNvSpPr>
            <a:spLocks noChangeAspect="1" noChangeArrowheads="1"/>
          </p:cNvSpPr>
          <p:nvPr/>
        </p:nvSpPr>
        <p:spPr bwMode="auto">
          <a:xfrm>
            <a:off x="1267097" y="-104104"/>
            <a:ext cx="10149840" cy="70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49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02567" y="1210493"/>
            <a:ext cx="9838268" cy="1320800"/>
          </a:xfrm>
        </p:spPr>
        <p:txBody>
          <a:bodyPr>
            <a:noAutofit/>
          </a:bodyPr>
          <a:lstStyle/>
          <a:p>
            <a:r>
              <a:rPr lang="hu-HU" sz="6000" dirty="0" err="1">
                <a:latin typeface="Comic Sans MS" panose="030F0702030302020204" pitchFamily="66" charset="0"/>
              </a:rPr>
              <a:t>Thank</a:t>
            </a:r>
            <a:r>
              <a:rPr lang="hu-HU" sz="6000" dirty="0">
                <a:latin typeface="Comic Sans MS" panose="030F0702030302020204" pitchFamily="66" charset="0"/>
              </a:rPr>
              <a:t> </a:t>
            </a:r>
            <a:r>
              <a:rPr lang="hu-HU" sz="6000" dirty="0" err="1">
                <a:latin typeface="Comic Sans MS" panose="030F0702030302020204" pitchFamily="66" charset="0"/>
              </a:rPr>
              <a:t>you</a:t>
            </a:r>
            <a:r>
              <a:rPr lang="hu-HU" sz="6000" dirty="0">
                <a:latin typeface="Comic Sans MS" panose="030F0702030302020204" pitchFamily="66" charset="0"/>
              </a:rPr>
              <a:t> </a:t>
            </a:r>
            <a:r>
              <a:rPr lang="hu-HU" sz="6000" dirty="0" err="1">
                <a:latin typeface="Comic Sans MS" panose="030F0702030302020204" pitchFamily="66" charset="0"/>
              </a:rPr>
              <a:t>for</a:t>
            </a:r>
            <a:r>
              <a:rPr lang="hu-HU" sz="6000" dirty="0">
                <a:latin typeface="Comic Sans MS" panose="030F0702030302020204" pitchFamily="66" charset="0"/>
              </a:rPr>
              <a:t> </a:t>
            </a:r>
            <a:r>
              <a:rPr lang="hu-HU" sz="6000" dirty="0" err="1">
                <a:latin typeface="Comic Sans MS" panose="030F0702030302020204" pitchFamily="66" charset="0"/>
              </a:rPr>
              <a:t>listening</a:t>
            </a:r>
            <a:r>
              <a:rPr lang="hu-HU" sz="6000" dirty="0">
                <a:latin typeface="Comic Sans MS" panose="030F0702030302020204" pitchFamily="66" charset="0"/>
              </a:rPr>
              <a:t> and </a:t>
            </a:r>
            <a:r>
              <a:rPr lang="hu-HU" sz="6000" dirty="0" err="1">
                <a:latin typeface="Comic Sans MS" panose="030F0702030302020204" pitchFamily="66" charset="0"/>
              </a:rPr>
              <a:t>watching</a:t>
            </a:r>
            <a:r>
              <a:rPr lang="hu-HU" sz="6000" dirty="0">
                <a:latin typeface="Comic Sans MS" panose="030F0702030302020204" pitchFamily="66" charset="0"/>
              </a:rPr>
              <a:t> </a:t>
            </a:r>
            <a:r>
              <a:rPr lang="hu-HU" sz="6000" dirty="0" err="1">
                <a:latin typeface="Comic Sans MS" panose="030F0702030302020204" pitchFamily="66" charset="0"/>
              </a:rPr>
              <a:t>our</a:t>
            </a:r>
            <a:r>
              <a:rPr lang="hu-HU" sz="6000" dirty="0">
                <a:latin typeface="Comic Sans MS" panose="030F0702030302020204" pitchFamily="66" charset="0"/>
              </a:rPr>
              <a:t> </a:t>
            </a:r>
            <a:r>
              <a:rPr lang="hu-HU" sz="6000" dirty="0" err="1">
                <a:latin typeface="Comic Sans MS" panose="030F0702030302020204" pitchFamily="66" charset="0"/>
              </a:rPr>
              <a:t>presentation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96389" y="3357154"/>
            <a:ext cx="25995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Made </a:t>
            </a:r>
            <a:r>
              <a:rPr lang="hu-HU" dirty="0" err="1"/>
              <a:t>by</a:t>
            </a:r>
            <a:r>
              <a:rPr lang="hu-H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Comic Sans MS" panose="030F0702030302020204" pitchFamily="66" charset="0"/>
              </a:rPr>
              <a:t>Nandor</a:t>
            </a:r>
            <a:r>
              <a:rPr lang="hu-HU" sz="2400" dirty="0">
                <a:latin typeface="Comic Sans MS" panose="030F0702030302020204" pitchFamily="66" charset="0"/>
              </a:rPr>
              <a:t> 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Comic Sans MS" panose="030F0702030302020204" pitchFamily="66" charset="0"/>
              </a:rPr>
              <a:t>Adam </a:t>
            </a:r>
            <a:r>
              <a:rPr lang="hu-HU" sz="2400" dirty="0" err="1">
                <a:latin typeface="Comic Sans MS" panose="030F0702030302020204" pitchFamily="66" charset="0"/>
              </a:rPr>
              <a:t>Dozet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0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Forint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14" y="49349"/>
            <a:ext cx="4051005" cy="269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Cash in Hungary </a:t>
            </a:r>
            <a:endParaRPr lang="en-GB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err="1"/>
              <a:t>Younger</a:t>
            </a:r>
            <a:r>
              <a:rPr lang="hu-HU" sz="3200" dirty="0"/>
              <a:t> </a:t>
            </a:r>
            <a:r>
              <a:rPr lang="hu-HU" sz="3200" dirty="0" err="1"/>
              <a:t>people</a:t>
            </a:r>
            <a:r>
              <a:rPr lang="hu-HU" sz="3200" dirty="0"/>
              <a:t> </a:t>
            </a:r>
            <a:r>
              <a:rPr lang="hu-HU" sz="3200" dirty="0" err="1"/>
              <a:t>use</a:t>
            </a:r>
            <a:r>
              <a:rPr lang="hu-HU" sz="3200" dirty="0"/>
              <a:t> cash</a:t>
            </a:r>
          </a:p>
          <a:p>
            <a:r>
              <a:rPr lang="hu-HU" sz="3200" dirty="0"/>
              <a:t>Money </a:t>
            </a:r>
            <a:r>
              <a:rPr lang="hu-HU" sz="3200" dirty="0" err="1"/>
              <a:t>at</a:t>
            </a:r>
            <a:r>
              <a:rPr lang="hu-HU" sz="3200" dirty="0"/>
              <a:t> </a:t>
            </a:r>
            <a:r>
              <a:rPr lang="hu-HU" sz="3200" dirty="0" err="1"/>
              <a:t>hand</a:t>
            </a:r>
            <a:r>
              <a:rPr lang="hu-HU" sz="3200" dirty="0"/>
              <a:t> </a:t>
            </a:r>
            <a:r>
              <a:rPr lang="hu-HU" sz="3200" dirty="0" err="1"/>
              <a:t>for</a:t>
            </a:r>
            <a:r>
              <a:rPr lang="hu-HU" sz="3200" dirty="0"/>
              <a:t> </a:t>
            </a:r>
            <a:r>
              <a:rPr lang="hu-HU" sz="3200" dirty="0" err="1"/>
              <a:t>emergencies</a:t>
            </a:r>
            <a:r>
              <a:rPr lang="hu-HU" sz="3200" dirty="0"/>
              <a:t> </a:t>
            </a:r>
            <a:r>
              <a:rPr lang="hu-HU" sz="3200" dirty="0" err="1"/>
              <a:t>as</a:t>
            </a:r>
            <a:r>
              <a:rPr lang="hu-HU" sz="3200" dirty="0"/>
              <a:t> </a:t>
            </a:r>
            <a:r>
              <a:rPr lang="hu-HU" sz="3200" dirty="0" err="1"/>
              <a:t>well</a:t>
            </a:r>
            <a:endParaRPr lang="hu-HU" sz="3200" dirty="0"/>
          </a:p>
          <a:p>
            <a:r>
              <a:rPr lang="hu-HU" sz="3200" dirty="0" err="1"/>
              <a:t>Some</a:t>
            </a:r>
            <a:r>
              <a:rPr lang="hu-HU" sz="3200" dirty="0"/>
              <a:t> </a:t>
            </a:r>
            <a:r>
              <a:rPr lang="hu-HU" sz="3200" dirty="0" err="1"/>
              <a:t>people</a:t>
            </a:r>
            <a:r>
              <a:rPr lang="hu-HU" sz="3200" dirty="0"/>
              <a:t> </a:t>
            </a:r>
            <a:r>
              <a:rPr lang="hu-HU" sz="3200" dirty="0" err="1"/>
              <a:t>like</a:t>
            </a:r>
            <a:r>
              <a:rPr lang="hu-HU" sz="3200" dirty="0"/>
              <a:t> cash </a:t>
            </a:r>
            <a:r>
              <a:rPr lang="hu-HU" sz="3200" dirty="0" err="1"/>
              <a:t>instead</a:t>
            </a:r>
            <a:r>
              <a:rPr lang="hu-HU" sz="3200" dirty="0"/>
              <a:t> of </a:t>
            </a:r>
            <a:r>
              <a:rPr lang="hu-HU" sz="3200" dirty="0" err="1"/>
              <a:t>debit</a:t>
            </a:r>
            <a:r>
              <a:rPr lang="hu-HU" sz="3200" dirty="0"/>
              <a:t> </a:t>
            </a:r>
            <a:r>
              <a:rPr lang="hu-HU" sz="3200" dirty="0" err="1"/>
              <a:t>card</a:t>
            </a:r>
            <a:r>
              <a:rPr lang="hu-HU" sz="3200" dirty="0"/>
              <a:t> </a:t>
            </a:r>
          </a:p>
          <a:p>
            <a:r>
              <a:rPr lang="hu-HU" sz="3200" dirty="0" err="1"/>
              <a:t>Hungarian</a:t>
            </a:r>
            <a:r>
              <a:rPr lang="hu-HU" sz="3200" dirty="0"/>
              <a:t> </a:t>
            </a:r>
            <a:r>
              <a:rPr lang="hu-HU" sz="3200" dirty="0" err="1"/>
              <a:t>currency</a:t>
            </a:r>
            <a:r>
              <a:rPr lang="hu-HU" sz="3200" dirty="0"/>
              <a:t> is Forint(HUF)</a:t>
            </a:r>
          </a:p>
          <a:p>
            <a:pPr marL="0" indent="0">
              <a:buNone/>
            </a:pPr>
            <a:r>
              <a:rPr lang="hu-HU" sz="3200" dirty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0812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Debit</a:t>
            </a:r>
            <a:r>
              <a:rPr lang="hu-HU" dirty="0"/>
              <a:t> </a:t>
            </a:r>
            <a:r>
              <a:rPr lang="hu-HU" dirty="0" err="1"/>
              <a:t>card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/>
              <a:t>Adults</a:t>
            </a:r>
            <a:r>
              <a:rPr lang="hu-HU" sz="2800" dirty="0"/>
              <a:t> </a:t>
            </a:r>
            <a:r>
              <a:rPr lang="hu-HU" sz="2800" dirty="0" err="1"/>
              <a:t>use</a:t>
            </a:r>
            <a:r>
              <a:rPr lang="hu-HU" sz="2800" dirty="0"/>
              <a:t> </a:t>
            </a:r>
            <a:r>
              <a:rPr lang="hu-HU" sz="2800" dirty="0" err="1"/>
              <a:t>Debit</a:t>
            </a:r>
            <a:r>
              <a:rPr lang="hu-HU" sz="2800" dirty="0"/>
              <a:t> </a:t>
            </a:r>
            <a:r>
              <a:rPr lang="hu-HU" sz="2800" dirty="0" err="1"/>
              <a:t>card</a:t>
            </a:r>
            <a:endParaRPr lang="hu-HU" sz="2800" dirty="0"/>
          </a:p>
          <a:p>
            <a:r>
              <a:rPr lang="hu-HU" sz="2800" dirty="0"/>
              <a:t>Most </a:t>
            </a:r>
            <a:r>
              <a:rPr lang="hu-HU" sz="2800" dirty="0" err="1"/>
              <a:t>commonly</a:t>
            </a:r>
            <a:r>
              <a:rPr lang="hu-HU" sz="2800" dirty="0"/>
              <a:t> </a:t>
            </a:r>
            <a:r>
              <a:rPr lang="hu-HU" sz="2800" dirty="0" err="1"/>
              <a:t>used</a:t>
            </a:r>
            <a:r>
              <a:rPr lang="hu-HU" sz="2800" dirty="0"/>
              <a:t> </a:t>
            </a:r>
            <a:r>
              <a:rPr lang="hu-HU" sz="2800" dirty="0" err="1"/>
              <a:t>payment</a:t>
            </a:r>
            <a:r>
              <a:rPr lang="hu-HU" sz="2800" dirty="0"/>
              <a:t> </a:t>
            </a:r>
            <a:r>
              <a:rPr lang="hu-HU" sz="2800" dirty="0" err="1"/>
              <a:t>instrument</a:t>
            </a:r>
            <a:r>
              <a:rPr lang="hu-HU" sz="2800" dirty="0"/>
              <a:t> in </a:t>
            </a:r>
            <a:r>
              <a:rPr lang="hu-HU" sz="2800" dirty="0" err="1"/>
              <a:t>many</a:t>
            </a:r>
            <a:r>
              <a:rPr lang="hu-HU" sz="2800" dirty="0"/>
              <a:t> </a:t>
            </a:r>
            <a:r>
              <a:rPr lang="hu-HU" sz="2800" dirty="0" err="1"/>
              <a:t>places</a:t>
            </a:r>
            <a:endParaRPr lang="hu-HU" sz="2800" dirty="0"/>
          </a:p>
          <a:p>
            <a:r>
              <a:rPr lang="hu-HU" sz="2800" dirty="0" err="1"/>
              <a:t>When</a:t>
            </a:r>
            <a:r>
              <a:rPr lang="hu-HU" sz="2800" dirty="0"/>
              <a:t> </a:t>
            </a:r>
            <a:r>
              <a:rPr lang="hu-HU" sz="2800" dirty="0" err="1"/>
              <a:t>you</a:t>
            </a:r>
            <a:r>
              <a:rPr lang="hu-HU" sz="2800" dirty="0"/>
              <a:t> </a:t>
            </a:r>
            <a:r>
              <a:rPr lang="hu-HU" sz="2800" dirty="0" err="1"/>
              <a:t>get</a:t>
            </a:r>
            <a:r>
              <a:rPr lang="hu-HU" sz="2800" dirty="0"/>
              <a:t> </a:t>
            </a:r>
            <a:r>
              <a:rPr lang="hu-HU" sz="2800" dirty="0" err="1"/>
              <a:t>your</a:t>
            </a:r>
            <a:r>
              <a:rPr lang="hu-HU" sz="2800" dirty="0"/>
              <a:t> </a:t>
            </a:r>
            <a:r>
              <a:rPr lang="hu-HU" sz="2800" dirty="0" err="1"/>
              <a:t>salary</a:t>
            </a:r>
            <a:r>
              <a:rPr lang="hu-HU" sz="2800" dirty="0"/>
              <a:t> </a:t>
            </a:r>
            <a:r>
              <a:rPr lang="hu-HU" sz="2800" dirty="0" err="1"/>
              <a:t>you</a:t>
            </a:r>
            <a:r>
              <a:rPr lang="hu-HU" sz="2800" dirty="0"/>
              <a:t> </a:t>
            </a:r>
            <a:r>
              <a:rPr lang="hu-HU" sz="2800" dirty="0" err="1"/>
              <a:t>can</a:t>
            </a:r>
            <a:r>
              <a:rPr lang="hu-HU" sz="2800" dirty="0"/>
              <a:t> </a:t>
            </a:r>
            <a:r>
              <a:rPr lang="hu-HU" sz="2800" dirty="0" err="1"/>
              <a:t>claim</a:t>
            </a:r>
            <a:r>
              <a:rPr lang="hu-HU" sz="2800" dirty="0"/>
              <a:t> it </a:t>
            </a:r>
            <a:r>
              <a:rPr lang="hu-HU" sz="2800" dirty="0" err="1"/>
              <a:t>on</a:t>
            </a:r>
            <a:r>
              <a:rPr lang="hu-HU" sz="2800" dirty="0"/>
              <a:t> </a:t>
            </a:r>
            <a:r>
              <a:rPr lang="hu-HU" sz="2800" dirty="0" err="1"/>
              <a:t>your</a:t>
            </a:r>
            <a:r>
              <a:rPr lang="hu-HU" sz="2800" dirty="0"/>
              <a:t> bank account </a:t>
            </a:r>
            <a:r>
              <a:rPr lang="hu-HU" sz="2800" dirty="0" err="1"/>
              <a:t>instead</a:t>
            </a:r>
            <a:r>
              <a:rPr lang="hu-HU" sz="2800" dirty="0"/>
              <a:t> of </a:t>
            </a:r>
            <a:r>
              <a:rPr lang="hu-HU" sz="2800" dirty="0" err="1"/>
              <a:t>getting</a:t>
            </a:r>
            <a:r>
              <a:rPr lang="hu-HU" sz="2800" dirty="0"/>
              <a:t> it in cash</a:t>
            </a:r>
          </a:p>
          <a:p>
            <a:r>
              <a:rPr lang="hu-HU" sz="2800" dirty="0" err="1"/>
              <a:t>Used</a:t>
            </a:r>
            <a:r>
              <a:rPr lang="hu-HU" sz="2800" dirty="0"/>
              <a:t> </a:t>
            </a:r>
            <a:r>
              <a:rPr lang="hu-HU" sz="2800" dirty="0" err="1"/>
              <a:t>for</a:t>
            </a:r>
            <a:r>
              <a:rPr lang="hu-HU" sz="2800" dirty="0"/>
              <a:t> online </a:t>
            </a:r>
            <a:r>
              <a:rPr lang="hu-HU" sz="2800" dirty="0" err="1"/>
              <a:t>payment</a:t>
            </a:r>
            <a:r>
              <a:rPr lang="hu-HU" sz="2800" dirty="0"/>
              <a:t> </a:t>
            </a:r>
            <a:r>
              <a:rPr lang="hu-HU" sz="2800" dirty="0" err="1"/>
              <a:t>as</a:t>
            </a:r>
            <a:r>
              <a:rPr lang="hu-HU" sz="2800" dirty="0"/>
              <a:t> </a:t>
            </a:r>
            <a:r>
              <a:rPr lang="hu-HU" sz="2800" dirty="0" err="1"/>
              <a:t>well</a:t>
            </a:r>
            <a:endParaRPr lang="hu-HU" sz="2800" dirty="0"/>
          </a:p>
          <a:p>
            <a:r>
              <a:rPr lang="hu-HU" sz="2800" dirty="0" err="1"/>
              <a:t>Takes</a:t>
            </a:r>
            <a:r>
              <a:rPr lang="hu-HU" sz="2800" dirty="0"/>
              <a:t> </a:t>
            </a:r>
            <a:r>
              <a:rPr lang="hu-HU" sz="2800" dirty="0" err="1"/>
              <a:t>off</a:t>
            </a:r>
            <a:r>
              <a:rPr lang="hu-HU" sz="2800" dirty="0"/>
              <a:t> </a:t>
            </a:r>
            <a:r>
              <a:rPr lang="hu-HU" sz="2800" dirty="0" err="1"/>
              <a:t>money</a:t>
            </a:r>
            <a:r>
              <a:rPr lang="hu-HU" sz="2800" dirty="0"/>
              <a:t> </a:t>
            </a:r>
            <a:r>
              <a:rPr lang="hu-HU" sz="2800" dirty="0" err="1"/>
              <a:t>from</a:t>
            </a:r>
            <a:r>
              <a:rPr lang="hu-HU" sz="2800" dirty="0"/>
              <a:t> bank account </a:t>
            </a:r>
            <a:r>
              <a:rPr lang="hu-HU" sz="2800" dirty="0" err="1"/>
              <a:t>when</a:t>
            </a:r>
            <a:r>
              <a:rPr lang="hu-HU" sz="2800" dirty="0"/>
              <a:t> </a:t>
            </a:r>
            <a:r>
              <a:rPr lang="hu-HU" sz="2800" dirty="0" err="1"/>
              <a:t>you</a:t>
            </a:r>
            <a:r>
              <a:rPr lang="hu-HU" sz="2800" dirty="0"/>
              <a:t> </a:t>
            </a:r>
            <a:r>
              <a:rPr lang="hu-HU" sz="2800" dirty="0" err="1"/>
              <a:t>pay</a:t>
            </a:r>
            <a:endParaRPr lang="en-GB" sz="2800" dirty="0"/>
          </a:p>
        </p:txBody>
      </p:sp>
      <p:pic>
        <p:nvPicPr>
          <p:cNvPr id="3074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28600"/>
            <a:ext cx="3446797" cy="24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0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Credit </a:t>
            </a:r>
            <a:r>
              <a:rPr lang="hu-HU" dirty="0" err="1"/>
              <a:t>card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528355"/>
            <a:ext cx="8596668" cy="4513008"/>
          </a:xfrm>
        </p:spPr>
        <p:txBody>
          <a:bodyPr>
            <a:normAutofit/>
          </a:bodyPr>
          <a:lstStyle/>
          <a:p>
            <a:r>
              <a:rPr lang="hu-HU" sz="3200" dirty="0" err="1"/>
              <a:t>Adults</a:t>
            </a:r>
            <a:r>
              <a:rPr lang="hu-HU" sz="3200" dirty="0"/>
              <a:t> </a:t>
            </a:r>
            <a:r>
              <a:rPr lang="hu-HU" sz="3200" dirty="0" err="1"/>
              <a:t>use</a:t>
            </a:r>
            <a:r>
              <a:rPr lang="hu-HU" sz="3200" dirty="0"/>
              <a:t> </a:t>
            </a:r>
            <a:r>
              <a:rPr lang="hu-HU" sz="3200" dirty="0" err="1"/>
              <a:t>this</a:t>
            </a:r>
            <a:r>
              <a:rPr lang="hu-HU" sz="3200" dirty="0"/>
              <a:t> </a:t>
            </a:r>
            <a:r>
              <a:rPr lang="hu-HU" sz="3200" dirty="0" err="1"/>
              <a:t>payment</a:t>
            </a:r>
            <a:r>
              <a:rPr lang="hu-HU" sz="3200" dirty="0"/>
              <a:t> </a:t>
            </a:r>
            <a:r>
              <a:rPr lang="hu-HU" sz="3200" dirty="0" err="1"/>
              <a:t>instrument</a:t>
            </a:r>
            <a:endParaRPr lang="hu-HU" sz="3200" dirty="0"/>
          </a:p>
          <a:p>
            <a:r>
              <a:rPr lang="hu-HU" sz="3200" dirty="0" err="1"/>
              <a:t>You</a:t>
            </a:r>
            <a:r>
              <a:rPr lang="hu-HU" sz="3200" dirty="0"/>
              <a:t> </a:t>
            </a:r>
            <a:r>
              <a:rPr lang="hu-HU" sz="3200" dirty="0" err="1"/>
              <a:t>pay</a:t>
            </a:r>
            <a:r>
              <a:rPr lang="hu-HU" sz="3200" dirty="0"/>
              <a:t> </a:t>
            </a:r>
            <a:r>
              <a:rPr lang="hu-HU" sz="3200" dirty="0" err="1"/>
              <a:t>with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bank’s</a:t>
            </a:r>
            <a:r>
              <a:rPr lang="hu-HU" sz="3200" dirty="0"/>
              <a:t> </a:t>
            </a:r>
            <a:r>
              <a:rPr lang="hu-HU" sz="3200" dirty="0" err="1"/>
              <a:t>money</a:t>
            </a:r>
            <a:r>
              <a:rPr lang="hu-HU" sz="3200" dirty="0"/>
              <a:t>, and </a:t>
            </a:r>
            <a:r>
              <a:rPr lang="hu-HU" sz="3200" dirty="0" err="1"/>
              <a:t>you</a:t>
            </a:r>
            <a:r>
              <a:rPr lang="hu-HU" sz="3200" dirty="0"/>
              <a:t> </a:t>
            </a:r>
            <a:r>
              <a:rPr lang="hu-HU" sz="3200" dirty="0" err="1"/>
              <a:t>take</a:t>
            </a:r>
            <a:r>
              <a:rPr lang="hu-HU" sz="3200" dirty="0"/>
              <a:t> credit</a:t>
            </a:r>
          </a:p>
          <a:p>
            <a:r>
              <a:rPr lang="hu-HU" sz="3200" dirty="0" err="1"/>
              <a:t>Also</a:t>
            </a:r>
            <a:r>
              <a:rPr lang="hu-HU" sz="3200" dirty="0"/>
              <a:t> </a:t>
            </a:r>
            <a:r>
              <a:rPr lang="hu-HU" sz="3200" dirty="0" err="1"/>
              <a:t>you</a:t>
            </a:r>
            <a:r>
              <a:rPr lang="hu-HU" sz="3200" dirty="0"/>
              <a:t> </a:t>
            </a:r>
            <a:r>
              <a:rPr lang="hu-HU" sz="3200" dirty="0" err="1"/>
              <a:t>need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pay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money</a:t>
            </a:r>
            <a:r>
              <a:rPr lang="hu-HU" sz="3200" dirty="0"/>
              <a:t> back in 2-3 </a:t>
            </a:r>
            <a:r>
              <a:rPr lang="hu-HU" sz="3200" dirty="0" err="1"/>
              <a:t>weeks</a:t>
            </a:r>
            <a:endParaRPr lang="hu-HU" sz="3200" dirty="0"/>
          </a:p>
          <a:p>
            <a:r>
              <a:rPr lang="hu-HU" sz="3200" dirty="0" err="1"/>
              <a:t>If</a:t>
            </a:r>
            <a:r>
              <a:rPr lang="hu-HU" sz="3200" dirty="0"/>
              <a:t> </a:t>
            </a:r>
            <a:r>
              <a:rPr lang="hu-HU" sz="3200" dirty="0" err="1"/>
              <a:t>you</a:t>
            </a:r>
            <a:r>
              <a:rPr lang="hu-HU" sz="3200" dirty="0"/>
              <a:t> </a:t>
            </a:r>
            <a:r>
              <a:rPr lang="hu-HU" sz="3200" dirty="0" err="1"/>
              <a:t>are</a:t>
            </a:r>
            <a:r>
              <a:rPr lang="hu-HU" sz="3200" dirty="0"/>
              <a:t> </a:t>
            </a:r>
            <a:r>
              <a:rPr lang="hu-HU" sz="3200" dirty="0" err="1"/>
              <a:t>late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money</a:t>
            </a:r>
            <a:r>
              <a:rPr lang="hu-HU" sz="3200" dirty="0"/>
              <a:t> </a:t>
            </a:r>
            <a:r>
              <a:rPr lang="hu-HU" sz="3200" dirty="0" err="1"/>
              <a:t>that</a:t>
            </a:r>
            <a:r>
              <a:rPr lang="hu-HU" sz="3200" dirty="0"/>
              <a:t> </a:t>
            </a:r>
            <a:r>
              <a:rPr lang="hu-HU" sz="3200" dirty="0" err="1"/>
              <a:t>you</a:t>
            </a:r>
            <a:r>
              <a:rPr lang="hu-HU" sz="3200" dirty="0"/>
              <a:t> </a:t>
            </a:r>
            <a:r>
              <a:rPr lang="hu-HU" sz="3200" dirty="0" err="1"/>
              <a:t>need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give</a:t>
            </a:r>
            <a:r>
              <a:rPr lang="hu-HU" sz="3200" dirty="0"/>
              <a:t> back </a:t>
            </a:r>
            <a:r>
              <a:rPr lang="hu-HU" sz="3200" dirty="0" err="1"/>
              <a:t>will</a:t>
            </a:r>
            <a:r>
              <a:rPr lang="hu-HU" sz="3200" dirty="0"/>
              <a:t> </a:t>
            </a:r>
            <a:r>
              <a:rPr lang="hu-HU" sz="3200" dirty="0" err="1"/>
              <a:t>increase</a:t>
            </a:r>
            <a:endParaRPr lang="hu-HU" sz="3200" dirty="0"/>
          </a:p>
          <a:p>
            <a:r>
              <a:rPr lang="hu-HU" sz="3200" dirty="0" err="1"/>
              <a:t>Use</a:t>
            </a:r>
            <a:r>
              <a:rPr lang="hu-HU" sz="3200" dirty="0"/>
              <a:t> it </a:t>
            </a:r>
            <a:r>
              <a:rPr lang="hu-HU" sz="3200" dirty="0" err="1"/>
              <a:t>carefully</a:t>
            </a:r>
            <a:r>
              <a:rPr lang="hu-HU" sz="3200" dirty="0"/>
              <a:t>!</a:t>
            </a:r>
          </a:p>
          <a:p>
            <a:endParaRPr lang="en-GB" sz="3200" dirty="0"/>
          </a:p>
        </p:txBody>
      </p:sp>
      <p:sp>
        <p:nvSpPr>
          <p:cNvPr id="4" name="AutoShape 2" descr="KÃ©ptalÃ¡lat a kÃ¶vetkezÅre: âcredit cardâ"/>
          <p:cNvSpPr>
            <a:spLocks noChangeAspect="1" noChangeArrowheads="1"/>
          </p:cNvSpPr>
          <p:nvPr/>
        </p:nvSpPr>
        <p:spPr bwMode="auto">
          <a:xfrm flipH="1">
            <a:off x="4389119" y="879291"/>
            <a:ext cx="1345474" cy="13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KÃ©ptalÃ¡lat a kÃ¶vetkezÅre: âcredit card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27" y="123732"/>
            <a:ext cx="3552157" cy="142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3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Vouchers</a:t>
            </a:r>
            <a:r>
              <a:rPr lang="hu-HU" dirty="0"/>
              <a:t> and </a:t>
            </a:r>
            <a:r>
              <a:rPr lang="hu-HU" dirty="0" err="1"/>
              <a:t>Coupons</a:t>
            </a:r>
            <a:br>
              <a:rPr lang="hu-HU" dirty="0"/>
            </a:b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err="1"/>
              <a:t>There</a:t>
            </a:r>
            <a:r>
              <a:rPr lang="hu-HU" sz="3200" dirty="0"/>
              <a:t> </a:t>
            </a:r>
            <a:r>
              <a:rPr lang="hu-HU" sz="3200" dirty="0" err="1"/>
              <a:t>are</a:t>
            </a:r>
            <a:r>
              <a:rPr lang="hu-HU" sz="3200" dirty="0"/>
              <a:t> </a:t>
            </a:r>
            <a:r>
              <a:rPr lang="hu-HU" sz="3200" dirty="0" err="1"/>
              <a:t>many</a:t>
            </a:r>
            <a:r>
              <a:rPr lang="hu-HU" sz="3200" dirty="0"/>
              <a:t> </a:t>
            </a:r>
            <a:r>
              <a:rPr lang="hu-HU" sz="3200" dirty="0" err="1"/>
              <a:t>types</a:t>
            </a:r>
            <a:r>
              <a:rPr lang="hu-HU" sz="3200" dirty="0"/>
              <a:t> of </a:t>
            </a:r>
            <a:r>
              <a:rPr lang="hu-HU" sz="3200" dirty="0" err="1"/>
              <a:t>vouchers,like</a:t>
            </a:r>
            <a:r>
              <a:rPr lang="hu-HU" sz="3200" dirty="0"/>
              <a:t> </a:t>
            </a:r>
            <a:r>
              <a:rPr lang="hu-HU" sz="3200" dirty="0" err="1"/>
              <a:t>gift</a:t>
            </a:r>
            <a:r>
              <a:rPr lang="hu-HU" sz="3200" dirty="0"/>
              <a:t> </a:t>
            </a:r>
            <a:r>
              <a:rPr lang="hu-HU" sz="3200" dirty="0" err="1"/>
              <a:t>voucher</a:t>
            </a:r>
            <a:endParaRPr lang="hu-HU" sz="3200" dirty="0"/>
          </a:p>
          <a:p>
            <a:r>
              <a:rPr lang="hu-HU" sz="3200" dirty="0" err="1"/>
              <a:t>By</a:t>
            </a:r>
            <a:r>
              <a:rPr lang="hu-HU" sz="3200" dirty="0"/>
              <a:t> </a:t>
            </a:r>
            <a:r>
              <a:rPr lang="hu-HU" sz="3200" dirty="0" err="1"/>
              <a:t>collecting</a:t>
            </a:r>
            <a:r>
              <a:rPr lang="hu-HU" sz="3200" dirty="0"/>
              <a:t> </a:t>
            </a:r>
            <a:r>
              <a:rPr lang="hu-HU" sz="3200" dirty="0" err="1"/>
              <a:t>coupons</a:t>
            </a:r>
            <a:r>
              <a:rPr lang="hu-HU" sz="3200" dirty="0"/>
              <a:t> </a:t>
            </a:r>
            <a:r>
              <a:rPr lang="hu-HU" sz="3200" dirty="0" err="1"/>
              <a:t>from</a:t>
            </a:r>
            <a:r>
              <a:rPr lang="hu-HU" sz="3200" dirty="0"/>
              <a:t> </a:t>
            </a:r>
            <a:r>
              <a:rPr lang="hu-HU" sz="3200" dirty="0" err="1"/>
              <a:t>shops</a:t>
            </a:r>
            <a:r>
              <a:rPr lang="hu-HU" sz="3200" dirty="0"/>
              <a:t>, </a:t>
            </a:r>
            <a:r>
              <a:rPr lang="hu-HU" sz="3200" dirty="0" err="1"/>
              <a:t>you</a:t>
            </a:r>
            <a:r>
              <a:rPr lang="hu-HU" sz="3200" dirty="0"/>
              <a:t> </a:t>
            </a:r>
            <a:r>
              <a:rPr lang="hu-HU" sz="3200" dirty="0" err="1"/>
              <a:t>can</a:t>
            </a:r>
            <a:r>
              <a:rPr lang="hu-HU" sz="3200" dirty="0"/>
              <a:t> </a:t>
            </a:r>
            <a:r>
              <a:rPr lang="hu-HU" sz="3200" dirty="0" err="1"/>
              <a:t>get</a:t>
            </a:r>
            <a:r>
              <a:rPr lang="hu-HU" sz="3200" dirty="0"/>
              <a:t> a </a:t>
            </a:r>
            <a:r>
              <a:rPr lang="hu-HU" sz="3200" dirty="0" err="1"/>
              <a:t>discount</a:t>
            </a:r>
            <a:r>
              <a:rPr lang="hu-HU" sz="3200" dirty="0"/>
              <a:t> </a:t>
            </a:r>
            <a:r>
              <a:rPr lang="hu-HU" sz="3200" dirty="0" err="1"/>
              <a:t>or</a:t>
            </a:r>
            <a:r>
              <a:rPr lang="hu-HU" sz="3200" dirty="0"/>
              <a:t> </a:t>
            </a:r>
            <a:r>
              <a:rPr lang="hu-HU" sz="3200" dirty="0" err="1"/>
              <a:t>get</a:t>
            </a:r>
            <a:r>
              <a:rPr lang="hu-HU" sz="3200" dirty="0"/>
              <a:t> a free </a:t>
            </a:r>
            <a:r>
              <a:rPr lang="hu-HU" sz="3200" dirty="0" err="1"/>
              <a:t>item</a:t>
            </a:r>
            <a:endParaRPr lang="hu-HU" sz="3200" dirty="0"/>
          </a:p>
          <a:p>
            <a:r>
              <a:rPr lang="hu-HU" sz="3200" dirty="0" err="1"/>
              <a:t>Banks</a:t>
            </a:r>
            <a:r>
              <a:rPr lang="hu-HU" sz="3200" dirty="0"/>
              <a:t> and </a:t>
            </a:r>
            <a:r>
              <a:rPr lang="hu-HU" sz="3200" dirty="0" err="1"/>
              <a:t>shops</a:t>
            </a:r>
            <a:r>
              <a:rPr lang="hu-HU" sz="3200" dirty="0"/>
              <a:t> </a:t>
            </a:r>
            <a:r>
              <a:rPr lang="hu-HU" sz="3200" dirty="0" err="1"/>
              <a:t>can</a:t>
            </a:r>
            <a:r>
              <a:rPr lang="hu-HU" sz="3200" dirty="0"/>
              <a:t> </a:t>
            </a:r>
            <a:r>
              <a:rPr lang="hu-HU" sz="3200" dirty="0" err="1"/>
              <a:t>give</a:t>
            </a:r>
            <a:r>
              <a:rPr lang="hu-HU" sz="3200" dirty="0"/>
              <a:t> </a:t>
            </a:r>
            <a:r>
              <a:rPr lang="hu-HU" sz="3200" dirty="0" err="1"/>
              <a:t>you</a:t>
            </a:r>
            <a:r>
              <a:rPr lang="hu-HU" sz="3200" dirty="0"/>
              <a:t> </a:t>
            </a:r>
            <a:r>
              <a:rPr lang="hu-HU" sz="3200" dirty="0" err="1"/>
              <a:t>vouchers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</p:txBody>
      </p:sp>
      <p:pic>
        <p:nvPicPr>
          <p:cNvPr id="5122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2" y="177043"/>
            <a:ext cx="3526303" cy="198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4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Cheque</a:t>
            </a:r>
            <a:r>
              <a:rPr lang="hu-HU" dirty="0"/>
              <a:t> 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We </a:t>
            </a:r>
            <a:r>
              <a:rPr lang="hu-HU" sz="3200" dirty="0" err="1"/>
              <a:t>don’t</a:t>
            </a:r>
            <a:r>
              <a:rPr lang="hu-HU" sz="3200" dirty="0"/>
              <a:t> </a:t>
            </a:r>
            <a:r>
              <a:rPr lang="hu-HU" sz="3200" dirty="0" err="1"/>
              <a:t>have</a:t>
            </a:r>
            <a:r>
              <a:rPr lang="hu-HU" sz="3200" dirty="0"/>
              <a:t> </a:t>
            </a:r>
            <a:r>
              <a:rPr lang="hu-HU" sz="3200" dirty="0" err="1"/>
              <a:t>cheques</a:t>
            </a:r>
            <a:r>
              <a:rPr lang="hu-HU" sz="3200" dirty="0"/>
              <a:t> in Hungary </a:t>
            </a:r>
          </a:p>
          <a:p>
            <a:r>
              <a:rPr lang="hu-HU" sz="3200" dirty="0"/>
              <a:t>Cash </a:t>
            </a:r>
            <a:r>
              <a:rPr lang="hu-HU" sz="3200" dirty="0" err="1"/>
              <a:t>substitute</a:t>
            </a:r>
            <a:endParaRPr lang="hu-HU" sz="3200" dirty="0"/>
          </a:p>
          <a:p>
            <a:r>
              <a:rPr lang="hu-HU" sz="3200" dirty="0" err="1"/>
              <a:t>You</a:t>
            </a:r>
            <a:r>
              <a:rPr lang="hu-HU" sz="3200" dirty="0"/>
              <a:t> </a:t>
            </a:r>
            <a:r>
              <a:rPr lang="hu-HU" sz="3200" dirty="0" err="1"/>
              <a:t>can</a:t>
            </a:r>
            <a:r>
              <a:rPr lang="hu-HU" sz="3200" dirty="0"/>
              <a:t> </a:t>
            </a:r>
            <a:r>
              <a:rPr lang="hu-HU" sz="3200" dirty="0" err="1"/>
              <a:t>redeem</a:t>
            </a:r>
            <a:r>
              <a:rPr lang="hu-HU" sz="3200" dirty="0"/>
              <a:t> it in a bank</a:t>
            </a:r>
          </a:p>
          <a:p>
            <a:r>
              <a:rPr lang="hu-HU" sz="3200" dirty="0" err="1"/>
              <a:t>Companies</a:t>
            </a:r>
            <a:r>
              <a:rPr lang="hu-HU" sz="3200" dirty="0"/>
              <a:t> </a:t>
            </a:r>
            <a:r>
              <a:rPr lang="hu-HU" sz="3200" dirty="0" err="1"/>
              <a:t>use</a:t>
            </a:r>
            <a:r>
              <a:rPr lang="hu-HU" sz="3200" dirty="0"/>
              <a:t> </a:t>
            </a:r>
            <a:r>
              <a:rPr lang="hu-HU" sz="3200" dirty="0" err="1"/>
              <a:t>this</a:t>
            </a:r>
            <a:r>
              <a:rPr lang="hu-HU" sz="3200" dirty="0"/>
              <a:t> </a:t>
            </a:r>
            <a:r>
              <a:rPr lang="hu-HU" sz="3200" dirty="0" err="1"/>
              <a:t>payment</a:t>
            </a:r>
            <a:r>
              <a:rPr lang="hu-HU" sz="3200" dirty="0"/>
              <a:t> </a:t>
            </a:r>
            <a:r>
              <a:rPr lang="hu-HU" sz="3200" dirty="0" err="1"/>
              <a:t>instrument</a:t>
            </a:r>
            <a:r>
              <a:rPr lang="hu-HU" sz="3200" dirty="0"/>
              <a:t> </a:t>
            </a:r>
            <a:r>
              <a:rPr lang="hu-HU" sz="3200" dirty="0" err="1"/>
              <a:t>for</a:t>
            </a:r>
            <a:r>
              <a:rPr lang="hu-HU" sz="3200" dirty="0"/>
              <a:t> </a:t>
            </a:r>
            <a:r>
              <a:rPr lang="hu-HU" sz="3200" dirty="0" err="1"/>
              <a:t>money</a:t>
            </a:r>
            <a:r>
              <a:rPr lang="hu-HU" sz="3200" dirty="0"/>
              <a:t> </a:t>
            </a:r>
            <a:r>
              <a:rPr lang="hu-HU" sz="3200" dirty="0" err="1"/>
              <a:t>exchange</a:t>
            </a:r>
            <a:r>
              <a:rPr lang="hu-HU" sz="3200" dirty="0"/>
              <a:t> 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6146" name="Picture 2" descr="KÃ©ptalÃ¡lat a kÃ¶vetkezÅre: âcheque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4" y="116759"/>
            <a:ext cx="3629751" cy="20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0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Cryptocurrency</a:t>
            </a:r>
            <a:r>
              <a:rPr lang="hu-HU" dirty="0"/>
              <a:t> (bit </a:t>
            </a:r>
            <a:r>
              <a:rPr lang="hu-HU" dirty="0" err="1"/>
              <a:t>coin,ethereum</a:t>
            </a:r>
            <a:r>
              <a:rPr lang="hu-HU" dirty="0"/>
              <a:t>)</a:t>
            </a:r>
            <a:br>
              <a:rPr lang="hu-HU" dirty="0"/>
            </a:b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hu-HU" sz="3200" dirty="0"/>
              <a:t>In Hungary </a:t>
            </a:r>
            <a:r>
              <a:rPr lang="hu-HU" sz="3200" dirty="0" err="1"/>
              <a:t>it’s</a:t>
            </a:r>
            <a:r>
              <a:rPr lang="hu-HU" sz="3200" dirty="0"/>
              <a:t> </a:t>
            </a:r>
            <a:r>
              <a:rPr lang="hu-HU" sz="3200" dirty="0" err="1"/>
              <a:t>rarely</a:t>
            </a:r>
            <a:r>
              <a:rPr lang="hu-HU" sz="3200" dirty="0"/>
              <a:t> </a:t>
            </a:r>
            <a:r>
              <a:rPr lang="hu-HU" sz="3200" dirty="0" err="1"/>
              <a:t>used</a:t>
            </a:r>
            <a:endParaRPr lang="hu-HU" sz="3200" dirty="0"/>
          </a:p>
          <a:p>
            <a:r>
              <a:rPr lang="hu-HU" sz="3200" dirty="0"/>
              <a:t>Digital </a:t>
            </a:r>
            <a:r>
              <a:rPr lang="hu-HU" sz="3200" dirty="0" err="1"/>
              <a:t>payment</a:t>
            </a:r>
            <a:r>
              <a:rPr lang="hu-HU" sz="3200" dirty="0"/>
              <a:t> </a:t>
            </a:r>
            <a:r>
              <a:rPr lang="hu-HU" sz="3200" dirty="0" err="1"/>
              <a:t>instrument</a:t>
            </a:r>
            <a:endParaRPr lang="hu-HU" sz="3200" dirty="0"/>
          </a:p>
          <a:p>
            <a:r>
              <a:rPr lang="hu-HU" sz="3200" dirty="0"/>
              <a:t>Exchange </a:t>
            </a:r>
            <a:r>
              <a:rPr lang="hu-HU" sz="3200" dirty="0" err="1"/>
              <a:t>tool</a:t>
            </a:r>
            <a:endParaRPr lang="hu-HU" sz="3200" dirty="0"/>
          </a:p>
          <a:p>
            <a:r>
              <a:rPr lang="hu-HU" sz="3200" dirty="0" err="1"/>
              <a:t>You</a:t>
            </a:r>
            <a:r>
              <a:rPr lang="hu-HU" sz="3200" dirty="0"/>
              <a:t> </a:t>
            </a:r>
            <a:r>
              <a:rPr lang="hu-HU" sz="3200" dirty="0" err="1"/>
              <a:t>need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convert it </a:t>
            </a:r>
            <a:r>
              <a:rPr lang="hu-HU" sz="3200" dirty="0" err="1"/>
              <a:t>to</a:t>
            </a:r>
            <a:r>
              <a:rPr lang="hu-HU" sz="3200" dirty="0"/>
              <a:t> a bank account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pay</a:t>
            </a:r>
            <a:r>
              <a:rPr lang="hu-HU" sz="3200" dirty="0"/>
              <a:t> </a:t>
            </a:r>
            <a:r>
              <a:rPr lang="hu-HU" sz="3200" dirty="0" err="1"/>
              <a:t>with</a:t>
            </a:r>
            <a:r>
              <a:rPr lang="hu-HU" sz="3200" dirty="0"/>
              <a:t> it </a:t>
            </a:r>
          </a:p>
          <a:p>
            <a:endParaRPr lang="hu-HU" sz="3200" dirty="0"/>
          </a:p>
          <a:p>
            <a:endParaRPr lang="hu-HU" sz="3200" dirty="0"/>
          </a:p>
          <a:p>
            <a:endParaRPr lang="en-GB" sz="3200" dirty="0"/>
          </a:p>
        </p:txBody>
      </p:sp>
      <p:sp>
        <p:nvSpPr>
          <p:cNvPr id="4" name="AutoShape 2" descr="KÃ©ptalÃ¡lat a kÃ¶vetkezÅre: âcryptocurrency logoâ"/>
          <p:cNvSpPr>
            <a:spLocks noChangeAspect="1" noChangeArrowheads="1"/>
          </p:cNvSpPr>
          <p:nvPr/>
        </p:nvSpPr>
        <p:spPr bwMode="auto">
          <a:xfrm>
            <a:off x="6425746" y="6061166"/>
            <a:ext cx="2169614" cy="216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KÃ©ptalÃ¡lat a kÃ¶vetkezÅre: âcryptocurrency logo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KÃ©ptalÃ¡lat a kÃ¶vetkezÅre: âcryptocurrency logoâ"/>
          <p:cNvSpPr>
            <a:spLocks noChangeAspect="1" noChangeArrowheads="1"/>
          </p:cNvSpPr>
          <p:nvPr/>
        </p:nvSpPr>
        <p:spPr bwMode="auto">
          <a:xfrm>
            <a:off x="307975" y="7938"/>
            <a:ext cx="279445" cy="2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6" name="Picture 8" descr="KÃ©ptalÃ¡lat a kÃ¶vetkezÅre: âcryptocurrency logo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7937"/>
            <a:ext cx="3246619" cy="324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4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Phone</a:t>
            </a:r>
            <a:r>
              <a:rPr lang="hu-HU" dirty="0"/>
              <a:t> </a:t>
            </a:r>
            <a:r>
              <a:rPr lang="hu-HU" dirty="0" err="1"/>
              <a:t>payment</a:t>
            </a:r>
            <a:br>
              <a:rPr lang="hu-HU" dirty="0"/>
            </a:b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err="1"/>
              <a:t>Connect</a:t>
            </a:r>
            <a:r>
              <a:rPr lang="hu-HU" sz="3200" dirty="0"/>
              <a:t> </a:t>
            </a:r>
            <a:r>
              <a:rPr lang="hu-HU" sz="3200" dirty="0" err="1"/>
              <a:t>your</a:t>
            </a:r>
            <a:r>
              <a:rPr lang="hu-HU" sz="3200" dirty="0"/>
              <a:t> bank account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your</a:t>
            </a:r>
            <a:r>
              <a:rPr lang="hu-HU" sz="3200" dirty="0"/>
              <a:t> </a:t>
            </a:r>
            <a:r>
              <a:rPr lang="hu-HU" sz="3200" dirty="0" err="1"/>
              <a:t>telephone</a:t>
            </a:r>
            <a:r>
              <a:rPr lang="hu-HU" sz="3200" dirty="0"/>
              <a:t> </a:t>
            </a:r>
            <a:r>
              <a:rPr lang="hu-HU" sz="3200" dirty="0" err="1"/>
              <a:t>for</a:t>
            </a:r>
            <a:r>
              <a:rPr lang="hu-HU" sz="3200" dirty="0"/>
              <a:t> </a:t>
            </a:r>
            <a:r>
              <a:rPr lang="hu-HU" sz="3200" dirty="0" err="1"/>
              <a:t>easy</a:t>
            </a:r>
            <a:r>
              <a:rPr lang="hu-HU" sz="3200" dirty="0"/>
              <a:t> </a:t>
            </a:r>
            <a:r>
              <a:rPr lang="hu-HU" sz="3200" dirty="0" err="1"/>
              <a:t>payment</a:t>
            </a:r>
            <a:r>
              <a:rPr lang="hu-HU" sz="3200" dirty="0"/>
              <a:t> </a:t>
            </a:r>
            <a:r>
              <a:rPr lang="hu-HU" sz="3200" dirty="0" err="1"/>
              <a:t>instead</a:t>
            </a:r>
            <a:r>
              <a:rPr lang="hu-HU" sz="3200" dirty="0"/>
              <a:t> of </a:t>
            </a:r>
            <a:r>
              <a:rPr lang="hu-HU" sz="3200" dirty="0" err="1"/>
              <a:t>using</a:t>
            </a:r>
            <a:r>
              <a:rPr lang="hu-HU" sz="3200" dirty="0"/>
              <a:t> a </a:t>
            </a:r>
            <a:r>
              <a:rPr lang="hu-HU" sz="3200" dirty="0" err="1"/>
              <a:t>debit</a:t>
            </a:r>
            <a:r>
              <a:rPr lang="hu-HU" sz="3200" dirty="0"/>
              <a:t> </a:t>
            </a:r>
            <a:r>
              <a:rPr lang="hu-HU" sz="3200" dirty="0" err="1"/>
              <a:t>card</a:t>
            </a:r>
            <a:endParaRPr lang="hu-HU" sz="3200" dirty="0"/>
          </a:p>
          <a:p>
            <a:r>
              <a:rPr lang="hu-HU" sz="3200" dirty="0" err="1"/>
              <a:t>This</a:t>
            </a:r>
            <a:r>
              <a:rPr lang="hu-HU" sz="3200" dirty="0"/>
              <a:t> </a:t>
            </a:r>
            <a:r>
              <a:rPr lang="hu-HU" sz="3200" dirty="0" err="1"/>
              <a:t>method</a:t>
            </a:r>
            <a:r>
              <a:rPr lang="hu-HU" sz="3200" dirty="0"/>
              <a:t> is </a:t>
            </a:r>
            <a:r>
              <a:rPr lang="hu-HU" sz="3200" dirty="0" err="1"/>
              <a:t>very</a:t>
            </a:r>
            <a:r>
              <a:rPr lang="hu-HU" sz="3200" dirty="0"/>
              <a:t> </a:t>
            </a:r>
            <a:r>
              <a:rPr lang="hu-HU" sz="3200" dirty="0" err="1"/>
              <a:t>rarely</a:t>
            </a:r>
            <a:r>
              <a:rPr lang="hu-HU" sz="3200" dirty="0"/>
              <a:t> </a:t>
            </a:r>
            <a:r>
              <a:rPr lang="hu-HU" sz="3200" dirty="0" err="1"/>
              <a:t>used</a:t>
            </a:r>
            <a:r>
              <a:rPr lang="hu-HU" sz="3200" dirty="0"/>
              <a:t> in Hungary</a:t>
            </a:r>
          </a:p>
          <a:p>
            <a:r>
              <a:rPr lang="hu-HU" sz="3200" dirty="0" err="1"/>
              <a:t>It’s</a:t>
            </a:r>
            <a:r>
              <a:rPr lang="hu-HU" sz="3200" dirty="0"/>
              <a:t> </a:t>
            </a:r>
            <a:r>
              <a:rPr lang="hu-HU" sz="3200" dirty="0" err="1"/>
              <a:t>like</a:t>
            </a:r>
            <a:r>
              <a:rPr lang="hu-HU" sz="3200" dirty="0"/>
              <a:t> a </a:t>
            </a:r>
            <a:r>
              <a:rPr lang="hu-HU" sz="3200" dirty="0" err="1"/>
              <a:t>debit</a:t>
            </a:r>
            <a:r>
              <a:rPr lang="hu-HU" sz="3200" dirty="0"/>
              <a:t> </a:t>
            </a:r>
            <a:r>
              <a:rPr lang="hu-HU" sz="3200" dirty="0" err="1"/>
              <a:t>card</a:t>
            </a:r>
            <a:r>
              <a:rPr lang="hu-HU" sz="3200" dirty="0"/>
              <a:t> </a:t>
            </a:r>
            <a:r>
              <a:rPr lang="hu-HU" sz="3200" dirty="0" err="1"/>
              <a:t>on</a:t>
            </a:r>
            <a:r>
              <a:rPr lang="hu-HU" sz="3200" dirty="0"/>
              <a:t> </a:t>
            </a:r>
            <a:r>
              <a:rPr lang="hu-HU" sz="3200" dirty="0" err="1"/>
              <a:t>your</a:t>
            </a:r>
            <a:r>
              <a:rPr lang="hu-HU" sz="3200" dirty="0"/>
              <a:t> </a:t>
            </a:r>
            <a:r>
              <a:rPr lang="hu-HU" sz="3200" dirty="0" err="1"/>
              <a:t>phone</a:t>
            </a:r>
            <a:endParaRPr lang="en-GB" sz="3200" dirty="0"/>
          </a:p>
        </p:txBody>
      </p:sp>
      <p:pic>
        <p:nvPicPr>
          <p:cNvPr id="8194" name="Picture 2" descr="KÃ©ptalÃ¡lat a kÃ¶vetkezÅre: âphone pay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48" y="251191"/>
            <a:ext cx="3189872" cy="17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8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Ã©ptalÃ¡lat a kÃ¶vetkezÅre: âcredit card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97" y="2313126"/>
            <a:ext cx="2061481" cy="82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Summary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572761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hu-HU" sz="3600" dirty="0"/>
              <a:t>Cash</a:t>
            </a:r>
          </a:p>
          <a:p>
            <a:r>
              <a:rPr lang="hu-HU" sz="3600" dirty="0" err="1"/>
              <a:t>Debit</a:t>
            </a:r>
            <a:r>
              <a:rPr lang="hu-HU" sz="3600" dirty="0"/>
              <a:t> </a:t>
            </a:r>
            <a:r>
              <a:rPr lang="hu-HU" sz="3600" dirty="0" err="1"/>
              <a:t>card</a:t>
            </a:r>
            <a:endParaRPr lang="hu-HU" sz="3600" dirty="0"/>
          </a:p>
          <a:p>
            <a:r>
              <a:rPr lang="hu-HU" sz="3600" dirty="0"/>
              <a:t>Credit </a:t>
            </a:r>
            <a:r>
              <a:rPr lang="hu-HU" sz="3600" dirty="0" err="1"/>
              <a:t>card</a:t>
            </a:r>
            <a:endParaRPr lang="hu-HU" sz="3600" dirty="0"/>
          </a:p>
          <a:p>
            <a:r>
              <a:rPr lang="hu-HU" sz="3600" dirty="0" err="1"/>
              <a:t>Vouchers</a:t>
            </a:r>
            <a:r>
              <a:rPr lang="hu-HU" sz="3600" dirty="0"/>
              <a:t> and </a:t>
            </a:r>
            <a:r>
              <a:rPr lang="hu-HU" sz="3600" dirty="0" err="1"/>
              <a:t>coupons</a:t>
            </a:r>
            <a:endParaRPr lang="hu-HU" sz="3600" dirty="0"/>
          </a:p>
          <a:p>
            <a:r>
              <a:rPr lang="hu-HU" sz="3600" dirty="0" err="1"/>
              <a:t>Cheque</a:t>
            </a:r>
            <a:endParaRPr lang="hu-HU" sz="3600" dirty="0"/>
          </a:p>
          <a:p>
            <a:r>
              <a:rPr lang="hu-HU" sz="3600" dirty="0" err="1"/>
              <a:t>Cryptocurrency</a:t>
            </a:r>
            <a:endParaRPr lang="hu-HU" sz="3600" dirty="0"/>
          </a:p>
          <a:p>
            <a:r>
              <a:rPr lang="hu-HU" sz="3600" dirty="0" err="1"/>
              <a:t>Phone</a:t>
            </a:r>
            <a:r>
              <a:rPr lang="hu-HU" sz="3600" dirty="0"/>
              <a:t> </a:t>
            </a:r>
            <a:r>
              <a:rPr lang="hu-HU" sz="3600" dirty="0" err="1"/>
              <a:t>payment</a:t>
            </a:r>
            <a:endParaRPr lang="hu-HU" sz="3600" dirty="0"/>
          </a:p>
          <a:p>
            <a:endParaRPr lang="en-GB" sz="3600" dirty="0"/>
          </a:p>
        </p:txBody>
      </p:sp>
      <p:pic>
        <p:nvPicPr>
          <p:cNvPr id="4" name="Picture 2" descr="KÃ©ptalÃ¡lat a kÃ¶vetkezÅre: âForint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314407"/>
            <a:ext cx="1132357" cy="7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apcsolÃ³dÃ³ kÃ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74" y="1769637"/>
            <a:ext cx="1237894" cy="8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apcsolÃ³dÃ³ kÃ©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44" y="2893561"/>
            <a:ext cx="1310957" cy="7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Ã©ptalÃ¡lat a kÃ¶vetkezÅre: âchequeâ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76" y="3484549"/>
            <a:ext cx="1444267" cy="8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Ã©ptalÃ¡lat a kÃ¶vetkezÅre: âcryptocurrency logoâ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82" y="3837436"/>
            <a:ext cx="1128393" cy="9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Ã©ptalÃ¡lat a kÃ¶vetkezÅre: âphone payâ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91" y="4776360"/>
            <a:ext cx="1515008" cy="8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3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7394</TotalTime>
  <Words>293</Words>
  <Application>Microsoft Office PowerPoint</Application>
  <PresentationFormat>Szélesvásznú</PresentationFormat>
  <Paragraphs>52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Trebuchet MS</vt:lpstr>
      <vt:lpstr>Wingdings 3</vt:lpstr>
      <vt:lpstr>Fazetta</vt:lpstr>
      <vt:lpstr>Known alternative payment instruments for cash,credit and debit cards,online purchases </vt:lpstr>
      <vt:lpstr>Cash in Hungary </vt:lpstr>
      <vt:lpstr>Debit card</vt:lpstr>
      <vt:lpstr>Credit card</vt:lpstr>
      <vt:lpstr>Vouchers and Coupons </vt:lpstr>
      <vt:lpstr>Cheque </vt:lpstr>
      <vt:lpstr>Cryptocurrency (bit coin,ethereum) </vt:lpstr>
      <vt:lpstr>Phone payment </vt:lpstr>
      <vt:lpstr>Summary</vt:lpstr>
      <vt:lpstr>Thank you for listening and watching our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Known alternative payment instruments for cash,credit and debit cards,online purchases</dc:title>
  <dc:creator>edina katalin barna</dc:creator>
  <cp:lastModifiedBy>Mónika Ludescher</cp:lastModifiedBy>
  <cp:revision>13</cp:revision>
  <dcterms:created xsi:type="dcterms:W3CDTF">2019-03-13T09:02:42Z</dcterms:created>
  <dcterms:modified xsi:type="dcterms:W3CDTF">2019-03-24T12:58:26Z</dcterms:modified>
</cp:coreProperties>
</file>