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7" r:id="rId2"/>
    <p:sldId id="258" r:id="rId3"/>
    <p:sldId id="282" r:id="rId4"/>
    <p:sldId id="281" r:id="rId5"/>
    <p:sldId id="275" r:id="rId6"/>
  </p:sldIdLst>
  <p:sldSz cx="12192000"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89578" autoAdjust="0"/>
  </p:normalViewPr>
  <p:slideViewPr>
    <p:cSldViewPr snapToGrid="0">
      <p:cViewPr varScale="1">
        <p:scale>
          <a:sx n="75" d="100"/>
          <a:sy n="75" d="100"/>
        </p:scale>
        <p:origin x="456" y="60"/>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25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EB9AB1A-C5EF-4746-A0E6-35E4EF5F3288}" type="datetime1">
              <a:rPr lang="lt-LT" smtClean="0"/>
              <a:pPr algn="r" rtl="0"/>
              <a:t>2020-10-04</a:t>
            </a:fld>
            <a:endParaRPr lang="lt-LT" dirty="0"/>
          </a:p>
        </p:txBody>
      </p:sp>
      <p:sp>
        <p:nvSpPr>
          <p:cNvPr id="4" name="3 poraštės vietos rezervavimo ženklas"/>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lt-LT" dirty="0"/>
          </a:p>
        </p:txBody>
      </p:sp>
      <p:sp>
        <p:nvSpPr>
          <p:cNvPr id="5" name="4 skaidrės numerio vietos rezervavimo ženklas"/>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lt-LT" smtClean="0"/>
              <a:pPr algn="r" rtl="0"/>
              <a:t>‹#›</a:t>
            </a:fld>
            <a:endParaRPr lang="lt-LT"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1E810CA-BB6B-46D8-B04B-6F278D275E98}" type="datetime1">
              <a:rPr lang="lt-LT" smtClean="0"/>
              <a:pPr/>
              <a:t>2020-10-04</a:t>
            </a:fld>
            <a:endParaRPr lang="lt-LT" dirty="0"/>
          </a:p>
        </p:txBody>
      </p:sp>
      <p:sp>
        <p:nvSpPr>
          <p:cNvPr id="4" name="3 skaidrės vaizdo vietos rezervavimo ženklas"/>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t-LT" dirty="0"/>
          </a:p>
        </p:txBody>
      </p:sp>
      <p:sp>
        <p:nvSpPr>
          <p:cNvPr id="5" name="4 pastabų vietos rezervavimo ženklas"/>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t-LT" dirty="0"/>
              <a:t>Spustelėkite, jei norite redaguoti ruošinio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6" name="5 poraštės vietos rezervavimo ženklas"/>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lt-LT" dirty="0"/>
          </a:p>
        </p:txBody>
      </p:sp>
      <p:sp>
        <p:nvSpPr>
          <p:cNvPr id="7" name="6 skaidrės numerio vietos rezervavimo ženklas"/>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lt-LT" smtClean="0"/>
              <a:pPr/>
              <a:t>‹#›</a:t>
            </a:fld>
            <a:endParaRPr lang="lt-LT"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8DC57A8-AE18-4654-B6AF-04B3577165BE}" type="slidenum">
              <a:rPr lang="lt-LT" smtClean="0"/>
              <a:pPr algn="r" rtl="0"/>
              <a:t>1</a:t>
            </a:fld>
            <a:endParaRPr lang="lt-LT" dirty="0"/>
          </a:p>
        </p:txBody>
      </p:sp>
    </p:spTree>
    <p:extLst>
      <p:ext uri="{BB962C8B-B14F-4D97-AF65-F5344CB8AC3E}">
        <p14:creationId xmlns:p14="http://schemas.microsoft.com/office/powerpoint/2010/main" val="69072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8DC57A8-AE18-4654-B6AF-04B3577165BE}" type="slidenum">
              <a:rPr lang="lt-LT" smtClean="0"/>
              <a:pPr algn="r" rtl="0"/>
              <a:t>2</a:t>
            </a:fld>
            <a:endParaRPr lang="lt-LT" dirty="0"/>
          </a:p>
        </p:txBody>
      </p:sp>
    </p:spTree>
    <p:extLst>
      <p:ext uri="{BB962C8B-B14F-4D97-AF65-F5344CB8AC3E}">
        <p14:creationId xmlns:p14="http://schemas.microsoft.com/office/powerpoint/2010/main" val="261868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8DC57A8-AE18-4654-B6AF-04B3577165BE}" type="slidenum">
              <a:rPr lang="lt-LT" smtClean="0"/>
              <a:pPr algn="r" rtl="0"/>
              <a:t>5</a:t>
            </a:fld>
            <a:endParaRPr lang="lt-LT" dirty="0"/>
          </a:p>
        </p:txBody>
      </p:sp>
    </p:spTree>
    <p:extLst>
      <p:ext uri="{BB962C8B-B14F-4D97-AF65-F5344CB8AC3E}">
        <p14:creationId xmlns:p14="http://schemas.microsoft.com/office/powerpoint/2010/main" val="1352864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adinė skaidrė">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pavadinimas"/>
          <p:cNvSpPr>
            <a:spLocks noGrp="1"/>
          </p:cNvSpPr>
          <p:nvPr>
            <p:ph type="ctrTitle" hasCustomPrompt="1"/>
          </p:nvPr>
        </p:nvSpPr>
        <p:spPr>
          <a:xfrm>
            <a:off x="4265610" y="1168400"/>
            <a:ext cx="7126289" cy="2413000"/>
          </a:xfrm>
        </p:spPr>
        <p:txBody>
          <a:bodyPr rtlCol="0" anchor="b">
            <a:normAutofit/>
          </a:bodyPr>
          <a:lstStyle>
            <a:lvl1pPr algn="l" rtl="0">
              <a:defRPr sz="5400"/>
            </a:lvl1pPr>
          </a:lstStyle>
          <a:p>
            <a:pPr rtl="0"/>
            <a:r>
              <a:rPr lang="lt-LT" dirty="0"/>
              <a:t>Spustelėkite, jei norite redaguoti ruošinio pavadinimo stilių</a:t>
            </a:r>
          </a:p>
        </p:txBody>
      </p:sp>
      <p:sp>
        <p:nvSpPr>
          <p:cNvPr id="3" name="2 paantraštė"/>
          <p:cNvSpPr>
            <a:spLocks noGrp="1"/>
          </p:cNvSpPr>
          <p:nvPr>
            <p:ph type="subTitle" idx="1"/>
          </p:nvPr>
        </p:nvSpPr>
        <p:spPr>
          <a:xfrm>
            <a:off x="4265609" y="3733800"/>
            <a:ext cx="7126289"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lt-LT" smtClean="0"/>
              <a:t>Spustelėję redag. ruoš. paantrš. stilių</a:t>
            </a:r>
            <a:endParaRPr lang="lt-LT"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s paveikslėliai su antraštėmi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9066214" y="421594"/>
            <a:ext cx="2286000" cy="1885508"/>
          </a:xfrm>
        </p:spPr>
        <p:txBody>
          <a:bodyPr rtlCol="0">
            <a:normAutofit/>
          </a:bodyPr>
          <a:lstStyle>
            <a:lvl1pPr algn="l" rtl="0">
              <a:defRPr sz="2400"/>
            </a:lvl1pPr>
          </a:lstStyle>
          <a:p>
            <a:pPr rtl="0"/>
            <a:r>
              <a:rPr lang="lt-LT" dirty="0"/>
              <a:t>Spustelėkite, jei norite redaguoti ruošinio pavadinimo stilių</a:t>
            </a:r>
          </a:p>
        </p:txBody>
      </p:sp>
      <p:grpSp>
        <p:nvGrpSpPr>
          <p:cNvPr id="84" name="83 grupė"/>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6"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7"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8"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9"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0"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1"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2"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3"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4"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5"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6"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97" name="33 paveikslėlio vietos rezervavimo ženklas" descr="Tuščias vietos rezervavimo ženklas vaizdui įtraukti. Spustelėkite vietos rezervavimo ženklą ir pasirinkite vaizdą, kurį norite įtraukti."/>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grpSp>
        <p:nvGrpSpPr>
          <p:cNvPr id="98" name="97 grupė"/>
          <p:cNvGrpSpPr/>
          <p:nvPr/>
        </p:nvGrpSpPr>
        <p:grpSpPr>
          <a:xfrm>
            <a:off x="5322489" y="319177"/>
            <a:ext cx="3389607" cy="2710838"/>
            <a:chOff x="895350" y="3313113"/>
            <a:chExt cx="3613151" cy="2790825"/>
          </a:xfrm>
          <a:solidFill>
            <a:schemeClr val="tx1">
              <a:lumMod val="50000"/>
            </a:schemeClr>
          </a:solidFill>
        </p:grpSpPr>
        <p:sp>
          <p:nvSpPr>
            <p:cNvPr id="99"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0"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1"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2"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3"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4"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5"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6"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7"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8"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9"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0"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111" name="33 paveikslėlio vietos rezervavimo ženklas" descr="Tuščias vietos rezervavimo ženklas vaizdui įtraukti. Spustelėkite vietos rezervavimo ženklą ir pasirinkite vaizdą, kurį norite įtraukti."/>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grpSp>
        <p:nvGrpSpPr>
          <p:cNvPr id="112" name="111 grupė"/>
          <p:cNvGrpSpPr/>
          <p:nvPr/>
        </p:nvGrpSpPr>
        <p:grpSpPr>
          <a:xfrm>
            <a:off x="5322489" y="3245640"/>
            <a:ext cx="3389607" cy="2710838"/>
            <a:chOff x="895350" y="3313113"/>
            <a:chExt cx="3613151" cy="2790825"/>
          </a:xfrm>
          <a:solidFill>
            <a:schemeClr val="tx1">
              <a:lumMod val="50000"/>
            </a:schemeClr>
          </a:solidFill>
        </p:grpSpPr>
        <p:sp>
          <p:nvSpPr>
            <p:cNvPr id="113"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4"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5"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6"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7"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8"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9"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0"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1"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2"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3"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4"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125" name="33 paveikslėlio vietos rezervavimo ženklas" descr="Tuščias vietos rezervavimo ženklas vaizdui įtraukti. Spustelėkite vietos rezervavimo ženklą ir pasirinkite vaizdą, kurį norite įtraukti."/>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sp>
        <p:nvSpPr>
          <p:cNvPr id="126" name="3 teksto vietos rezervavimo ženklas"/>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sp>
        <p:nvSpPr>
          <p:cNvPr id="8" name="7 skaidrės numerio vietos rezervavimo ženklas"/>
          <p:cNvSpPr>
            <a:spLocks noGrp="1"/>
          </p:cNvSpPr>
          <p:nvPr>
            <p:ph type="sldNum" sz="quarter" idx="12"/>
          </p:nvPr>
        </p:nvSpPr>
        <p:spPr/>
        <p:txBody>
          <a:bodyPr rtlCol="0"/>
          <a:lstStyle/>
          <a:p>
            <a:pPr rtl="0"/>
            <a:fld id="{022B156B-59AE-415F-B24B-8756D48BB977}" type="slidenum">
              <a:rPr lang="lt-LT" smtClean="0"/>
              <a:pPr rtl="0"/>
              <a:t>‹#›</a:t>
            </a:fld>
            <a:endParaRPr lang="lt-LT" dirty="0"/>
          </a:p>
        </p:txBody>
      </p:sp>
      <p:sp>
        <p:nvSpPr>
          <p:cNvPr id="7" name="6 poraštės vietos rezervavimo ženklas"/>
          <p:cNvSpPr>
            <a:spLocks noGrp="1"/>
          </p:cNvSpPr>
          <p:nvPr>
            <p:ph type="ftr" sz="quarter" idx="11"/>
          </p:nvPr>
        </p:nvSpPr>
        <p:spPr/>
        <p:txBody>
          <a:bodyPr rtlCol="0"/>
          <a:lstStyle/>
          <a:p>
            <a:pPr rtl="0"/>
            <a:endParaRPr lang="lt-LT" dirty="0"/>
          </a:p>
        </p:txBody>
      </p:sp>
      <p:sp>
        <p:nvSpPr>
          <p:cNvPr id="6" name="5 datos vietos rezervavimo ženklas"/>
          <p:cNvSpPr>
            <a:spLocks noGrp="1"/>
          </p:cNvSpPr>
          <p:nvPr>
            <p:ph type="dt" sz="half" idx="10"/>
          </p:nvPr>
        </p:nvSpPr>
        <p:spPr/>
        <p:txBody>
          <a:bodyPr rtlCol="0"/>
          <a:lstStyle>
            <a:lvl1pPr>
              <a:defRPr/>
            </a:lvl1pPr>
          </a:lstStyle>
          <a:p>
            <a:fld id="{8BED94CD-01DC-42FA-9391-2984180A99F5}" type="datetime1">
              <a:rPr lang="lt-LT" smtClean="0"/>
              <a:pPr/>
              <a:t>2020-10-04</a:t>
            </a:fld>
            <a:endParaRPr lang="lt-LT"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2" name="1 pavadinimas"/>
          <p:cNvSpPr>
            <a:spLocks noGrp="1"/>
          </p:cNvSpPr>
          <p:nvPr>
            <p:ph type="title"/>
          </p:nvPr>
        </p:nvSpPr>
        <p:spPr>
          <a:xfrm>
            <a:off x="7511732" y="1330347"/>
            <a:ext cx="4159568" cy="2103120"/>
          </a:xfrm>
        </p:spPr>
        <p:txBody>
          <a:bodyPr rtlCol="0" anchor="b">
            <a:normAutofit/>
          </a:bodyPr>
          <a:lstStyle>
            <a:lvl1pPr algn="l" rtl="0">
              <a:defRPr sz="3600"/>
            </a:lvl1pPr>
          </a:lstStyle>
          <a:p>
            <a:pPr rtl="0"/>
            <a:r>
              <a:rPr lang="lt-LT" smtClean="0"/>
              <a:t>Spustelėję redag. ruoš. pavad. stilių</a:t>
            </a:r>
            <a:endParaRPr lang="lt-LT" dirty="0"/>
          </a:p>
        </p:txBody>
      </p:sp>
      <p:sp>
        <p:nvSpPr>
          <p:cNvPr id="3" name="2 turinio vietos rezervavimo ženklas"/>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4" name="3 teksto vietos rezervavimo ženklas"/>
          <p:cNvSpPr>
            <a:spLocks noGrp="1"/>
          </p:cNvSpPr>
          <p:nvPr>
            <p:ph type="body" sz="half" idx="2"/>
          </p:nvPr>
        </p:nvSpPr>
        <p:spPr>
          <a:xfrm>
            <a:off x="7511732" y="3555523"/>
            <a:ext cx="4159568"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sp>
        <p:nvSpPr>
          <p:cNvPr id="7" name="6 skaidrės numerio vietos rezervavimo ženklas"/>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lt-LT" smtClean="0"/>
              <a:pPr rtl="0"/>
              <a:t>‹#›</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a:xfrm>
            <a:off x="8075611" y="6019801"/>
            <a:ext cx="1396260" cy="228600"/>
          </a:xfrm>
        </p:spPr>
        <p:txBody>
          <a:bodyPr rtlCol="0"/>
          <a:lstStyle>
            <a:lvl1pPr>
              <a:defRPr/>
            </a:lvl1pPr>
          </a:lstStyle>
          <a:p>
            <a:fld id="{0CF64769-5FB6-45EA-ACC7-9DF93480423B}" type="datetime1">
              <a:rPr lang="lt-LT" smtClean="0"/>
              <a:pPr/>
              <a:t>2020-10-04</a:t>
            </a:fld>
            <a:endParaRPr lang="lt-LT"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aveikslėlis su antrašte">
    <p:spTree>
      <p:nvGrpSpPr>
        <p:cNvPr id="1" name=""/>
        <p:cNvGrpSpPr/>
        <p:nvPr/>
      </p:nvGrpSpPr>
      <p:grpSpPr>
        <a:xfrm>
          <a:off x="0" y="0"/>
          <a:ext cx="0" cy="0"/>
          <a:chOff x="0" y="0"/>
          <a:chExt cx="0" cy="0"/>
        </a:xfrm>
      </p:grpSpPr>
      <p:sp>
        <p:nvSpPr>
          <p:cNvPr id="2" name="1 pavadinimas"/>
          <p:cNvSpPr>
            <a:spLocks noGrp="1"/>
          </p:cNvSpPr>
          <p:nvPr>
            <p:ph type="title"/>
          </p:nvPr>
        </p:nvSpPr>
        <p:spPr>
          <a:xfrm>
            <a:off x="7492890" y="1330347"/>
            <a:ext cx="4153009" cy="2103120"/>
          </a:xfrm>
        </p:spPr>
        <p:txBody>
          <a:bodyPr rtlCol="0" anchor="b">
            <a:normAutofit/>
          </a:bodyPr>
          <a:lstStyle>
            <a:lvl1pPr algn="l" rtl="0">
              <a:defRPr sz="3600"/>
            </a:lvl1pPr>
          </a:lstStyle>
          <a:p>
            <a:pPr rtl="0"/>
            <a:r>
              <a:rPr lang="lt-LT" smtClean="0"/>
              <a:t>Spustelėję redag. ruoš. pavad. stilių</a:t>
            </a:r>
            <a:endParaRPr lang="lt-LT" dirty="0"/>
          </a:p>
        </p:txBody>
      </p:sp>
      <p:grpSp>
        <p:nvGrpSpPr>
          <p:cNvPr id="8" name="7 grupė"/>
          <p:cNvGrpSpPr/>
          <p:nvPr/>
        </p:nvGrpSpPr>
        <p:grpSpPr>
          <a:xfrm>
            <a:off x="595546" y="781398"/>
            <a:ext cx="6433398" cy="5053665"/>
            <a:chOff x="5162444" y="781398"/>
            <a:chExt cx="6433398" cy="5053665"/>
          </a:xfrm>
        </p:grpSpPr>
        <p:sp>
          <p:nvSpPr>
            <p:cNvPr id="9" name="42 laisva forma"/>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 name="43 laisva forma"/>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nvGrpSpPr>
            <p:cNvPr id="11" name="10 grupė"/>
            <p:cNvGrpSpPr/>
            <p:nvPr/>
          </p:nvGrpSpPr>
          <p:grpSpPr>
            <a:xfrm>
              <a:off x="5814205" y="859113"/>
              <a:ext cx="5129146" cy="4880471"/>
              <a:chOff x="7856559" y="859113"/>
              <a:chExt cx="3086791" cy="4880471"/>
            </a:xfrm>
          </p:grpSpPr>
          <p:sp>
            <p:nvSpPr>
              <p:cNvPr id="20" name="41 laisva forma"/>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1" name="44 laisva forma"/>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12" name="45 laisva forma"/>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3" name="46 laisva forma"/>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4" name="47 laisva forma"/>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5" name="48 laisva forma"/>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6" name="49 laisva forma"/>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7" name="50 laisva forma"/>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51 laisva forma"/>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52 laisva forma"/>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3" name="2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lt-LT" smtClean="0"/>
              <a:t>Spustelėkite piktogr. norėdami įtraukti pav.</a:t>
            </a:r>
            <a:endParaRPr lang="lt-LT" dirty="0"/>
          </a:p>
        </p:txBody>
      </p:sp>
      <p:sp>
        <p:nvSpPr>
          <p:cNvPr id="4" name="3 teksto vietos rezervavimo ženklas"/>
          <p:cNvSpPr>
            <a:spLocks noGrp="1"/>
          </p:cNvSpPr>
          <p:nvPr>
            <p:ph type="body" sz="half" idx="2"/>
          </p:nvPr>
        </p:nvSpPr>
        <p:spPr>
          <a:xfrm>
            <a:off x="7492890" y="3555521"/>
            <a:ext cx="4153009"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sp>
        <p:nvSpPr>
          <p:cNvPr id="7" name="6 skaidrės numerio vietos rezervavimo ženklas"/>
          <p:cNvSpPr>
            <a:spLocks noGrp="1"/>
          </p:cNvSpPr>
          <p:nvPr>
            <p:ph type="sldNum" sz="quarter" idx="12"/>
          </p:nvPr>
        </p:nvSpPr>
        <p:spPr/>
        <p:txBody>
          <a:bodyPr rtlCol="0"/>
          <a:lstStyle/>
          <a:p>
            <a:pPr rtl="0"/>
            <a:fld id="{022B156B-59AE-415F-B24B-8756D48BB977}" type="slidenum">
              <a:rPr lang="lt-LT" smtClean="0"/>
              <a:pPr rtl="0"/>
              <a:t>‹#›</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lvl1pPr>
              <a:defRPr/>
            </a:lvl1pPr>
          </a:lstStyle>
          <a:p>
            <a:fld id="{D006B9F0-2FE8-4ACD-9803-7DA8CE4C3FD3}" type="datetime1">
              <a:rPr lang="lt-LT" smtClean="0"/>
              <a:pPr/>
              <a:t>2020-10-04</a:t>
            </a:fld>
            <a:endParaRPr lang="lt-LT"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p:nvPr>
        </p:nvSpPr>
        <p:spPr/>
        <p:txBody>
          <a:bodyPr vert="eaVert"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6" name="5 skaidrės numerio vietos rezervavimo ženklas"/>
          <p:cNvSpPr>
            <a:spLocks noGrp="1"/>
          </p:cNvSpPr>
          <p:nvPr>
            <p:ph type="sldNum" sz="quarter" idx="12"/>
          </p:nvPr>
        </p:nvSpPr>
        <p:spPr/>
        <p:txBody>
          <a:bodyPr rtlCol="0"/>
          <a:lstStyle/>
          <a:p>
            <a:pPr rtl="0"/>
            <a:fld id="{022B156B-59AE-415F-B24B-8756D48BB977}" type="slidenum">
              <a:rPr lang="lt-LT" smtClean="0"/>
              <a:pPr rtl="0"/>
              <a:t>‹#›</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03F43CBC-CBFE-43B4-B771-012F5266A16D}" type="datetime1">
              <a:rPr lang="lt-LT" smtClean="0"/>
              <a:pPr/>
              <a:t>2020-10-04</a:t>
            </a:fld>
            <a:endParaRPr lang="lt-LT"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vertikalus pavadinimas"/>
          <p:cNvSpPr>
            <a:spLocks noGrp="1"/>
          </p:cNvSpPr>
          <p:nvPr>
            <p:ph type="title" orient="vert"/>
          </p:nvPr>
        </p:nvSpPr>
        <p:spPr>
          <a:xfrm>
            <a:off x="9624268" y="304800"/>
            <a:ext cx="1729531" cy="5676900"/>
          </a:xfrm>
        </p:spPr>
        <p:txBody>
          <a:bodyPr vert="eaVert" rtlCol="0"/>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p:nvPr>
        </p:nvSpPr>
        <p:spPr>
          <a:xfrm>
            <a:off x="838199" y="304800"/>
            <a:ext cx="8633671" cy="5676900"/>
          </a:xfrm>
        </p:spPr>
        <p:txBody>
          <a:bodyPr vert="eaVert"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6" name="5 skaidrės numerio vietos rezervavimo ženklas"/>
          <p:cNvSpPr>
            <a:spLocks noGrp="1"/>
          </p:cNvSpPr>
          <p:nvPr>
            <p:ph type="sldNum" sz="quarter" idx="12"/>
          </p:nvPr>
        </p:nvSpPr>
        <p:spPr/>
        <p:txBody>
          <a:bodyPr rtlCol="0"/>
          <a:lstStyle/>
          <a:p>
            <a:pPr rtl="0"/>
            <a:fld id="{022B156B-59AE-415F-B24B-8756D48BB977}" type="slidenum">
              <a:rPr lang="lt-LT" smtClean="0"/>
              <a:pPr rtl="0"/>
              <a:t>‹#›</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7E3E796E-E719-41E2-90E9-BF73EFBFF690}" type="datetime1">
              <a:rPr lang="lt-LT" smtClean="0"/>
              <a:pPr/>
              <a:t>2020-10-04</a:t>
            </a:fld>
            <a:endParaRPr lang="lt-LT"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3" name="2 turinio vietos rezervavimo ženklas"/>
          <p:cNvSpPr>
            <a:spLocks noGrp="1"/>
          </p:cNvSpPr>
          <p:nvPr>
            <p:ph idx="1"/>
          </p:nvPr>
        </p:nvSpPr>
        <p:spPr/>
        <p:txBody>
          <a:bodyPr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6" name="5 skaidrės numerio vietos rezervavimo ženklas"/>
          <p:cNvSpPr>
            <a:spLocks noGrp="1"/>
          </p:cNvSpPr>
          <p:nvPr>
            <p:ph type="sldNum" sz="quarter" idx="12"/>
          </p:nvPr>
        </p:nvSpPr>
        <p:spPr/>
        <p:txBody>
          <a:bodyPr rtlCol="0"/>
          <a:lstStyle/>
          <a:p>
            <a:pPr rtl="0"/>
            <a:fld id="{022B156B-59AE-415F-B24B-8756D48BB977}" type="slidenum">
              <a:rPr lang="lt-LT" smtClean="0"/>
              <a:pPr rtl="0"/>
              <a:t>‹#›</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DA8A347C-52DF-4E77-8F2E-76AEA2984EE2}" type="datetime1">
              <a:rPr lang="lt-LT" smtClean="0"/>
              <a:pPr/>
              <a:t>2020-10-04</a:t>
            </a:fld>
            <a:endParaRPr lang="lt-LT"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pavadinimas"/>
          <p:cNvSpPr>
            <a:spLocks noGrp="1"/>
          </p:cNvSpPr>
          <p:nvPr>
            <p:ph type="title"/>
          </p:nvPr>
        </p:nvSpPr>
        <p:spPr>
          <a:xfrm>
            <a:off x="4265613" y="1612900"/>
            <a:ext cx="6858002" cy="2044700"/>
          </a:xfrm>
        </p:spPr>
        <p:txBody>
          <a:bodyPr rtlCol="0" anchor="b">
            <a:normAutofit/>
          </a:bodyPr>
          <a:lstStyle>
            <a:lvl1pPr algn="l" rtl="0">
              <a:defRPr sz="4400"/>
            </a:lvl1pPr>
          </a:lstStyle>
          <a:p>
            <a:pPr rtl="0"/>
            <a:r>
              <a:rPr lang="lt-LT" smtClean="0"/>
              <a:t>Spustelėję redag. ruoš. pavad. stilių</a:t>
            </a:r>
            <a:endParaRPr lang="lt-LT" dirty="0"/>
          </a:p>
        </p:txBody>
      </p:sp>
      <p:sp>
        <p:nvSpPr>
          <p:cNvPr id="3" name="2 teksto vietos rezervavimo ženklas"/>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lt-LT" smtClean="0"/>
              <a:t>Spustelėję redag. ruoš. teksto stilių</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3" name="2 turinio vietos rezervavimo ženklas"/>
          <p:cNvSpPr>
            <a:spLocks noGrp="1"/>
          </p:cNvSpPr>
          <p:nvPr>
            <p:ph sz="half" idx="1"/>
          </p:nvPr>
        </p:nvSpPr>
        <p:spPr>
          <a:xfrm>
            <a:off x="1065212" y="1825625"/>
            <a:ext cx="4954588" cy="4187952"/>
          </a:xfrm>
        </p:spPr>
        <p:txBody>
          <a:bodyPr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4" name="3 turinio vietos rezervavimo ženklas"/>
          <p:cNvSpPr>
            <a:spLocks noGrp="1"/>
          </p:cNvSpPr>
          <p:nvPr>
            <p:ph sz="half" idx="2"/>
          </p:nvPr>
        </p:nvSpPr>
        <p:spPr>
          <a:xfrm>
            <a:off x="6172200" y="1825625"/>
            <a:ext cx="4951414" cy="4187952"/>
          </a:xfrm>
        </p:spPr>
        <p:txBody>
          <a:bodyPr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7" name="6 skaidrės numerio vietos rezervavimo ženklas"/>
          <p:cNvSpPr>
            <a:spLocks noGrp="1"/>
          </p:cNvSpPr>
          <p:nvPr>
            <p:ph type="sldNum" sz="quarter" idx="12"/>
          </p:nvPr>
        </p:nvSpPr>
        <p:spPr/>
        <p:txBody>
          <a:bodyPr rtlCol="0"/>
          <a:lstStyle/>
          <a:p>
            <a:pPr rtl="0"/>
            <a:fld id="{022B156B-59AE-415F-B24B-8756D48BB977}" type="slidenum">
              <a:rPr lang="lt-LT" smtClean="0"/>
              <a:pPr rtl="0"/>
              <a:t>‹#›</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lvl1pPr>
              <a:defRPr/>
            </a:lvl1pPr>
          </a:lstStyle>
          <a:p>
            <a:fld id="{BD177F2C-0B85-4F4A-BF23-96A45EA040AF}" type="datetime1">
              <a:rPr lang="lt-LT" smtClean="0"/>
              <a:pPr/>
              <a:t>2020-10-04</a:t>
            </a:fld>
            <a:endParaRPr lang="lt-LT"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3" name="2 teksto vietos rezervavimo ženklas"/>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t-LT" smtClean="0"/>
              <a:t>Spustelėję redag. ruoš. teksto stilių</a:t>
            </a:r>
          </a:p>
        </p:txBody>
      </p:sp>
      <p:sp>
        <p:nvSpPr>
          <p:cNvPr id="4" name="3 turinio vietos rezervavimo ženklas"/>
          <p:cNvSpPr>
            <a:spLocks noGrp="1"/>
          </p:cNvSpPr>
          <p:nvPr>
            <p:ph sz="half" idx="2"/>
          </p:nvPr>
        </p:nvSpPr>
        <p:spPr>
          <a:xfrm>
            <a:off x="1069848" y="2505075"/>
            <a:ext cx="4956048" cy="3476625"/>
          </a:xfrm>
        </p:spPr>
        <p:txBody>
          <a:bodyPr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5" name="4 teksto vietos rezervavimo ženklas"/>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t-LT" smtClean="0"/>
              <a:t>Spustelėję redag. ruoš. teksto stilių</a:t>
            </a:r>
          </a:p>
        </p:txBody>
      </p:sp>
      <p:sp>
        <p:nvSpPr>
          <p:cNvPr id="6" name="5 turinio vietos rezervavimo ženklas"/>
          <p:cNvSpPr>
            <a:spLocks noGrp="1"/>
          </p:cNvSpPr>
          <p:nvPr>
            <p:ph sz="quarter" idx="4"/>
          </p:nvPr>
        </p:nvSpPr>
        <p:spPr>
          <a:xfrm>
            <a:off x="6172200" y="2505075"/>
            <a:ext cx="4956048" cy="3476625"/>
          </a:xfrm>
        </p:spPr>
        <p:txBody>
          <a:bodyPr rtlCol="0"/>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9" name="8 skaidrės numerio vietos rezervavimo ženklas"/>
          <p:cNvSpPr>
            <a:spLocks noGrp="1"/>
          </p:cNvSpPr>
          <p:nvPr>
            <p:ph type="sldNum" sz="quarter" idx="12"/>
          </p:nvPr>
        </p:nvSpPr>
        <p:spPr/>
        <p:txBody>
          <a:bodyPr rtlCol="0"/>
          <a:lstStyle/>
          <a:p>
            <a:pPr rtl="0"/>
            <a:fld id="{022B156B-59AE-415F-B24B-8756D48BB977}" type="slidenum">
              <a:rPr lang="lt-LT" smtClean="0"/>
              <a:pPr rtl="0"/>
              <a:t>‹#›</a:t>
            </a:fld>
            <a:endParaRPr lang="lt-LT" dirty="0"/>
          </a:p>
        </p:txBody>
      </p:sp>
      <p:sp>
        <p:nvSpPr>
          <p:cNvPr id="8" name="7 poraštės vietos rezervavimo ženklas"/>
          <p:cNvSpPr>
            <a:spLocks noGrp="1"/>
          </p:cNvSpPr>
          <p:nvPr>
            <p:ph type="ftr" sz="quarter" idx="11"/>
          </p:nvPr>
        </p:nvSpPr>
        <p:spPr/>
        <p:txBody>
          <a:bodyPr rtlCol="0"/>
          <a:lstStyle/>
          <a:p>
            <a:pPr rtl="0"/>
            <a:endParaRPr lang="lt-LT" dirty="0"/>
          </a:p>
        </p:txBody>
      </p:sp>
      <p:sp>
        <p:nvSpPr>
          <p:cNvPr id="7" name="6 datos vietos rezervavimo ženklas"/>
          <p:cNvSpPr>
            <a:spLocks noGrp="1"/>
          </p:cNvSpPr>
          <p:nvPr>
            <p:ph type="dt" sz="half" idx="10"/>
          </p:nvPr>
        </p:nvSpPr>
        <p:spPr/>
        <p:txBody>
          <a:bodyPr rtlCol="0"/>
          <a:lstStyle>
            <a:lvl1pPr>
              <a:defRPr/>
            </a:lvl1pPr>
          </a:lstStyle>
          <a:p>
            <a:fld id="{B1EC2E9C-C9AD-46AA-BA1D-3CEDAA29D8B3}" type="datetime1">
              <a:rPr lang="lt-LT" smtClean="0"/>
              <a:pPr/>
              <a:t>2020-10-04</a:t>
            </a:fld>
            <a:endParaRPr lang="lt-LT"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sp>
        <p:nvSpPr>
          <p:cNvPr id="5" name="4 skaidrės numerio vietos rezervavimo ženklas"/>
          <p:cNvSpPr>
            <a:spLocks noGrp="1"/>
          </p:cNvSpPr>
          <p:nvPr>
            <p:ph type="sldNum" sz="quarter" idx="12"/>
          </p:nvPr>
        </p:nvSpPr>
        <p:spPr/>
        <p:txBody>
          <a:bodyPr rtlCol="0"/>
          <a:lstStyle/>
          <a:p>
            <a:pPr rtl="0"/>
            <a:fld id="{022B156B-59AE-415F-B24B-8756D48BB977}" type="slidenum">
              <a:rPr lang="lt-LT" smtClean="0"/>
              <a:pPr rtl="0"/>
              <a:t>‹#›</a:t>
            </a:fld>
            <a:endParaRPr lang="lt-LT" dirty="0"/>
          </a:p>
        </p:txBody>
      </p:sp>
      <p:sp>
        <p:nvSpPr>
          <p:cNvPr id="4" name="3 poraštės vietos rezervavimo ženklas"/>
          <p:cNvSpPr>
            <a:spLocks noGrp="1"/>
          </p:cNvSpPr>
          <p:nvPr>
            <p:ph type="ftr" sz="quarter" idx="11"/>
          </p:nvPr>
        </p:nvSpPr>
        <p:spPr/>
        <p:txBody>
          <a:bodyPr rtlCol="0"/>
          <a:lstStyle/>
          <a:p>
            <a:pPr rtl="0"/>
            <a:endParaRPr lang="lt-LT" dirty="0"/>
          </a:p>
        </p:txBody>
      </p:sp>
      <p:sp>
        <p:nvSpPr>
          <p:cNvPr id="3" name="2 datos vietos rezervavimo ženklas"/>
          <p:cNvSpPr>
            <a:spLocks noGrp="1"/>
          </p:cNvSpPr>
          <p:nvPr>
            <p:ph type="dt" sz="half" idx="10"/>
          </p:nvPr>
        </p:nvSpPr>
        <p:spPr/>
        <p:txBody>
          <a:bodyPr rtlCol="0"/>
          <a:lstStyle>
            <a:lvl1pPr>
              <a:defRPr/>
            </a:lvl1pPr>
          </a:lstStyle>
          <a:p>
            <a:fld id="{28D5FA80-0E00-47F8-A103-8133CDD762B7}" type="datetime1">
              <a:rPr lang="lt-LT" smtClean="0"/>
              <a:pPr/>
              <a:t>2020-10-04</a:t>
            </a:fld>
            <a:endParaRPr lang="lt-LT"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s">
    <p:spTree>
      <p:nvGrpSpPr>
        <p:cNvPr id="1" name=""/>
        <p:cNvGrpSpPr/>
        <p:nvPr/>
      </p:nvGrpSpPr>
      <p:grpSpPr>
        <a:xfrm>
          <a:off x="0" y="0"/>
          <a:ext cx="0" cy="0"/>
          <a:chOff x="0" y="0"/>
          <a:chExt cx="0" cy="0"/>
        </a:xfrm>
      </p:grpSpPr>
      <p:sp>
        <p:nvSpPr>
          <p:cNvPr id="4" name="3 skaidrės numerio vietos rezervavimo ženklas"/>
          <p:cNvSpPr>
            <a:spLocks noGrp="1"/>
          </p:cNvSpPr>
          <p:nvPr>
            <p:ph type="sldNum" sz="quarter" idx="12"/>
          </p:nvPr>
        </p:nvSpPr>
        <p:spPr/>
        <p:txBody>
          <a:bodyPr rtlCol="0"/>
          <a:lstStyle/>
          <a:p>
            <a:pPr rtl="0"/>
            <a:fld id="{022B156B-59AE-415F-B24B-8756D48BB977}" type="slidenum">
              <a:rPr lang="lt-LT" smtClean="0"/>
              <a:pPr rtl="0"/>
              <a:t>‹#›</a:t>
            </a:fld>
            <a:endParaRPr lang="lt-LT" dirty="0"/>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lvl1pPr>
              <a:defRPr/>
            </a:lvl1pPr>
          </a:lstStyle>
          <a:p>
            <a:fld id="{68B44B7D-4303-4827-B808-3CCCB034B0B0}" type="datetime1">
              <a:rPr lang="lt-LT" smtClean="0"/>
              <a:pPr/>
              <a:t>2020-10-04</a:t>
            </a:fld>
            <a:endParaRPr lang="lt-LT"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 paveikslėliai su antraštėmi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1065212" y="304799"/>
            <a:ext cx="10058402" cy="1216152"/>
          </a:xfrm>
        </p:spPr>
        <p:txBody>
          <a:bodyPr rtlCol="0"/>
          <a:lstStyle>
            <a:lvl1pPr algn="l" rtl="0">
              <a:defRPr/>
            </a:lvl1pPr>
          </a:lstStyle>
          <a:p>
            <a:pPr rtl="0"/>
            <a:r>
              <a:rPr lang="lt-LT" dirty="0"/>
              <a:t>Spustelėkite, jei norite redaguoti ruošinio pavadinimo stilių</a:t>
            </a:r>
          </a:p>
        </p:txBody>
      </p:sp>
      <p:grpSp>
        <p:nvGrpSpPr>
          <p:cNvPr id="9" name="8 grupė"/>
          <p:cNvGrpSpPr/>
          <p:nvPr/>
        </p:nvGrpSpPr>
        <p:grpSpPr>
          <a:xfrm>
            <a:off x="1052422" y="1733550"/>
            <a:ext cx="4360503" cy="3050038"/>
            <a:chOff x="895350" y="3313113"/>
            <a:chExt cx="3613151" cy="2790825"/>
          </a:xfrm>
          <a:solidFill>
            <a:schemeClr val="tx1">
              <a:lumMod val="50000"/>
            </a:schemeClr>
          </a:solidFill>
        </p:grpSpPr>
        <p:sp>
          <p:nvSpPr>
            <p:cNvPr id="10"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3"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4"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5"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6"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7"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0"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1"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36" name="33 paveikslėlio vietos rezervavimo ženklas" descr="Tuščias vietos rezervavimo ženklas vaizdui įtraukti. Spustelėkite vietos rezervavimo ženklą ir pasirinkite vaizdą, kurį norite įtraukti."/>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sp>
        <p:nvSpPr>
          <p:cNvPr id="39" name="3 teksto vietos rezervavimo ženklas"/>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grpSp>
        <p:nvGrpSpPr>
          <p:cNvPr id="22" name="21 grupė"/>
          <p:cNvGrpSpPr/>
          <p:nvPr/>
        </p:nvGrpSpPr>
        <p:grpSpPr>
          <a:xfrm>
            <a:off x="6763111" y="1733550"/>
            <a:ext cx="4360503" cy="3050038"/>
            <a:chOff x="895350" y="3313113"/>
            <a:chExt cx="3613151" cy="2790825"/>
          </a:xfrm>
          <a:solidFill>
            <a:schemeClr val="tx1">
              <a:lumMod val="50000"/>
            </a:schemeClr>
          </a:solidFill>
        </p:grpSpPr>
        <p:sp>
          <p:nvSpPr>
            <p:cNvPr id="23"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4"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5"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6"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7"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8"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9"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0"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1"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2"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3"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4"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37" name="33 paveikslėlio vietos rezervavimo ženklas" descr="Tuščias vietos rezervavimo ženklas vaizdui įtraukti. Spustelėkite vietos rezervavimo ženklą ir pasirinkite vaizdą, kurį norite įtraukti."/>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sp>
        <p:nvSpPr>
          <p:cNvPr id="40" name="3 teksto vietos rezervavimo ženklas"/>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sp>
        <p:nvSpPr>
          <p:cNvPr id="8" name="7 skaidrės numerio vietos rezervavimo ženklas"/>
          <p:cNvSpPr>
            <a:spLocks noGrp="1"/>
          </p:cNvSpPr>
          <p:nvPr>
            <p:ph type="sldNum" sz="quarter" idx="12"/>
          </p:nvPr>
        </p:nvSpPr>
        <p:spPr/>
        <p:txBody>
          <a:bodyPr rtlCol="0"/>
          <a:lstStyle/>
          <a:p>
            <a:pPr rtl="0"/>
            <a:fld id="{022B156B-59AE-415F-B24B-8756D48BB977}" type="slidenum">
              <a:rPr lang="lt-LT" smtClean="0"/>
              <a:pPr rtl="0"/>
              <a:t>‹#›</a:t>
            </a:fld>
            <a:endParaRPr lang="lt-LT" dirty="0"/>
          </a:p>
        </p:txBody>
      </p:sp>
      <p:sp>
        <p:nvSpPr>
          <p:cNvPr id="7" name="6 poraštės vietos rezervavimo ženklas"/>
          <p:cNvSpPr>
            <a:spLocks noGrp="1"/>
          </p:cNvSpPr>
          <p:nvPr>
            <p:ph type="ftr" sz="quarter" idx="11"/>
          </p:nvPr>
        </p:nvSpPr>
        <p:spPr/>
        <p:txBody>
          <a:bodyPr rtlCol="0"/>
          <a:lstStyle/>
          <a:p>
            <a:pPr rtl="0"/>
            <a:endParaRPr lang="lt-LT" dirty="0"/>
          </a:p>
        </p:txBody>
      </p:sp>
      <p:sp>
        <p:nvSpPr>
          <p:cNvPr id="6" name="5 datos vietos rezervavimo ženklas"/>
          <p:cNvSpPr>
            <a:spLocks noGrp="1"/>
          </p:cNvSpPr>
          <p:nvPr>
            <p:ph type="dt" sz="half" idx="10"/>
          </p:nvPr>
        </p:nvSpPr>
        <p:spPr/>
        <p:txBody>
          <a:bodyPr rtlCol="0"/>
          <a:lstStyle>
            <a:lvl1pPr>
              <a:defRPr/>
            </a:lvl1pPr>
          </a:lstStyle>
          <a:p>
            <a:fld id="{02BDAE6C-3A55-43AE-97DA-5390662FC7AB}" type="datetime1">
              <a:rPr lang="lt-LT" smtClean="0"/>
              <a:pPr/>
              <a:t>2020-10-04</a:t>
            </a:fld>
            <a:endParaRPr lang="lt-LT"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s paveikslėliai su antraštėmi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a:t>Spustelėkite, jei norite redaguoti ruošinio pavadinimo stilių</a:t>
            </a:r>
          </a:p>
        </p:txBody>
      </p:sp>
      <p:grpSp>
        <p:nvGrpSpPr>
          <p:cNvPr id="52" name="51 grupė"/>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4"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5"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6"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7"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8"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9"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0"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1"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2"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3"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4"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79" name="33 paveikslėlio vietos rezervavimo ženklas" descr="Tuščias vietos rezervavimo ženklas vaizdui įtraukti. Spustelėkite vietos rezervavimo ženklą ir pasirinkite vaizdą, kurį norite įtraukti."/>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sp>
        <p:nvSpPr>
          <p:cNvPr id="81" name="3 teksto vietos rezervavimo ženklas"/>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grpSp>
        <p:nvGrpSpPr>
          <p:cNvPr id="84" name="83 grupė"/>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6"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7"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8"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9"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0"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1"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2"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3"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4"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5"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6"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78" name="33 paveikslėlio vietos rezervavimo ženklas" descr="Tuščias vietos rezervavimo ženklas vaizdui įtraukti. Spustelėkite vietos rezervavimo ženklą ir pasirinkite vaizdą, kurį norite įtraukti."/>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sp>
        <p:nvSpPr>
          <p:cNvPr id="82" name="3 teksto vietos rezervavimo ženklas"/>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grpSp>
        <p:nvGrpSpPr>
          <p:cNvPr id="97" name="96 grupė"/>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41 laisva forma"/>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9" name="42 laisva forma"/>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0" name="43 laisva forma"/>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1" name="44 laisva forma"/>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2" name="45 laisva forma"/>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3" name="46 laisva forma"/>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4" name="47 laisva forma"/>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5" name="48 laisva forma"/>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6" name="49 laisva forma"/>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7" name="50 laisva forma"/>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8" name="51 laisva forma"/>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9" name="52 laisva forma"/>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80" name="33 paveikslėlio vietos rezervavimo ženklas" descr="Tuščias vietos rezervavimo ženklas vaizdui įtraukti. Spustelėkite vietos rezervavimo ženklą ir pasirinkite vaizdą, kurį norite įtraukti."/>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lt-LT" smtClean="0"/>
              <a:t>Spustelėkite piktogr. norėdami įtraukti pav.</a:t>
            </a:r>
            <a:endParaRPr lang="lt-LT" dirty="0"/>
          </a:p>
        </p:txBody>
      </p:sp>
      <p:sp>
        <p:nvSpPr>
          <p:cNvPr id="83" name="3 teksto vietos rezervavimo ženklas"/>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lt-LT" smtClean="0"/>
              <a:t>Spustelėję redag. ruoš. teksto stilių</a:t>
            </a:r>
          </a:p>
        </p:txBody>
      </p:sp>
      <p:sp>
        <p:nvSpPr>
          <p:cNvPr id="8" name="7 skaidrės numerio vietos rezervavimo ženklas"/>
          <p:cNvSpPr>
            <a:spLocks noGrp="1"/>
          </p:cNvSpPr>
          <p:nvPr>
            <p:ph type="sldNum" sz="quarter" idx="12"/>
          </p:nvPr>
        </p:nvSpPr>
        <p:spPr/>
        <p:txBody>
          <a:bodyPr rtlCol="0"/>
          <a:lstStyle/>
          <a:p>
            <a:pPr rtl="0"/>
            <a:fld id="{022B156B-59AE-415F-B24B-8756D48BB977}" type="slidenum">
              <a:rPr lang="lt-LT" smtClean="0"/>
              <a:pPr rtl="0"/>
              <a:t>‹#›</a:t>
            </a:fld>
            <a:endParaRPr lang="lt-LT" dirty="0"/>
          </a:p>
        </p:txBody>
      </p:sp>
      <p:sp>
        <p:nvSpPr>
          <p:cNvPr id="7" name="6 poraštės vietos rezervavimo ženklas"/>
          <p:cNvSpPr>
            <a:spLocks noGrp="1"/>
          </p:cNvSpPr>
          <p:nvPr>
            <p:ph type="ftr" sz="quarter" idx="11"/>
          </p:nvPr>
        </p:nvSpPr>
        <p:spPr/>
        <p:txBody>
          <a:bodyPr rtlCol="0"/>
          <a:lstStyle/>
          <a:p>
            <a:pPr rtl="0"/>
            <a:endParaRPr lang="lt-LT" dirty="0"/>
          </a:p>
        </p:txBody>
      </p:sp>
      <p:sp>
        <p:nvSpPr>
          <p:cNvPr id="6" name="5 datos vietos rezervavimo ženklas"/>
          <p:cNvSpPr>
            <a:spLocks noGrp="1"/>
          </p:cNvSpPr>
          <p:nvPr>
            <p:ph type="dt" sz="half" idx="10"/>
          </p:nvPr>
        </p:nvSpPr>
        <p:spPr/>
        <p:txBody>
          <a:bodyPr rtlCol="0"/>
          <a:lstStyle>
            <a:lvl1pPr>
              <a:defRPr/>
            </a:lvl1pPr>
          </a:lstStyle>
          <a:p>
            <a:fld id="{20BDC52E-5CB4-41BD-A348-74B9354A7C63}" type="datetime1">
              <a:rPr lang="lt-LT" smtClean="0"/>
              <a:pPr/>
              <a:t>2020-10-04</a:t>
            </a:fld>
            <a:endParaRPr lang="lt-LT"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1 pavadinimo vietos rezervavimo ženklas"/>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lt-LT" dirty="0"/>
              <a:t>Spustelėkite, jei norite redaguoti ruošinio pavadinimo stilių</a:t>
            </a:r>
          </a:p>
        </p:txBody>
      </p:sp>
      <p:sp>
        <p:nvSpPr>
          <p:cNvPr id="3" name="2 teksto vietos rezervavimo ženklas"/>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lt-LT" dirty="0"/>
              <a:t>Redaguoti šablono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6" name="5 skaidrės numerio vietos rezervavimo ženklas"/>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lt-LT" smtClean="0"/>
              <a:pPr rtl="0"/>
              <a:t>‹#›</a:t>
            </a:fld>
            <a:endParaRPr lang="lt-LT" dirty="0"/>
          </a:p>
        </p:txBody>
      </p:sp>
      <p:sp>
        <p:nvSpPr>
          <p:cNvPr id="5" name="4 poraštės vietos rezervavimo ženklas"/>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lt-LT" dirty="0"/>
          </a:p>
        </p:txBody>
      </p:sp>
      <p:sp>
        <p:nvSpPr>
          <p:cNvPr id="4" name="3 datos vietos rezervavimo ženklas"/>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D2F5F9F9-2C1D-4E2D-9128-93A86006EDA5}" type="datetime1">
              <a:rPr lang="lt-LT" smtClean="0"/>
              <a:pPr/>
              <a:t>2020-10-04</a:t>
            </a:fld>
            <a:endParaRPr lang="lt-LT"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a:off x="3043647" y="496389"/>
            <a:ext cx="8830490" cy="3814354"/>
          </a:xfrm>
        </p:spPr>
        <p:txBody>
          <a:bodyPr rtlCol="0">
            <a:noAutofit/>
          </a:bodyPr>
          <a:lstStyle/>
          <a:p>
            <a:pPr marL="457200" indent="-457200"/>
            <a:r>
              <a:rPr lang="lt-LT" sz="2400" b="1" dirty="0" smtClean="0">
                <a:solidFill>
                  <a:schemeClr val="accent1">
                    <a:lumMod val="50000"/>
                  </a:schemeClr>
                </a:solidFill>
              </a:rPr>
              <a:t/>
            </a:r>
            <a:br>
              <a:rPr lang="lt-LT" sz="2400" b="1" dirty="0" smtClean="0">
                <a:solidFill>
                  <a:schemeClr val="accent1">
                    <a:lumMod val="50000"/>
                  </a:schemeClr>
                </a:solidFill>
              </a:rPr>
            </a:br>
            <a:r>
              <a:rPr lang="en-US" sz="2400" dirty="0">
                <a:solidFill>
                  <a:schemeClr val="accent3">
                    <a:lumMod val="50000"/>
                  </a:schemeClr>
                </a:solidFill>
              </a:rPr>
              <a:t>Subject. LET'S GET TO KNOW THE PARTS OF THE PLANTS</a:t>
            </a:r>
            <a:r>
              <a:rPr lang="lt-LT" sz="2400" b="1" dirty="0" smtClean="0">
                <a:solidFill>
                  <a:schemeClr val="accent1">
                    <a:lumMod val="50000"/>
                  </a:schemeClr>
                </a:solidFill>
              </a:rPr>
              <a:t/>
            </a:r>
            <a:br>
              <a:rPr lang="lt-LT" sz="2400" b="1" dirty="0" smtClean="0">
                <a:solidFill>
                  <a:schemeClr val="accent1">
                    <a:lumMod val="50000"/>
                  </a:schemeClr>
                </a:solidFill>
              </a:rPr>
            </a:br>
            <a:r>
              <a:rPr lang="lt-LT" sz="2400" b="1" dirty="0" smtClean="0">
                <a:solidFill>
                  <a:schemeClr val="accent1"/>
                </a:solidFill>
              </a:rPr>
              <a:t/>
            </a:r>
            <a:br>
              <a:rPr lang="lt-LT" sz="2400" b="1" dirty="0" smtClean="0">
                <a:solidFill>
                  <a:schemeClr val="accent1"/>
                </a:solidFill>
              </a:rPr>
            </a:br>
            <a:r>
              <a:rPr lang="en-US" sz="2000" dirty="0">
                <a:solidFill>
                  <a:schemeClr val="accent1"/>
                </a:solidFill>
              </a:rPr>
              <a:t>THE PURPOSE of THE LESSON</a:t>
            </a:r>
            <a:r>
              <a:rPr lang="en-US" sz="2000" dirty="0"/>
              <a:t> is to recognize parts of the plant, discuss their importance to the plant, and emphasize that all plants are equally significant and need to be protected.</a:t>
            </a:r>
            <a:r>
              <a:rPr lang="lt-LT" sz="2400" b="1" dirty="0" smtClean="0">
                <a:solidFill>
                  <a:schemeClr val="accent1">
                    <a:lumMod val="50000"/>
                  </a:schemeClr>
                </a:solidFill>
              </a:rPr>
              <a:t/>
            </a:r>
            <a:br>
              <a:rPr lang="lt-LT" sz="2400" b="1" dirty="0" smtClean="0">
                <a:solidFill>
                  <a:schemeClr val="accent1">
                    <a:lumMod val="50000"/>
                  </a:schemeClr>
                </a:solidFill>
              </a:rPr>
            </a:br>
            <a:r>
              <a:rPr lang="lt-LT" sz="2400" b="1" dirty="0" err="1" smtClean="0">
                <a:solidFill>
                  <a:schemeClr val="accent1"/>
                </a:solidFill>
              </a:rPr>
              <a:t>Aims</a:t>
            </a:r>
            <a:r>
              <a:rPr lang="lt-LT" sz="2400" b="1" dirty="0" smtClean="0">
                <a:solidFill>
                  <a:schemeClr val="accent1">
                    <a:lumMod val="50000"/>
                  </a:schemeClr>
                </a:solidFill>
              </a:rPr>
              <a:t>: </a:t>
            </a:r>
            <a:br>
              <a:rPr lang="lt-LT" sz="2400" b="1" dirty="0" smtClean="0">
                <a:solidFill>
                  <a:schemeClr val="accent1">
                    <a:lumMod val="50000"/>
                  </a:schemeClr>
                </a:solidFill>
              </a:rPr>
            </a:br>
            <a:r>
              <a:rPr lang="en-US" sz="2000" dirty="0"/>
              <a:t>1. to remember parts of plants, differences between trees, shrubs and grasses</a:t>
            </a:r>
            <a:r>
              <a:rPr lang="en-US" sz="2000" dirty="0" smtClean="0"/>
              <a:t>;</a:t>
            </a:r>
            <a:r>
              <a:rPr lang="lt-LT" dirty="0" smtClean="0"/>
              <a:t/>
            </a:r>
            <a:br>
              <a:rPr lang="lt-LT" dirty="0" smtClean="0"/>
            </a:br>
            <a:r>
              <a:rPr lang="lt-LT" sz="2400" b="1" dirty="0" smtClean="0">
                <a:solidFill>
                  <a:schemeClr val="accent1">
                    <a:lumMod val="50000"/>
                  </a:schemeClr>
                </a:solidFill>
              </a:rPr>
              <a:t> </a:t>
            </a:r>
            <a:r>
              <a:rPr lang="en-US" sz="2000" dirty="0">
                <a:solidFill>
                  <a:schemeClr val="tx2"/>
                </a:solidFill>
              </a:rPr>
              <a:t>2. </a:t>
            </a:r>
            <a:r>
              <a:rPr lang="lt-LT" sz="2000" dirty="0">
                <a:solidFill>
                  <a:schemeClr val="tx2"/>
                </a:solidFill>
              </a:rPr>
              <a:t>to </a:t>
            </a:r>
            <a:r>
              <a:rPr lang="en-US" sz="2000" dirty="0">
                <a:solidFill>
                  <a:schemeClr val="tx2"/>
                </a:solidFill>
              </a:rPr>
              <a:t>learn to </a:t>
            </a:r>
            <a:r>
              <a:rPr lang="lt-LT" sz="2000" dirty="0" err="1">
                <a:solidFill>
                  <a:schemeClr val="tx2"/>
                </a:solidFill>
              </a:rPr>
              <a:t>identify</a:t>
            </a:r>
            <a:r>
              <a:rPr lang="en-US" sz="2000" dirty="0">
                <a:solidFill>
                  <a:schemeClr val="tx2"/>
                </a:solidFill>
              </a:rPr>
              <a:t> the age of the tree.</a:t>
            </a:r>
            <a:r>
              <a:rPr lang="lt-LT" sz="2400" b="1" dirty="0" smtClean="0">
                <a:solidFill>
                  <a:schemeClr val="accent1">
                    <a:lumMod val="50000"/>
                  </a:schemeClr>
                </a:solidFill>
              </a:rPr>
              <a:t/>
            </a:r>
            <a:br>
              <a:rPr lang="lt-LT" sz="2400" b="1" dirty="0" smtClean="0">
                <a:solidFill>
                  <a:schemeClr val="accent1">
                    <a:lumMod val="50000"/>
                  </a:schemeClr>
                </a:solidFill>
              </a:rPr>
            </a:br>
            <a:endParaRPr lang="lt-LT" sz="2400" b="1" dirty="0">
              <a:solidFill>
                <a:schemeClr val="accent1">
                  <a:lumMod val="50000"/>
                </a:schemeClr>
              </a:solidFill>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pavadinimas"/>
          <p:cNvSpPr>
            <a:spLocks noGrp="1"/>
          </p:cNvSpPr>
          <p:nvPr>
            <p:ph type="title"/>
          </p:nvPr>
        </p:nvSpPr>
        <p:spPr>
          <a:xfrm>
            <a:off x="308009" y="304800"/>
            <a:ext cx="11656194" cy="984985"/>
          </a:xfrm>
        </p:spPr>
        <p:txBody>
          <a:bodyPr rtlCol="0">
            <a:normAutofit fontScale="90000"/>
          </a:bodyPr>
          <a:lstStyle/>
          <a:p>
            <a:r>
              <a:rPr lang="lt-LT" sz="2000" b="1" dirty="0" smtClean="0">
                <a:solidFill>
                  <a:schemeClr val="tx1">
                    <a:lumMod val="75000"/>
                  </a:schemeClr>
                </a:solidFill>
              </a:rPr>
              <a:t> STUDENTS STUDY AND THINK:</a:t>
            </a:r>
            <a:br>
              <a:rPr lang="lt-LT" sz="2000" b="1" dirty="0" smtClean="0">
                <a:solidFill>
                  <a:schemeClr val="tx1">
                    <a:lumMod val="75000"/>
                  </a:schemeClr>
                </a:solidFill>
              </a:rPr>
            </a:br>
            <a:r>
              <a:rPr lang="lt-LT" sz="2000" b="1" dirty="0" smtClean="0"/>
              <a:t/>
            </a:r>
            <a:br>
              <a:rPr lang="lt-LT" sz="2000" b="1" dirty="0" smtClean="0"/>
            </a:br>
            <a:r>
              <a:rPr lang="lt-LT" sz="2000" b="1" dirty="0" err="1" smtClean="0"/>
              <a:t>Students</a:t>
            </a:r>
            <a:r>
              <a:rPr lang="lt-LT" sz="2000" b="1" dirty="0" smtClean="0"/>
              <a:t> </a:t>
            </a:r>
            <a:r>
              <a:rPr lang="lt-LT" sz="2000" b="1" dirty="0" err="1" smtClean="0"/>
              <a:t>remembered</a:t>
            </a:r>
            <a:r>
              <a:rPr lang="lt-LT" sz="2000" b="1" dirty="0" smtClean="0"/>
              <a:t> </a:t>
            </a:r>
            <a:r>
              <a:rPr lang="lt-LT" sz="2000" b="1" dirty="0" err="1" smtClean="0"/>
              <a:t>parts</a:t>
            </a:r>
            <a:r>
              <a:rPr lang="lt-LT" sz="2000" b="1" dirty="0" smtClean="0"/>
              <a:t> </a:t>
            </a:r>
            <a:r>
              <a:rPr lang="lt-LT" sz="2000" b="1" dirty="0" err="1" smtClean="0"/>
              <a:t>of</a:t>
            </a:r>
            <a:r>
              <a:rPr lang="lt-LT" sz="2000" b="1" dirty="0" smtClean="0"/>
              <a:t> </a:t>
            </a:r>
            <a:r>
              <a:rPr lang="lt-LT" sz="2000" b="1" dirty="0" err="1" smtClean="0"/>
              <a:t>the</a:t>
            </a:r>
            <a:r>
              <a:rPr lang="lt-LT" sz="2000" b="1" dirty="0" smtClean="0"/>
              <a:t> </a:t>
            </a:r>
            <a:r>
              <a:rPr lang="lt-LT" sz="2000" b="1" dirty="0" err="1" smtClean="0"/>
              <a:t>plant</a:t>
            </a:r>
            <a:r>
              <a:rPr lang="lt-LT" sz="2000" b="1" dirty="0" smtClean="0"/>
              <a:t>, </a:t>
            </a:r>
            <a:r>
              <a:rPr lang="lt-LT" sz="2000" b="1" dirty="0" err="1" smtClean="0"/>
              <a:t>looked</a:t>
            </a:r>
            <a:r>
              <a:rPr lang="lt-LT" sz="2000" b="1" dirty="0" smtClean="0"/>
              <a:t> </a:t>
            </a:r>
            <a:r>
              <a:rPr lang="lt-LT" sz="2000" b="1" dirty="0" err="1" smtClean="0"/>
              <a:t>through</a:t>
            </a:r>
            <a:r>
              <a:rPr lang="lt-LT" sz="2000" b="1" dirty="0" smtClean="0"/>
              <a:t> </a:t>
            </a:r>
            <a:r>
              <a:rPr lang="lt-LT" sz="2000" b="1" dirty="0" err="1" smtClean="0"/>
              <a:t>the</a:t>
            </a:r>
            <a:r>
              <a:rPr lang="lt-LT" sz="2000" b="1" dirty="0" smtClean="0"/>
              <a:t> </a:t>
            </a:r>
            <a:r>
              <a:rPr lang="lt-LT" sz="2000" b="1" dirty="0" err="1" smtClean="0"/>
              <a:t>loupe</a:t>
            </a:r>
            <a:r>
              <a:rPr lang="lt-LT" sz="2000" b="1" dirty="0" smtClean="0"/>
              <a:t>. </a:t>
            </a:r>
            <a:r>
              <a:rPr lang="lt-LT" sz="2000" b="1" dirty="0" err="1" smtClean="0"/>
              <a:t>Then</a:t>
            </a:r>
            <a:r>
              <a:rPr lang="lt-LT" sz="2000" b="1" dirty="0" smtClean="0"/>
              <a:t> </a:t>
            </a:r>
            <a:r>
              <a:rPr lang="lt-LT" sz="2000" b="1" dirty="0" err="1" smtClean="0"/>
              <a:t>they</a:t>
            </a:r>
            <a:r>
              <a:rPr lang="lt-LT" sz="2000" b="1" dirty="0" smtClean="0"/>
              <a:t> </a:t>
            </a:r>
            <a:r>
              <a:rPr lang="lt-LT" sz="2000" b="1" dirty="0" err="1" smtClean="0"/>
              <a:t>discusssed</a:t>
            </a:r>
            <a:r>
              <a:rPr lang="lt-LT" sz="2000" b="1" dirty="0" smtClean="0"/>
              <a:t> </a:t>
            </a:r>
            <a:r>
              <a:rPr lang="lt-LT" sz="2000" b="1" dirty="0" err="1" smtClean="0"/>
              <a:t>what</a:t>
            </a:r>
            <a:r>
              <a:rPr lang="lt-LT" sz="2000" b="1" dirty="0" smtClean="0"/>
              <a:t> </a:t>
            </a:r>
            <a:r>
              <a:rPr lang="lt-LT" sz="2000" b="1" dirty="0" err="1" smtClean="0"/>
              <a:t>they</a:t>
            </a:r>
            <a:r>
              <a:rPr lang="lt-LT" sz="2000" b="1" dirty="0" smtClean="0"/>
              <a:t> </a:t>
            </a:r>
            <a:r>
              <a:rPr lang="lt-LT" sz="2000" b="1" dirty="0" err="1" smtClean="0"/>
              <a:t>saw</a:t>
            </a:r>
            <a:r>
              <a:rPr lang="lt-LT" sz="2000" b="1" dirty="0" smtClean="0"/>
              <a:t> </a:t>
            </a:r>
            <a:r>
              <a:rPr lang="lt-LT" sz="2000" b="1" dirty="0" err="1" smtClean="0"/>
              <a:t>and</a:t>
            </a:r>
            <a:r>
              <a:rPr lang="lt-LT" sz="2000" b="1" dirty="0" smtClean="0"/>
              <a:t> </a:t>
            </a:r>
            <a:r>
              <a:rPr lang="lt-LT" sz="2000" b="1" dirty="0" err="1" smtClean="0"/>
              <a:t>noticed</a:t>
            </a:r>
            <a:r>
              <a:rPr lang="lt-LT" sz="2000" b="1" dirty="0" smtClean="0"/>
              <a:t> </a:t>
            </a:r>
            <a:r>
              <a:rPr lang="lt-LT" sz="2000" b="1" dirty="0" err="1" smtClean="0"/>
              <a:t>in</a:t>
            </a:r>
            <a:r>
              <a:rPr lang="lt-LT" sz="2000" b="1" dirty="0" smtClean="0"/>
              <a:t> </a:t>
            </a:r>
            <a:r>
              <a:rPr lang="lt-LT" sz="2000" b="1" dirty="0" err="1" smtClean="0"/>
              <a:t>the</a:t>
            </a:r>
            <a:r>
              <a:rPr lang="lt-LT" sz="2000" b="1" dirty="0" smtClean="0"/>
              <a:t> </a:t>
            </a:r>
            <a:r>
              <a:rPr lang="lt-LT" sz="2000" b="1" dirty="0" err="1" smtClean="0"/>
              <a:t>groups</a:t>
            </a:r>
            <a:r>
              <a:rPr lang="lt-LT" sz="2000" b="1" dirty="0" smtClean="0"/>
              <a:t> </a:t>
            </a:r>
            <a:r>
              <a:rPr lang="lt-LT" sz="2000" b="1" dirty="0" err="1" smtClean="0"/>
              <a:t>of</a:t>
            </a:r>
            <a:r>
              <a:rPr lang="lt-LT" sz="2000" b="1" dirty="0" smtClean="0"/>
              <a:t> 4.</a:t>
            </a:r>
            <a:endParaRPr lang="lt-LT" sz="2000" b="1" dirty="0"/>
          </a:p>
        </p:txBody>
      </p:sp>
      <p:sp>
        <p:nvSpPr>
          <p:cNvPr id="23558" name="AutoShape 6" descr="Didaktinės kortelės - medži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9" name="Paveikslėlis 8" descr="C:\Users\Vartotojas\Desktop\3 kl. 2020-2021\foto\IMG_20200921_122850.jpg"/>
          <p:cNvPicPr/>
          <p:nvPr/>
        </p:nvPicPr>
        <p:blipFill>
          <a:blip r:embed="rId3" cstate="print"/>
          <a:srcRect r="1192" b="22589"/>
          <a:stretch>
            <a:fillRect/>
          </a:stretch>
        </p:blipFill>
        <p:spPr bwMode="auto">
          <a:xfrm>
            <a:off x="424544" y="1418122"/>
            <a:ext cx="3704693" cy="4020151"/>
          </a:xfrm>
          <a:prstGeom prst="rect">
            <a:avLst/>
          </a:prstGeom>
          <a:noFill/>
          <a:ln w="9525">
            <a:noFill/>
            <a:miter lim="800000"/>
            <a:headEnd/>
            <a:tailEnd/>
          </a:ln>
        </p:spPr>
      </p:pic>
      <p:pic>
        <p:nvPicPr>
          <p:cNvPr id="10" name="Paveikslėlis 9" descr="C:\Users\Vartotojas\Desktop\3 kl. 2020-2021\foto\IMG_20200921_123222.jpg"/>
          <p:cNvPicPr/>
          <p:nvPr/>
        </p:nvPicPr>
        <p:blipFill>
          <a:blip r:embed="rId4" cstate="print"/>
          <a:srcRect/>
          <a:stretch>
            <a:fillRect/>
          </a:stretch>
        </p:blipFill>
        <p:spPr bwMode="auto">
          <a:xfrm>
            <a:off x="4552750" y="1427546"/>
            <a:ext cx="3426593" cy="3962601"/>
          </a:xfrm>
          <a:prstGeom prst="rect">
            <a:avLst/>
          </a:prstGeom>
          <a:noFill/>
          <a:ln w="9525">
            <a:noFill/>
            <a:miter lim="800000"/>
            <a:headEnd/>
            <a:tailEnd/>
          </a:ln>
        </p:spPr>
      </p:pic>
      <p:pic>
        <p:nvPicPr>
          <p:cNvPr id="11" name="Paveikslėlis 10" descr="C:\Users\Vartotojas\Desktop\3 kl. 2020-2021\foto\IMG_20200921_123420.jpg"/>
          <p:cNvPicPr/>
          <p:nvPr/>
        </p:nvPicPr>
        <p:blipFill>
          <a:blip r:embed="rId5" cstate="print"/>
          <a:srcRect/>
          <a:stretch>
            <a:fillRect/>
          </a:stretch>
        </p:blipFill>
        <p:spPr bwMode="auto">
          <a:xfrm>
            <a:off x="8383603" y="1423139"/>
            <a:ext cx="3407343" cy="3995884"/>
          </a:xfrm>
          <a:prstGeom prst="rect">
            <a:avLst/>
          </a:prstGeom>
          <a:noFill/>
          <a:ln w="9525">
            <a:noFill/>
            <a:miter lim="800000"/>
            <a:headEnd/>
            <a:tailEnd/>
          </a:ln>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304" y="317861"/>
            <a:ext cx="9918147" cy="1680755"/>
          </a:xfrm>
        </p:spPr>
        <p:txBody>
          <a:bodyPr>
            <a:noAutofit/>
          </a:bodyPr>
          <a:lstStyle/>
          <a:p>
            <a:r>
              <a:rPr lang="lt-LT" sz="2400" b="1" dirty="0" smtClean="0">
                <a:solidFill>
                  <a:schemeClr val="tx1">
                    <a:lumMod val="75000"/>
                  </a:schemeClr>
                </a:solidFill>
              </a:rPr>
              <a:t>2. I am </a:t>
            </a:r>
            <a:r>
              <a:rPr lang="lt-LT" sz="2400" b="1" dirty="0" err="1" smtClean="0">
                <a:solidFill>
                  <a:schemeClr val="tx1">
                    <a:lumMod val="75000"/>
                  </a:schemeClr>
                </a:solidFill>
              </a:rPr>
              <a:t>researching</a:t>
            </a:r>
            <a:r>
              <a:rPr lang="lt-LT" sz="2400" b="1" dirty="0" smtClean="0">
                <a:solidFill>
                  <a:schemeClr val="tx1">
                    <a:lumMod val="75000"/>
                  </a:schemeClr>
                </a:solidFill>
              </a:rPr>
              <a:t> </a:t>
            </a:r>
            <a:r>
              <a:rPr lang="lt-LT" sz="2400" b="1" dirty="0" err="1" smtClean="0">
                <a:solidFill>
                  <a:schemeClr val="tx1">
                    <a:lumMod val="75000"/>
                  </a:schemeClr>
                </a:solidFill>
              </a:rPr>
              <a:t>and</a:t>
            </a:r>
            <a:r>
              <a:rPr lang="lt-LT" sz="2400" b="1" dirty="0" smtClean="0">
                <a:solidFill>
                  <a:schemeClr val="tx1">
                    <a:lumMod val="75000"/>
                  </a:schemeClr>
                </a:solidFill>
              </a:rPr>
              <a:t> </a:t>
            </a:r>
            <a:r>
              <a:rPr lang="lt-LT" sz="2400" b="1" dirty="0" err="1" smtClean="0">
                <a:solidFill>
                  <a:schemeClr val="tx1">
                    <a:lumMod val="75000"/>
                  </a:schemeClr>
                </a:solidFill>
              </a:rPr>
              <a:t>thinking:</a:t>
            </a:r>
            <a:r>
              <a:rPr lang="lt-LT" sz="2400" b="1" dirty="0" err="1" smtClean="0"/>
              <a:t>How</a:t>
            </a:r>
            <a:r>
              <a:rPr lang="lt-LT" sz="2400" b="1" dirty="0" smtClean="0"/>
              <a:t> to </a:t>
            </a:r>
            <a:r>
              <a:rPr lang="lt-LT" sz="2400" b="1" dirty="0" err="1" smtClean="0"/>
              <a:t>predict</a:t>
            </a:r>
            <a:r>
              <a:rPr lang="lt-LT" sz="2400" b="1" dirty="0" smtClean="0"/>
              <a:t> </a:t>
            </a:r>
            <a:r>
              <a:rPr lang="lt-LT" sz="2400" b="1" dirty="0" err="1" smtClean="0"/>
              <a:t>the</a:t>
            </a:r>
            <a:r>
              <a:rPr lang="lt-LT" sz="2400" b="1" dirty="0" smtClean="0"/>
              <a:t> </a:t>
            </a:r>
            <a:r>
              <a:rPr lang="lt-LT" sz="2400" b="1" dirty="0" err="1" smtClean="0"/>
              <a:t>age</a:t>
            </a:r>
            <a:r>
              <a:rPr lang="lt-LT" sz="2400" b="1" dirty="0" smtClean="0"/>
              <a:t> </a:t>
            </a:r>
            <a:r>
              <a:rPr lang="lt-LT" sz="2400" b="1" dirty="0" err="1" smtClean="0"/>
              <a:t>of</a:t>
            </a:r>
            <a:r>
              <a:rPr lang="lt-LT" sz="2400" b="1" dirty="0" smtClean="0"/>
              <a:t> </a:t>
            </a:r>
            <a:r>
              <a:rPr lang="lt-LT" sz="2400" b="1" dirty="0" err="1" smtClean="0"/>
              <a:t>the</a:t>
            </a:r>
            <a:r>
              <a:rPr lang="lt-LT" sz="2400" b="1" dirty="0" smtClean="0"/>
              <a:t> </a:t>
            </a:r>
            <a:r>
              <a:rPr lang="lt-LT" sz="2400" b="1" dirty="0" err="1" smtClean="0"/>
              <a:t>tree</a:t>
            </a:r>
            <a:r>
              <a:rPr lang="lt-LT" sz="2400" b="1" dirty="0" smtClean="0"/>
              <a:t>? </a:t>
            </a:r>
            <a:r>
              <a:rPr lang="lt-LT" sz="2400" b="1" dirty="0" err="1" smtClean="0"/>
              <a:t>They</a:t>
            </a:r>
            <a:r>
              <a:rPr lang="lt-LT" sz="2400" b="1" dirty="0" smtClean="0"/>
              <a:t> </a:t>
            </a:r>
            <a:r>
              <a:rPr lang="lt-LT" sz="2400" b="1" dirty="0" err="1" smtClean="0"/>
              <a:t>chose</a:t>
            </a:r>
            <a:r>
              <a:rPr lang="lt-LT" sz="2400" b="1" dirty="0" smtClean="0"/>
              <a:t> </a:t>
            </a:r>
            <a:r>
              <a:rPr lang="lt-LT" sz="2400" b="1" dirty="0" err="1" smtClean="0"/>
              <a:t>three</a:t>
            </a:r>
            <a:r>
              <a:rPr lang="lt-LT" sz="2400" b="1" dirty="0" smtClean="0"/>
              <a:t> </a:t>
            </a:r>
            <a:r>
              <a:rPr lang="lt-LT" sz="2400" b="1" dirty="0" err="1" smtClean="0"/>
              <a:t>trees</a:t>
            </a:r>
            <a:r>
              <a:rPr lang="lt-LT" sz="2400" b="1" dirty="0" smtClean="0"/>
              <a:t>, </a:t>
            </a:r>
            <a:r>
              <a:rPr lang="lt-LT" sz="2400" b="1" dirty="0" err="1" smtClean="0"/>
              <a:t>guessed</a:t>
            </a:r>
            <a:r>
              <a:rPr lang="lt-LT" sz="2400" b="1" dirty="0" smtClean="0"/>
              <a:t> </a:t>
            </a:r>
            <a:r>
              <a:rPr lang="lt-LT" sz="2400" b="1" dirty="0" err="1" smtClean="0"/>
              <a:t>what</a:t>
            </a:r>
            <a:r>
              <a:rPr lang="lt-LT" sz="2400" b="1" dirty="0" smtClean="0"/>
              <a:t> </a:t>
            </a:r>
            <a:r>
              <a:rPr lang="lt-LT" sz="2400" b="1" dirty="0" err="1" smtClean="0"/>
              <a:t>was</a:t>
            </a:r>
            <a:r>
              <a:rPr lang="lt-LT" sz="2400" b="1" dirty="0" smtClean="0"/>
              <a:t> </a:t>
            </a:r>
            <a:r>
              <a:rPr lang="lt-LT" sz="2400" b="1" dirty="0" err="1" smtClean="0"/>
              <a:t>the</a:t>
            </a:r>
            <a:r>
              <a:rPr lang="lt-LT" sz="2400" b="1" dirty="0" smtClean="0"/>
              <a:t> </a:t>
            </a:r>
            <a:r>
              <a:rPr lang="lt-LT" sz="2400" b="1" dirty="0" err="1" smtClean="0"/>
              <a:t>scope</a:t>
            </a:r>
            <a:r>
              <a:rPr lang="lt-LT" sz="2400" b="1" dirty="0" smtClean="0"/>
              <a:t> </a:t>
            </a:r>
            <a:r>
              <a:rPr lang="lt-LT" sz="2400" b="1" dirty="0" err="1" smtClean="0"/>
              <a:t>of</a:t>
            </a:r>
            <a:r>
              <a:rPr lang="lt-LT" sz="2400" b="1" dirty="0" smtClean="0"/>
              <a:t> </a:t>
            </a:r>
            <a:r>
              <a:rPr lang="lt-LT" sz="2400" b="1" dirty="0" err="1" smtClean="0"/>
              <a:t>their</a:t>
            </a:r>
            <a:r>
              <a:rPr lang="lt-LT" sz="2400" b="1" dirty="0" smtClean="0"/>
              <a:t> </a:t>
            </a:r>
            <a:r>
              <a:rPr lang="lt-LT" sz="2400" b="1" dirty="0" err="1" smtClean="0"/>
              <a:t>trunks</a:t>
            </a:r>
            <a:r>
              <a:rPr lang="lt-LT" sz="2400" b="1" dirty="0" smtClean="0"/>
              <a:t>. </a:t>
            </a:r>
            <a:r>
              <a:rPr lang="lt-LT" sz="2400" b="1" dirty="0" err="1" smtClean="0"/>
              <a:t>Using</a:t>
            </a:r>
            <a:r>
              <a:rPr lang="lt-LT" sz="2400" b="1" dirty="0" smtClean="0"/>
              <a:t> </a:t>
            </a:r>
            <a:r>
              <a:rPr lang="lt-LT" sz="2400" b="1" dirty="0" err="1" smtClean="0"/>
              <a:t>the</a:t>
            </a:r>
            <a:r>
              <a:rPr lang="lt-LT" sz="2400" b="1" dirty="0" smtClean="0"/>
              <a:t> </a:t>
            </a:r>
            <a:r>
              <a:rPr lang="lt-LT" sz="2400" b="1" dirty="0" err="1" smtClean="0"/>
              <a:t>tape</a:t>
            </a:r>
            <a:r>
              <a:rPr lang="lt-LT" sz="2400" b="1" dirty="0" smtClean="0"/>
              <a:t>- </a:t>
            </a:r>
            <a:r>
              <a:rPr lang="lt-LT" sz="2400" b="1" dirty="0" err="1" smtClean="0"/>
              <a:t>measure</a:t>
            </a:r>
            <a:r>
              <a:rPr lang="lt-LT" sz="2400" b="1" dirty="0" smtClean="0"/>
              <a:t>, at </a:t>
            </a:r>
            <a:r>
              <a:rPr lang="lt-LT" sz="2400" b="1" dirty="0" err="1" smtClean="0"/>
              <a:t>the</a:t>
            </a:r>
            <a:r>
              <a:rPr lang="lt-LT" sz="2400" b="1" dirty="0" smtClean="0"/>
              <a:t> </a:t>
            </a:r>
            <a:r>
              <a:rPr lang="lt-LT" sz="2400" b="1" dirty="0" err="1" smtClean="0"/>
              <a:t>hight</a:t>
            </a:r>
            <a:r>
              <a:rPr lang="lt-LT" sz="2400" b="1" dirty="0" smtClean="0"/>
              <a:t> </a:t>
            </a:r>
            <a:r>
              <a:rPr lang="lt-LT" sz="2400" b="1" dirty="0" err="1" smtClean="0"/>
              <a:t>of</a:t>
            </a:r>
            <a:r>
              <a:rPr lang="lt-LT" sz="2400" b="1" dirty="0" smtClean="0"/>
              <a:t> </a:t>
            </a:r>
            <a:r>
              <a:rPr lang="lt-LT" sz="2400" b="1" dirty="0" err="1" smtClean="0"/>
              <a:t>their</a:t>
            </a:r>
            <a:r>
              <a:rPr lang="lt-LT" sz="2400" b="1" dirty="0" smtClean="0"/>
              <a:t> </a:t>
            </a:r>
            <a:r>
              <a:rPr lang="lt-LT" sz="2400" b="1" dirty="0" err="1" smtClean="0"/>
              <a:t>eyes</a:t>
            </a:r>
            <a:r>
              <a:rPr lang="lt-LT" sz="2400" b="1" dirty="0" smtClean="0"/>
              <a:t>, </a:t>
            </a:r>
            <a:r>
              <a:rPr lang="lt-LT" sz="2400" b="1" dirty="0" err="1" smtClean="0"/>
              <a:t>they</a:t>
            </a:r>
            <a:r>
              <a:rPr lang="lt-LT" sz="2400" b="1" dirty="0" smtClean="0"/>
              <a:t> </a:t>
            </a:r>
            <a:r>
              <a:rPr lang="lt-LT" sz="2400" b="1" dirty="0" err="1" smtClean="0"/>
              <a:t>measured</a:t>
            </a:r>
            <a:r>
              <a:rPr lang="lt-LT" sz="2400" b="1" dirty="0" smtClean="0"/>
              <a:t> </a:t>
            </a:r>
            <a:r>
              <a:rPr lang="lt-LT" sz="2400" b="1" dirty="0" err="1" smtClean="0"/>
              <a:t>the</a:t>
            </a:r>
            <a:r>
              <a:rPr lang="lt-LT" sz="2400" b="1" dirty="0" smtClean="0"/>
              <a:t> </a:t>
            </a:r>
            <a:r>
              <a:rPr lang="lt-LT" sz="2400" b="1" dirty="0" err="1" smtClean="0"/>
              <a:t>scopes</a:t>
            </a:r>
            <a:r>
              <a:rPr lang="lt-LT" sz="2400" b="1" dirty="0" smtClean="0"/>
              <a:t> </a:t>
            </a:r>
            <a:r>
              <a:rPr lang="lt-LT" sz="2400" b="1" dirty="0" err="1" smtClean="0"/>
              <a:t>of</a:t>
            </a:r>
            <a:r>
              <a:rPr lang="lt-LT" sz="2400" b="1" dirty="0" smtClean="0"/>
              <a:t> </a:t>
            </a:r>
            <a:r>
              <a:rPr lang="lt-LT" sz="2400" b="1" dirty="0" err="1" smtClean="0"/>
              <a:t>the</a:t>
            </a:r>
            <a:r>
              <a:rPr lang="lt-LT" sz="2400" b="1" dirty="0" smtClean="0"/>
              <a:t> </a:t>
            </a:r>
            <a:r>
              <a:rPr lang="lt-LT" sz="2400" b="1" dirty="0" err="1" smtClean="0"/>
              <a:t>trunks</a:t>
            </a:r>
            <a:r>
              <a:rPr lang="lt-LT" sz="2400" b="1" dirty="0"/>
              <a:t>.</a:t>
            </a:r>
            <a:r>
              <a:rPr lang="lt-LT" sz="2400" b="1" dirty="0" smtClean="0"/>
              <a:t> </a:t>
            </a:r>
            <a:r>
              <a:rPr lang="lt-LT" sz="2400" b="1" dirty="0" err="1" smtClean="0"/>
              <a:t>Then</a:t>
            </a:r>
            <a:r>
              <a:rPr lang="lt-LT" sz="2400" b="1" dirty="0" smtClean="0"/>
              <a:t> </a:t>
            </a:r>
            <a:r>
              <a:rPr lang="lt-LT" sz="2400" b="1" dirty="0" err="1" smtClean="0"/>
              <a:t>they</a:t>
            </a:r>
            <a:r>
              <a:rPr lang="lt-LT" sz="2400" b="1" dirty="0" smtClean="0"/>
              <a:t> </a:t>
            </a:r>
            <a:r>
              <a:rPr lang="lt-LT" sz="2400" b="1" dirty="0" err="1" smtClean="0"/>
              <a:t>found</a:t>
            </a:r>
            <a:r>
              <a:rPr lang="lt-LT" sz="2400" b="1" dirty="0" smtClean="0"/>
              <a:t> </a:t>
            </a:r>
            <a:r>
              <a:rPr lang="lt-LT" sz="2400" b="1" dirty="0" err="1" smtClean="0"/>
              <a:t>out</a:t>
            </a:r>
            <a:r>
              <a:rPr lang="lt-LT" sz="2400" b="1" dirty="0" smtClean="0"/>
              <a:t> </a:t>
            </a:r>
            <a:r>
              <a:rPr lang="lt-LT" sz="2400" b="1" dirty="0" err="1" smtClean="0"/>
              <a:t>if</a:t>
            </a:r>
            <a:r>
              <a:rPr lang="lt-LT" sz="2400" b="1" dirty="0" smtClean="0"/>
              <a:t> </a:t>
            </a:r>
            <a:r>
              <a:rPr lang="lt-LT" sz="2400" b="1" dirty="0" err="1" smtClean="0"/>
              <a:t>their</a:t>
            </a:r>
            <a:r>
              <a:rPr lang="lt-LT" sz="2400" b="1" dirty="0" smtClean="0"/>
              <a:t> </a:t>
            </a:r>
            <a:r>
              <a:rPr lang="lt-LT" sz="2400" b="1" dirty="0" err="1" smtClean="0"/>
              <a:t>guesses</a:t>
            </a:r>
            <a:r>
              <a:rPr lang="lt-LT" sz="2400" b="1" dirty="0" smtClean="0"/>
              <a:t> </a:t>
            </a:r>
            <a:r>
              <a:rPr lang="lt-LT" sz="2400" b="1" dirty="0" err="1" smtClean="0"/>
              <a:t>had</a:t>
            </a:r>
            <a:r>
              <a:rPr lang="lt-LT" sz="2400" b="1" dirty="0" smtClean="0"/>
              <a:t> </a:t>
            </a:r>
            <a:r>
              <a:rPr lang="lt-LT" sz="2400" b="1" dirty="0" err="1" smtClean="0"/>
              <a:t>been</a:t>
            </a:r>
            <a:r>
              <a:rPr lang="lt-LT" sz="2400" b="1" dirty="0" smtClean="0"/>
              <a:t> </a:t>
            </a:r>
            <a:r>
              <a:rPr lang="lt-LT" sz="2400" b="1" dirty="0" err="1" smtClean="0"/>
              <a:t>confirmed</a:t>
            </a:r>
            <a:r>
              <a:rPr lang="lt-LT" sz="2400" b="1" dirty="0" smtClean="0"/>
              <a:t>.</a:t>
            </a:r>
            <a:endParaRPr lang="lt-LT" sz="2400" dirty="0"/>
          </a:p>
        </p:txBody>
      </p:sp>
      <p:pic>
        <p:nvPicPr>
          <p:cNvPr id="8" name="Picture 2" descr="123RF - milijonai kūrybinių nuotraukų, vektorių, vaizdo įrašų ir muzikos failų jūsų įkvėpimui ir projektams."/>
          <p:cNvPicPr>
            <a:picLocks noChangeAspect="1" noChangeArrowheads="1"/>
          </p:cNvPicPr>
          <p:nvPr/>
        </p:nvPicPr>
        <p:blipFill>
          <a:blip r:embed="rId2" cstate="print"/>
          <a:srcRect/>
          <a:stretch>
            <a:fillRect/>
          </a:stretch>
        </p:blipFill>
        <p:spPr bwMode="auto">
          <a:xfrm>
            <a:off x="182880" y="156754"/>
            <a:ext cx="1841863" cy="1841864"/>
          </a:xfrm>
          <a:prstGeom prst="rect">
            <a:avLst/>
          </a:prstGeom>
          <a:noFill/>
        </p:spPr>
      </p:pic>
      <p:pic>
        <p:nvPicPr>
          <p:cNvPr id="13" name="Turinio vietos rezervavimo ženklas 12" descr="C:\Users\Vartotojas\Desktop\3 kl. 2020-2021\foto\IMG_20200921_132324.jpg"/>
          <p:cNvPicPr>
            <a:picLocks noGrp="1"/>
          </p:cNvPicPr>
          <p:nvPr>
            <p:ph sz="half" idx="2"/>
          </p:nvPr>
        </p:nvPicPr>
        <p:blipFill>
          <a:blip r:embed="rId3" cstate="print"/>
          <a:srcRect/>
          <a:stretch>
            <a:fillRect/>
          </a:stretch>
        </p:blipFill>
        <p:spPr bwMode="auto">
          <a:xfrm>
            <a:off x="713910" y="2387066"/>
            <a:ext cx="3011066" cy="3758264"/>
          </a:xfrm>
          <a:prstGeom prst="rect">
            <a:avLst/>
          </a:prstGeom>
          <a:noFill/>
          <a:ln w="9525">
            <a:noFill/>
            <a:miter lim="800000"/>
            <a:headEnd/>
            <a:tailEnd/>
          </a:ln>
        </p:spPr>
      </p:pic>
      <p:pic>
        <p:nvPicPr>
          <p:cNvPr id="14" name="Paveikslėlis 13" descr="C:\Users\Vartotojas\Desktop\3 kl. 2020-2021\foto\IMG_20200921_132732.jpg"/>
          <p:cNvPicPr/>
          <p:nvPr/>
        </p:nvPicPr>
        <p:blipFill>
          <a:blip r:embed="rId4" cstate="print"/>
          <a:srcRect/>
          <a:stretch>
            <a:fillRect/>
          </a:stretch>
        </p:blipFill>
        <p:spPr bwMode="auto">
          <a:xfrm>
            <a:off x="4072851" y="2271562"/>
            <a:ext cx="3646610" cy="3876975"/>
          </a:xfrm>
          <a:prstGeom prst="rect">
            <a:avLst/>
          </a:prstGeom>
          <a:noFill/>
          <a:ln w="9525">
            <a:noFill/>
            <a:miter lim="800000"/>
            <a:headEnd/>
            <a:tailEnd/>
          </a:ln>
        </p:spPr>
      </p:pic>
      <p:pic>
        <p:nvPicPr>
          <p:cNvPr id="15" name="Paveikslėlis 14" descr="C:\Users\Vartotojas\Desktop\3 kl. 2020-2021\foto\IMG_20200921_133013.jpg"/>
          <p:cNvPicPr/>
          <p:nvPr/>
        </p:nvPicPr>
        <p:blipFill>
          <a:blip r:embed="rId5" cstate="print"/>
          <a:srcRect/>
          <a:stretch>
            <a:fillRect/>
          </a:stretch>
        </p:blipFill>
        <p:spPr bwMode="auto">
          <a:xfrm>
            <a:off x="8359449" y="2194560"/>
            <a:ext cx="3229368" cy="394956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
            <a:ext cx="11721699" cy="1886552"/>
          </a:xfrm>
        </p:spPr>
        <p:txBody>
          <a:bodyPr>
            <a:noAutofit/>
          </a:bodyPr>
          <a:lstStyle/>
          <a:p>
            <a:r>
              <a:rPr lang="lt-LT" sz="2000" b="1" dirty="0" smtClean="0">
                <a:solidFill>
                  <a:schemeClr val="tx1">
                    <a:lumMod val="75000"/>
                  </a:schemeClr>
                </a:solidFill>
              </a:rPr>
              <a:t>3. I‘M RESEARCHING AND THINKING</a:t>
            </a:r>
            <a:r>
              <a:rPr lang="lt-LT" sz="2000" b="1" dirty="0" smtClean="0">
                <a:solidFill>
                  <a:schemeClr val="tx1">
                    <a:lumMod val="75000"/>
                  </a:schemeClr>
                </a:solidFill>
              </a:rPr>
              <a:t>: </a:t>
            </a:r>
            <a:r>
              <a:rPr lang="lt-LT" sz="2000" b="1" dirty="0" err="1" smtClean="0">
                <a:solidFill>
                  <a:schemeClr val="tx1">
                    <a:lumMod val="75000"/>
                  </a:schemeClr>
                </a:solidFill>
              </a:rPr>
              <a:t>What‘s</a:t>
            </a:r>
            <a:r>
              <a:rPr lang="lt-LT" sz="2000" b="1" dirty="0" smtClean="0">
                <a:solidFill>
                  <a:schemeClr val="tx1">
                    <a:lumMod val="75000"/>
                  </a:schemeClr>
                </a:solidFill>
              </a:rPr>
              <a:t> </a:t>
            </a:r>
            <a:r>
              <a:rPr lang="lt-LT" sz="2000" b="1" dirty="0" err="1" smtClean="0">
                <a:solidFill>
                  <a:schemeClr val="tx1">
                    <a:lumMod val="75000"/>
                  </a:schemeClr>
                </a:solidFill>
              </a:rPr>
              <a:t>the</a:t>
            </a:r>
            <a:r>
              <a:rPr lang="lt-LT" sz="2000" b="1" dirty="0" smtClean="0">
                <a:solidFill>
                  <a:schemeClr val="tx1">
                    <a:lumMod val="75000"/>
                  </a:schemeClr>
                </a:solidFill>
              </a:rPr>
              <a:t> </a:t>
            </a:r>
            <a:r>
              <a:rPr lang="lt-LT" sz="2000" b="1" dirty="0" err="1" smtClean="0">
                <a:solidFill>
                  <a:schemeClr val="tx1">
                    <a:lumMod val="75000"/>
                  </a:schemeClr>
                </a:solidFill>
              </a:rPr>
              <a:t>age</a:t>
            </a:r>
            <a:r>
              <a:rPr lang="lt-LT" sz="2000" b="1" dirty="0" smtClean="0">
                <a:solidFill>
                  <a:schemeClr val="tx1">
                    <a:lumMod val="75000"/>
                  </a:schemeClr>
                </a:solidFill>
              </a:rPr>
              <a:t> </a:t>
            </a:r>
            <a:r>
              <a:rPr lang="lt-LT" sz="2000" b="1" dirty="0" err="1" smtClean="0">
                <a:solidFill>
                  <a:schemeClr val="tx1">
                    <a:lumMod val="75000"/>
                  </a:schemeClr>
                </a:solidFill>
              </a:rPr>
              <a:t>of</a:t>
            </a:r>
            <a:r>
              <a:rPr lang="lt-LT" sz="2000" b="1" dirty="0" smtClean="0">
                <a:solidFill>
                  <a:schemeClr val="tx1">
                    <a:lumMod val="75000"/>
                  </a:schemeClr>
                </a:solidFill>
              </a:rPr>
              <a:t> </a:t>
            </a:r>
            <a:r>
              <a:rPr lang="lt-LT" sz="2000" b="1" dirty="0" err="1" smtClean="0">
                <a:solidFill>
                  <a:schemeClr val="tx1">
                    <a:lumMod val="75000"/>
                  </a:schemeClr>
                </a:solidFill>
              </a:rPr>
              <a:t>the</a:t>
            </a:r>
            <a:r>
              <a:rPr lang="lt-LT" sz="2000" b="1" dirty="0" smtClean="0">
                <a:solidFill>
                  <a:schemeClr val="tx1">
                    <a:lumMod val="75000"/>
                  </a:schemeClr>
                </a:solidFill>
              </a:rPr>
              <a:t> </a:t>
            </a:r>
            <a:r>
              <a:rPr lang="lt-LT" sz="2000" b="1" dirty="0" err="1" smtClean="0">
                <a:solidFill>
                  <a:schemeClr val="tx1">
                    <a:lumMod val="75000"/>
                  </a:schemeClr>
                </a:solidFill>
              </a:rPr>
              <a:t>tree</a:t>
            </a:r>
            <a:r>
              <a:rPr lang="lt-LT" sz="2000" b="1" dirty="0" smtClean="0">
                <a:solidFill>
                  <a:schemeClr val="tx1">
                    <a:lumMod val="75000"/>
                  </a:schemeClr>
                </a:solidFill>
              </a:rPr>
              <a:t>?</a:t>
            </a:r>
            <a:br>
              <a:rPr lang="lt-LT" sz="2000" b="1" dirty="0" smtClean="0">
                <a:solidFill>
                  <a:schemeClr val="tx1">
                    <a:lumMod val="75000"/>
                  </a:schemeClr>
                </a:solidFill>
              </a:rPr>
            </a:br>
            <a:r>
              <a:rPr lang="lt-LT" sz="2000" b="1" dirty="0" err="1" smtClean="0"/>
              <a:t>They</a:t>
            </a:r>
            <a:r>
              <a:rPr lang="lt-LT" sz="2000" b="1" dirty="0" smtClean="0"/>
              <a:t> </a:t>
            </a:r>
            <a:r>
              <a:rPr lang="lt-LT" sz="2000" b="1" dirty="0" err="1" smtClean="0"/>
              <a:t>found</a:t>
            </a:r>
            <a:r>
              <a:rPr lang="lt-LT" sz="2000" b="1" dirty="0" smtClean="0"/>
              <a:t> </a:t>
            </a:r>
            <a:r>
              <a:rPr lang="lt-LT" sz="2000" b="1" dirty="0" err="1" smtClean="0"/>
              <a:t>the</a:t>
            </a:r>
            <a:r>
              <a:rPr lang="lt-LT" sz="2000" b="1" dirty="0" smtClean="0"/>
              <a:t> </a:t>
            </a:r>
            <a:r>
              <a:rPr lang="lt-LT" sz="2000" b="1" dirty="0" err="1" smtClean="0"/>
              <a:t>heart</a:t>
            </a:r>
            <a:r>
              <a:rPr lang="lt-LT" sz="2000" b="1" dirty="0" smtClean="0"/>
              <a:t> </a:t>
            </a:r>
            <a:r>
              <a:rPr lang="lt-LT" sz="2000" b="1" dirty="0" err="1" smtClean="0"/>
              <a:t>of</a:t>
            </a:r>
            <a:r>
              <a:rPr lang="lt-LT" sz="2000" b="1" dirty="0" smtClean="0"/>
              <a:t> </a:t>
            </a:r>
            <a:r>
              <a:rPr lang="lt-LT" sz="2000" b="1" dirty="0" err="1" smtClean="0"/>
              <a:t>the</a:t>
            </a:r>
            <a:r>
              <a:rPr lang="lt-LT" sz="2000" b="1" dirty="0" smtClean="0"/>
              <a:t> </a:t>
            </a:r>
            <a:r>
              <a:rPr lang="lt-LT" sz="2000" b="1" dirty="0" err="1" smtClean="0"/>
              <a:t>tree</a:t>
            </a:r>
            <a:r>
              <a:rPr lang="lt-LT" sz="2000" b="1" dirty="0" smtClean="0"/>
              <a:t>, a </a:t>
            </a:r>
            <a:r>
              <a:rPr lang="lt-LT" sz="2000" b="1" dirty="0" err="1" smtClean="0"/>
              <a:t>small</a:t>
            </a:r>
            <a:r>
              <a:rPr lang="lt-LT" sz="2000" b="1" dirty="0" smtClean="0"/>
              <a:t> </a:t>
            </a:r>
            <a:r>
              <a:rPr lang="lt-LT" sz="2000" b="1" dirty="0" err="1" smtClean="0"/>
              <a:t>circle</a:t>
            </a:r>
            <a:r>
              <a:rPr lang="lt-LT" sz="2000" b="1" dirty="0" smtClean="0"/>
              <a:t> </a:t>
            </a:r>
            <a:r>
              <a:rPr lang="lt-LT" sz="2000" b="1" dirty="0" err="1" smtClean="0"/>
              <a:t>in</a:t>
            </a:r>
            <a:r>
              <a:rPr lang="lt-LT" sz="2000" b="1" dirty="0" smtClean="0"/>
              <a:t> </a:t>
            </a:r>
            <a:r>
              <a:rPr lang="lt-LT" sz="2000" b="1" dirty="0" err="1" smtClean="0"/>
              <a:t>the</a:t>
            </a:r>
            <a:r>
              <a:rPr lang="lt-LT" sz="2000" b="1" dirty="0" smtClean="0"/>
              <a:t> </a:t>
            </a:r>
            <a:r>
              <a:rPr lang="lt-LT" sz="2000" b="1" dirty="0" err="1" smtClean="0"/>
              <a:t>middle</a:t>
            </a:r>
            <a:r>
              <a:rPr lang="lt-LT" sz="2000" b="1" dirty="0" smtClean="0"/>
              <a:t>. </a:t>
            </a:r>
            <a:r>
              <a:rPr lang="lt-LT" sz="2000" b="1" dirty="0" err="1" smtClean="0"/>
              <a:t>Then</a:t>
            </a:r>
            <a:r>
              <a:rPr lang="lt-LT" sz="2000" b="1" dirty="0" smtClean="0"/>
              <a:t> </a:t>
            </a:r>
            <a:r>
              <a:rPr lang="lt-LT" sz="2000" b="1" dirty="0" err="1" smtClean="0"/>
              <a:t>they</a:t>
            </a:r>
            <a:r>
              <a:rPr lang="lt-LT" sz="2000" b="1" dirty="0" smtClean="0"/>
              <a:t> </a:t>
            </a:r>
            <a:r>
              <a:rPr lang="lt-LT" sz="2000" b="1" dirty="0" err="1" smtClean="0"/>
              <a:t>began</a:t>
            </a:r>
            <a:r>
              <a:rPr lang="lt-LT" sz="2000" b="1" dirty="0" smtClean="0"/>
              <a:t> </a:t>
            </a:r>
            <a:r>
              <a:rPr lang="lt-LT" sz="2000" b="1" dirty="0" err="1" smtClean="0"/>
              <a:t>counting</a:t>
            </a:r>
            <a:r>
              <a:rPr lang="lt-LT" sz="2000" b="1" dirty="0" smtClean="0"/>
              <a:t> </a:t>
            </a:r>
            <a:r>
              <a:rPr lang="lt-LT" sz="2000" b="1" dirty="0" err="1" smtClean="0"/>
              <a:t>from</a:t>
            </a:r>
            <a:r>
              <a:rPr lang="lt-LT" sz="2000" b="1" dirty="0" smtClean="0"/>
              <a:t> a dark </a:t>
            </a:r>
            <a:r>
              <a:rPr lang="lt-LT" sz="2000" b="1" dirty="0" err="1" smtClean="0"/>
              <a:t>ring</a:t>
            </a:r>
            <a:r>
              <a:rPr lang="lt-LT" sz="2000" b="1" dirty="0" smtClean="0"/>
              <a:t> </a:t>
            </a:r>
            <a:r>
              <a:rPr lang="lt-LT" sz="2000" b="1" dirty="0" err="1" smtClean="0"/>
              <a:t>around</a:t>
            </a:r>
            <a:r>
              <a:rPr lang="lt-LT" sz="2000" b="1" dirty="0" smtClean="0"/>
              <a:t> </a:t>
            </a:r>
            <a:r>
              <a:rPr lang="lt-LT" sz="2000" b="1" dirty="0" err="1" smtClean="0"/>
              <a:t>its</a:t>
            </a:r>
            <a:r>
              <a:rPr lang="lt-LT" sz="2000" b="1" dirty="0" smtClean="0"/>
              <a:t> </a:t>
            </a:r>
            <a:r>
              <a:rPr lang="lt-LT" sz="2000" b="1" dirty="0" err="1" smtClean="0"/>
              <a:t>heart</a:t>
            </a:r>
            <a:r>
              <a:rPr lang="lt-LT" sz="2000" b="1" dirty="0" smtClean="0"/>
              <a:t> </a:t>
            </a:r>
            <a:r>
              <a:rPr lang="lt-LT" sz="2000" b="1" dirty="0" err="1" smtClean="0"/>
              <a:t>and</a:t>
            </a:r>
            <a:r>
              <a:rPr lang="lt-LT" sz="2000" b="1" dirty="0" smtClean="0"/>
              <a:t> </a:t>
            </a:r>
            <a:r>
              <a:rPr lang="lt-LT" sz="2000" b="1" dirty="0" err="1" smtClean="0"/>
              <a:t>continued</a:t>
            </a:r>
            <a:r>
              <a:rPr lang="lt-LT" sz="2000" b="1" dirty="0" smtClean="0"/>
              <a:t> </a:t>
            </a:r>
            <a:r>
              <a:rPr lang="lt-LT" sz="2000" b="1" dirty="0" err="1" smtClean="0"/>
              <a:t>counting</a:t>
            </a:r>
            <a:r>
              <a:rPr lang="lt-LT" sz="2000" b="1" dirty="0" smtClean="0"/>
              <a:t> </a:t>
            </a:r>
            <a:r>
              <a:rPr lang="lt-LT" sz="2000" b="1" dirty="0" err="1" smtClean="0"/>
              <a:t>untill</a:t>
            </a:r>
            <a:r>
              <a:rPr lang="lt-LT" sz="2000" b="1" dirty="0" smtClean="0"/>
              <a:t> </a:t>
            </a:r>
            <a:r>
              <a:rPr lang="lt-LT" sz="2000" b="1" dirty="0" err="1" smtClean="0"/>
              <a:t>reached</a:t>
            </a:r>
            <a:r>
              <a:rPr lang="lt-LT" sz="2000" b="1" dirty="0" smtClean="0"/>
              <a:t> </a:t>
            </a:r>
            <a:r>
              <a:rPr lang="lt-LT" sz="2000" b="1" dirty="0" err="1" smtClean="0"/>
              <a:t>the</a:t>
            </a:r>
            <a:r>
              <a:rPr lang="lt-LT" sz="2000" b="1" dirty="0" smtClean="0"/>
              <a:t> bark.</a:t>
            </a:r>
            <a:br>
              <a:rPr lang="lt-LT" sz="2000" b="1" dirty="0" smtClean="0"/>
            </a:br>
            <a:r>
              <a:rPr lang="lt-LT" sz="2000" b="1" dirty="0" err="1" smtClean="0"/>
              <a:t>The</a:t>
            </a:r>
            <a:r>
              <a:rPr lang="lt-LT" sz="2000" b="1" dirty="0" smtClean="0"/>
              <a:t> </a:t>
            </a:r>
            <a:r>
              <a:rPr lang="lt-LT" sz="2000" b="1" dirty="0" err="1" smtClean="0"/>
              <a:t>number</a:t>
            </a:r>
            <a:r>
              <a:rPr lang="lt-LT" sz="2000" b="1" dirty="0" smtClean="0"/>
              <a:t> </a:t>
            </a:r>
            <a:r>
              <a:rPr lang="lt-LT" sz="2000" b="1" dirty="0" err="1" smtClean="0"/>
              <a:t>of</a:t>
            </a:r>
            <a:r>
              <a:rPr lang="lt-LT" sz="2000" b="1" dirty="0" smtClean="0"/>
              <a:t> </a:t>
            </a:r>
            <a:r>
              <a:rPr lang="lt-LT" sz="2000" b="1" dirty="0" err="1" smtClean="0"/>
              <a:t>rings</a:t>
            </a:r>
            <a:r>
              <a:rPr lang="lt-LT" sz="2000" b="1" dirty="0" smtClean="0"/>
              <a:t> </a:t>
            </a:r>
            <a:r>
              <a:rPr lang="lt-LT" sz="2000" b="1" dirty="0" err="1" smtClean="0"/>
              <a:t>corresponds</a:t>
            </a:r>
            <a:r>
              <a:rPr lang="lt-LT" sz="2000" b="1" dirty="0" smtClean="0"/>
              <a:t> to </a:t>
            </a:r>
            <a:r>
              <a:rPr lang="lt-LT" sz="2000" b="1" dirty="0" err="1" smtClean="0"/>
              <a:t>the</a:t>
            </a:r>
            <a:r>
              <a:rPr lang="lt-LT" sz="2000" b="1" dirty="0" smtClean="0"/>
              <a:t> </a:t>
            </a:r>
            <a:r>
              <a:rPr lang="lt-LT" sz="2000" b="1" dirty="0" err="1" smtClean="0"/>
              <a:t>age</a:t>
            </a:r>
            <a:r>
              <a:rPr lang="lt-LT" sz="2000" b="1" dirty="0" smtClean="0"/>
              <a:t> </a:t>
            </a:r>
            <a:r>
              <a:rPr lang="lt-LT" sz="2000" b="1" dirty="0" err="1" smtClean="0"/>
              <a:t>of</a:t>
            </a:r>
            <a:r>
              <a:rPr lang="lt-LT" sz="2000" b="1" dirty="0" smtClean="0"/>
              <a:t> </a:t>
            </a:r>
            <a:r>
              <a:rPr lang="lt-LT" sz="2000" b="1" dirty="0" err="1" smtClean="0"/>
              <a:t>the</a:t>
            </a:r>
            <a:r>
              <a:rPr lang="lt-LT" sz="2000" b="1" dirty="0" smtClean="0"/>
              <a:t> </a:t>
            </a:r>
            <a:r>
              <a:rPr lang="lt-LT" sz="2000" b="1" dirty="0" err="1" smtClean="0"/>
              <a:t>tree</a:t>
            </a:r>
            <a:r>
              <a:rPr lang="lt-LT" sz="2000" b="1" dirty="0" smtClean="0"/>
              <a:t>.</a:t>
            </a:r>
            <a:endParaRPr lang="lt-LT" sz="2000" dirty="0"/>
          </a:p>
        </p:txBody>
      </p:sp>
      <p:pic>
        <p:nvPicPr>
          <p:cNvPr id="9" name="Paveikslėlis 8" descr="C:\Users\Vartotojas\Desktop\3 kl. 2020-2021\foto\IMG_20200921_133456.jpg"/>
          <p:cNvPicPr/>
          <p:nvPr/>
        </p:nvPicPr>
        <p:blipFill>
          <a:blip r:embed="rId2" cstate="print"/>
          <a:srcRect/>
          <a:stretch>
            <a:fillRect/>
          </a:stretch>
        </p:blipFill>
        <p:spPr bwMode="auto">
          <a:xfrm>
            <a:off x="320805" y="2021305"/>
            <a:ext cx="3769932" cy="4283244"/>
          </a:xfrm>
          <a:prstGeom prst="rect">
            <a:avLst/>
          </a:prstGeom>
          <a:noFill/>
          <a:ln w="9525">
            <a:noFill/>
            <a:miter lim="800000"/>
            <a:headEnd/>
            <a:tailEnd/>
          </a:ln>
        </p:spPr>
      </p:pic>
      <p:pic>
        <p:nvPicPr>
          <p:cNvPr id="10" name="Paveikslėlis 9" descr="C:\Users\Vartotojas\Desktop\3 kl. 2020-2021\foto\IMG_20200921_133405.jpg"/>
          <p:cNvPicPr/>
          <p:nvPr/>
        </p:nvPicPr>
        <p:blipFill>
          <a:blip r:embed="rId3" cstate="print"/>
          <a:srcRect/>
          <a:stretch>
            <a:fillRect/>
          </a:stretch>
        </p:blipFill>
        <p:spPr bwMode="auto">
          <a:xfrm>
            <a:off x="4543124" y="1992431"/>
            <a:ext cx="3393569" cy="4265795"/>
          </a:xfrm>
          <a:prstGeom prst="rect">
            <a:avLst/>
          </a:prstGeom>
          <a:noFill/>
          <a:ln w="9525">
            <a:noFill/>
            <a:miter lim="800000"/>
            <a:headEnd/>
            <a:tailEnd/>
          </a:ln>
        </p:spPr>
      </p:pic>
      <p:pic>
        <p:nvPicPr>
          <p:cNvPr id="11" name="Paveikslėlis 10"/>
          <p:cNvPicPr/>
          <p:nvPr/>
        </p:nvPicPr>
        <p:blipFill>
          <a:blip r:embed="rId4" cstate="print"/>
          <a:srcRect/>
          <a:stretch>
            <a:fillRect/>
          </a:stretch>
        </p:blipFill>
        <p:spPr bwMode="auto">
          <a:xfrm>
            <a:off x="8571497" y="2069433"/>
            <a:ext cx="3363830" cy="436666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2884828" y="327258"/>
            <a:ext cx="9079373" cy="6073541"/>
          </a:xfrm>
        </p:spPr>
        <p:txBody>
          <a:bodyPr rtlCol="0">
            <a:noAutofit/>
          </a:bodyPr>
          <a:lstStyle/>
          <a:p>
            <a:pPr algn="ctr"/>
            <a:r>
              <a:rPr lang="lt-LT" sz="2400" b="1" dirty="0" smtClean="0">
                <a:solidFill>
                  <a:schemeClr val="tx1">
                    <a:lumMod val="75000"/>
                  </a:schemeClr>
                </a:solidFill>
              </a:rPr>
              <a:t>FEEDBACK. STUDENTS‘ BRAINSTORM</a:t>
            </a:r>
            <a:br>
              <a:rPr lang="lt-LT" sz="2400" b="1" dirty="0" smtClean="0">
                <a:solidFill>
                  <a:schemeClr val="tx1">
                    <a:lumMod val="75000"/>
                  </a:schemeClr>
                </a:solidFill>
              </a:rPr>
            </a:br>
            <a:r>
              <a:rPr lang="lt-LT" sz="2400" b="1" dirty="0" smtClean="0">
                <a:solidFill>
                  <a:schemeClr val="tx1">
                    <a:lumMod val="75000"/>
                  </a:schemeClr>
                </a:solidFill>
              </a:rPr>
              <a:t> </a:t>
            </a:r>
            <a:r>
              <a:rPr lang="lt-LT" sz="2400" b="1" dirty="0" smtClean="0">
                <a:solidFill>
                  <a:schemeClr val="accent3">
                    <a:lumMod val="50000"/>
                  </a:schemeClr>
                </a:solidFill>
              </a:rPr>
              <a:t/>
            </a:r>
            <a:br>
              <a:rPr lang="lt-LT" sz="2400" b="1" dirty="0" smtClean="0">
                <a:solidFill>
                  <a:schemeClr val="accent3">
                    <a:lumMod val="50000"/>
                  </a:schemeClr>
                </a:solidFill>
              </a:rPr>
            </a:br>
            <a:r>
              <a:rPr lang="lt-LT" sz="2400" b="1" dirty="0" smtClean="0">
                <a:solidFill>
                  <a:schemeClr val="accent3">
                    <a:lumMod val="50000"/>
                  </a:schemeClr>
                </a:solidFill>
              </a:rPr>
              <a:t>TREE- INEXHAUSTIBLE SOURCE OF ENERGY.</a:t>
            </a:r>
            <a:br>
              <a:rPr lang="lt-LT" sz="2400" b="1" dirty="0" smtClean="0">
                <a:solidFill>
                  <a:schemeClr val="accent3">
                    <a:lumMod val="50000"/>
                  </a:schemeClr>
                </a:solidFill>
              </a:rPr>
            </a:br>
            <a:r>
              <a:rPr lang="lt-LT" sz="2400" b="1" dirty="0" smtClean="0">
                <a:solidFill>
                  <a:schemeClr val="accent3">
                    <a:lumMod val="50000"/>
                  </a:schemeClr>
                </a:solidFill>
              </a:rPr>
              <a:t/>
            </a:r>
            <a:br>
              <a:rPr lang="lt-LT" sz="2400" b="1" dirty="0" smtClean="0">
                <a:solidFill>
                  <a:schemeClr val="accent3">
                    <a:lumMod val="50000"/>
                  </a:schemeClr>
                </a:solidFill>
              </a:rPr>
            </a:br>
            <a:r>
              <a:rPr lang="lt-LT" sz="2400" b="1" dirty="0" smtClean="0">
                <a:solidFill>
                  <a:schemeClr val="accent3">
                    <a:lumMod val="50000"/>
                  </a:schemeClr>
                </a:solidFill>
              </a:rPr>
              <a:t>TREE-THE OBJECT OF INFORMATION ABOUT ENVIRONMENT AROUND US.</a:t>
            </a:r>
            <a:br>
              <a:rPr lang="lt-LT" sz="2400" b="1" dirty="0" smtClean="0">
                <a:solidFill>
                  <a:schemeClr val="accent3">
                    <a:lumMod val="50000"/>
                  </a:schemeClr>
                </a:solidFill>
              </a:rPr>
            </a:br>
            <a:r>
              <a:rPr lang="lt-LT" sz="2400" b="1" dirty="0" smtClean="0">
                <a:solidFill>
                  <a:schemeClr val="accent3">
                    <a:lumMod val="50000"/>
                  </a:schemeClr>
                </a:solidFill>
              </a:rPr>
              <a:t/>
            </a:r>
            <a:br>
              <a:rPr lang="lt-LT" sz="2400" b="1" dirty="0" smtClean="0">
                <a:solidFill>
                  <a:schemeClr val="accent3">
                    <a:lumMod val="50000"/>
                  </a:schemeClr>
                </a:solidFill>
              </a:rPr>
            </a:br>
            <a:r>
              <a:rPr lang="lt-LT" sz="2400" b="1" dirty="0" smtClean="0">
                <a:solidFill>
                  <a:schemeClr val="accent3">
                    <a:lumMod val="50000"/>
                  </a:schemeClr>
                </a:solidFill>
              </a:rPr>
              <a:t/>
            </a:r>
            <a:br>
              <a:rPr lang="lt-LT" sz="2400" b="1" dirty="0" smtClean="0">
                <a:solidFill>
                  <a:schemeClr val="accent3">
                    <a:lumMod val="50000"/>
                  </a:schemeClr>
                </a:solidFill>
              </a:rPr>
            </a:br>
            <a:r>
              <a:rPr lang="lt-LT" sz="2400" b="1" dirty="0" smtClean="0">
                <a:solidFill>
                  <a:schemeClr val="accent3">
                    <a:lumMod val="50000"/>
                  </a:schemeClr>
                </a:solidFill>
              </a:rPr>
              <a:t>TREE- A SPREADER OF GOOD MOOD, COMFORTER.</a:t>
            </a:r>
            <a:br>
              <a:rPr lang="lt-LT" sz="2400" b="1" dirty="0" smtClean="0">
                <a:solidFill>
                  <a:schemeClr val="accent3">
                    <a:lumMod val="50000"/>
                  </a:schemeClr>
                </a:solidFill>
              </a:rPr>
            </a:br>
            <a:r>
              <a:rPr lang="lt-LT" sz="2400" b="1" dirty="0" smtClean="0">
                <a:solidFill>
                  <a:schemeClr val="accent3">
                    <a:lumMod val="50000"/>
                  </a:schemeClr>
                </a:solidFill>
              </a:rPr>
              <a:t/>
            </a:r>
            <a:br>
              <a:rPr lang="lt-LT" sz="2400" b="1" dirty="0" smtClean="0">
                <a:solidFill>
                  <a:schemeClr val="accent3">
                    <a:lumMod val="50000"/>
                  </a:schemeClr>
                </a:solidFill>
              </a:rPr>
            </a:br>
            <a:r>
              <a:rPr lang="lt-LT" sz="2400" b="1" dirty="0" smtClean="0">
                <a:solidFill>
                  <a:schemeClr val="accent3">
                    <a:lumMod val="50000"/>
                  </a:schemeClr>
                </a:solidFill>
              </a:rPr>
              <a:t>TREE- A MAGIC LABORATORY AND A BIG PRESENT TO ALL OF US.</a:t>
            </a:r>
            <a:br>
              <a:rPr lang="lt-LT" sz="2400" b="1" dirty="0" smtClean="0">
                <a:solidFill>
                  <a:schemeClr val="accent3">
                    <a:lumMod val="50000"/>
                  </a:schemeClr>
                </a:solidFill>
              </a:rPr>
            </a:br>
            <a:r>
              <a:rPr lang="lt-LT" sz="2400" b="1" dirty="0" smtClean="0">
                <a:solidFill>
                  <a:schemeClr val="accent3">
                    <a:lumMod val="50000"/>
                  </a:schemeClr>
                </a:solidFill>
              </a:rPr>
              <a:t> </a:t>
            </a:r>
            <a:br>
              <a:rPr lang="lt-LT" sz="2400" b="1" dirty="0" smtClean="0">
                <a:solidFill>
                  <a:schemeClr val="accent3">
                    <a:lumMod val="50000"/>
                  </a:schemeClr>
                </a:solidFill>
              </a:rPr>
            </a:br>
            <a:r>
              <a:rPr lang="lt-LT" sz="2400" b="1" dirty="0" smtClean="0">
                <a:solidFill>
                  <a:schemeClr val="accent3">
                    <a:lumMod val="50000"/>
                  </a:schemeClr>
                </a:solidFill>
              </a:rPr>
              <a:t>STUDENTS WILLINGLY TOUCHED AND WERE INTERESTED IN PLANTS AND THEIR SAVING. </a:t>
            </a:r>
            <a:br>
              <a:rPr lang="lt-LT" sz="2400" b="1" dirty="0" smtClean="0">
                <a:solidFill>
                  <a:schemeClr val="accent3">
                    <a:lumMod val="50000"/>
                  </a:schemeClr>
                </a:solidFill>
              </a:rPr>
            </a:br>
            <a:endParaRPr lang="lt-LT" sz="2400" b="1" dirty="0">
              <a:solidFill>
                <a:schemeClr val="accent3">
                  <a:lumMod val="50000"/>
                </a:schemeClr>
              </a:solidFill>
            </a:endParaRPr>
          </a:p>
        </p:txBody>
      </p:sp>
    </p:spTree>
    <p:extLst>
      <p:ext uri="{BB962C8B-B14F-4D97-AF65-F5344CB8AC3E}">
        <p14:creationId xmlns:p14="http://schemas.microsoft.com/office/powerpoint/2010/main" val="189460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Gamtos iliustracija 16 x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5_TF03431377" id="{0C2853EC-1ECD-4152-A428-C61102A371B0}" vid="{6F6216AD-9016-493B-9106-344882587320}"/>
    </a:ext>
  </a:extLst>
</a:theme>
</file>

<file path=ppt/theme/theme2.xml><?xml version="1.0" encoding="utf-8"?>
<a:theme xmlns:a="http://schemas.openxmlformats.org/drawingml/2006/main" name="„Office“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Pateiktis gamtos tema su iliustruotu kraštovaizdžiu (plačiaekranė)</Template>
  <TotalTime>457</TotalTime>
  <Words>88</Words>
  <Application>Microsoft Office PowerPoint</Application>
  <PresentationFormat>Plačiaekranė</PresentationFormat>
  <Paragraphs>8</Paragraphs>
  <Slides>5</Slides>
  <Notes>3</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5</vt:i4>
      </vt:variant>
    </vt:vector>
  </HeadingPairs>
  <TitlesOfParts>
    <vt:vector size="8" baseType="lpstr">
      <vt:lpstr>Arial</vt:lpstr>
      <vt:lpstr>Segoe Print</vt:lpstr>
      <vt:lpstr>Gamtos iliustracija 16 x 9</vt:lpstr>
      <vt:lpstr> Subject. LET'S GET TO KNOW THE PARTS OF THE PLANTS  THE PURPOSE of THE LESSON is to recognize parts of the plant, discuss their importance to the plant, and emphasize that all plants are equally significant and need to be protected. Aims:  1. to remember parts of plants, differences between trees, shrubs and grasses;  2. to learn to identify the age of the tree. </vt:lpstr>
      <vt:lpstr> STUDENTS STUDY AND THINK:  Students remembered parts of the plant, looked through the loupe. Then they discusssed what they saw and noticed in the groups of 4.</vt:lpstr>
      <vt:lpstr>2. I am researching and thinking:How to predict the age of the tree? They chose three trees, guessed what was the scope of their trunks. Using the tape- measure, at the hight of their eyes, they measured the scopes of the trunks. Then they found out if their guesses had been confirmed.</vt:lpstr>
      <vt:lpstr>3. I‘M RESEARCHING AND THINKING: What‘s the age of the tree? They found the heart of the tree, a small circle in the middle. Then they began counting from a dark ring around its heart and continued counting untill reached the bark. The number of rings corresponds to the age of the tree.</vt:lpstr>
      <vt:lpstr>FEEDBACK. STUDENTS‘ BRAINSTORM   TREE- INEXHAUSTIBLE SOURCE OF ENERGY.  TREE-THE OBJECT OF INFORMATION ABOUT ENVIRONMENT AROUND US.   TREE- A SPREADER OF GOOD MOOD, COMFORTER.  TREE- A MAGIC LABORATORY AND A BIG PRESENT TO ALL OF US.   STUDENTS WILLINGLY TOUCHED AND WERE INTERESTED IN PLANTS AND THEIR SAVING.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Pradinis maketas</dc:title>
  <dc:creator>Win10</dc:creator>
  <cp:lastModifiedBy>„Windows“ vartotojas</cp:lastModifiedBy>
  <cp:revision>42</cp:revision>
  <dcterms:created xsi:type="dcterms:W3CDTF">2020-06-18T05:54:21Z</dcterms:created>
  <dcterms:modified xsi:type="dcterms:W3CDTF">2020-10-04T13:48:19Z</dcterms:modified>
</cp:coreProperties>
</file>