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4" r:id="rId7"/>
    <p:sldId id="260" r:id="rId8"/>
    <p:sldId id="261" r:id="rId9"/>
    <p:sldId id="265" r:id="rId10"/>
    <p:sldId id="262" r:id="rId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1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08D9F6B-B4AB-4880-95A7-EEC42B839974}" type="datetimeFigureOut">
              <a:rPr lang="es-ES" smtClean="0"/>
              <a:t>24/04/2015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BAADBBE-0803-430D-93B3-EE4F67BA81DC}" type="slidenum">
              <a:rPr lang="es-ES" smtClean="0"/>
              <a:t>‹Nº›</a:t>
            </a:fld>
            <a:endParaRPr lang="es-ES"/>
          </a:p>
        </p:txBody>
      </p:sp>
    </p:spTree>
    <p:extLst>
      <p:ext uri="{BB962C8B-B14F-4D97-AF65-F5344CB8AC3E}">
        <p14:creationId xmlns:p14="http://schemas.microsoft.com/office/powerpoint/2010/main" val="127496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08D9F6B-B4AB-4880-95A7-EEC42B839974}" type="datetimeFigureOut">
              <a:rPr lang="es-ES" smtClean="0"/>
              <a:t>24/04/2015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BAADBBE-0803-430D-93B3-EE4F67BA81DC}" type="slidenum">
              <a:rPr lang="es-ES" smtClean="0"/>
              <a:t>‹Nº›</a:t>
            </a:fld>
            <a:endParaRPr lang="es-ES"/>
          </a:p>
        </p:txBody>
      </p:sp>
    </p:spTree>
    <p:extLst>
      <p:ext uri="{BB962C8B-B14F-4D97-AF65-F5344CB8AC3E}">
        <p14:creationId xmlns:p14="http://schemas.microsoft.com/office/powerpoint/2010/main" val="3978525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08D9F6B-B4AB-4880-95A7-EEC42B839974}" type="datetimeFigureOut">
              <a:rPr lang="es-ES" smtClean="0"/>
              <a:t>24/04/2015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BAADBBE-0803-430D-93B3-EE4F67BA81DC}" type="slidenum">
              <a:rPr lang="es-ES" smtClean="0"/>
              <a:t>‹Nº›</a:t>
            </a:fld>
            <a:endParaRPr lang="es-ES"/>
          </a:p>
        </p:txBody>
      </p:sp>
    </p:spTree>
    <p:extLst>
      <p:ext uri="{BB962C8B-B14F-4D97-AF65-F5344CB8AC3E}">
        <p14:creationId xmlns:p14="http://schemas.microsoft.com/office/powerpoint/2010/main" val="617090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08D9F6B-B4AB-4880-95A7-EEC42B839974}" type="datetimeFigureOut">
              <a:rPr lang="es-ES" smtClean="0"/>
              <a:t>24/04/2015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BAADBBE-0803-430D-93B3-EE4F67BA81DC}" type="slidenum">
              <a:rPr lang="es-ES" smtClean="0"/>
              <a:t>‹Nº›</a:t>
            </a:fld>
            <a:endParaRPr lang="es-ES"/>
          </a:p>
        </p:txBody>
      </p:sp>
    </p:spTree>
    <p:extLst>
      <p:ext uri="{BB962C8B-B14F-4D97-AF65-F5344CB8AC3E}">
        <p14:creationId xmlns:p14="http://schemas.microsoft.com/office/powerpoint/2010/main" val="155020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08D9F6B-B4AB-4880-95A7-EEC42B839974}" type="datetimeFigureOut">
              <a:rPr lang="es-ES" smtClean="0"/>
              <a:t>24/04/2015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BAADBBE-0803-430D-93B3-EE4F67BA81DC}" type="slidenum">
              <a:rPr lang="es-ES" smtClean="0"/>
              <a:t>‹Nº›</a:t>
            </a:fld>
            <a:endParaRPr lang="es-ES"/>
          </a:p>
        </p:txBody>
      </p:sp>
    </p:spTree>
    <p:extLst>
      <p:ext uri="{BB962C8B-B14F-4D97-AF65-F5344CB8AC3E}">
        <p14:creationId xmlns:p14="http://schemas.microsoft.com/office/powerpoint/2010/main" val="4003072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08D9F6B-B4AB-4880-95A7-EEC42B839974}" type="datetimeFigureOut">
              <a:rPr lang="es-ES" smtClean="0"/>
              <a:t>24/04/2015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BAADBBE-0803-430D-93B3-EE4F67BA81DC}" type="slidenum">
              <a:rPr lang="es-ES" smtClean="0"/>
              <a:t>‹Nº›</a:t>
            </a:fld>
            <a:endParaRPr lang="es-ES"/>
          </a:p>
        </p:txBody>
      </p:sp>
    </p:spTree>
    <p:extLst>
      <p:ext uri="{BB962C8B-B14F-4D97-AF65-F5344CB8AC3E}">
        <p14:creationId xmlns:p14="http://schemas.microsoft.com/office/powerpoint/2010/main" val="4205997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08D9F6B-B4AB-4880-95A7-EEC42B839974}" type="datetimeFigureOut">
              <a:rPr lang="es-ES" smtClean="0"/>
              <a:t>24/04/2015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BAADBBE-0803-430D-93B3-EE4F67BA81DC}" type="slidenum">
              <a:rPr lang="es-ES" smtClean="0"/>
              <a:t>‹Nº›</a:t>
            </a:fld>
            <a:endParaRPr lang="es-ES"/>
          </a:p>
        </p:txBody>
      </p:sp>
    </p:spTree>
    <p:extLst>
      <p:ext uri="{BB962C8B-B14F-4D97-AF65-F5344CB8AC3E}">
        <p14:creationId xmlns:p14="http://schemas.microsoft.com/office/powerpoint/2010/main" val="3437849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08D9F6B-B4AB-4880-95A7-EEC42B839974}" type="datetimeFigureOut">
              <a:rPr lang="es-ES" smtClean="0"/>
              <a:t>24/04/2015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BAADBBE-0803-430D-93B3-EE4F67BA81DC}" type="slidenum">
              <a:rPr lang="es-ES" smtClean="0"/>
              <a:t>‹Nº›</a:t>
            </a:fld>
            <a:endParaRPr lang="es-ES"/>
          </a:p>
        </p:txBody>
      </p:sp>
    </p:spTree>
    <p:extLst>
      <p:ext uri="{BB962C8B-B14F-4D97-AF65-F5344CB8AC3E}">
        <p14:creationId xmlns:p14="http://schemas.microsoft.com/office/powerpoint/2010/main" val="4015664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08D9F6B-B4AB-4880-95A7-EEC42B839974}" type="datetimeFigureOut">
              <a:rPr lang="es-ES" smtClean="0"/>
              <a:t>24/04/2015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BAADBBE-0803-430D-93B3-EE4F67BA81DC}" type="slidenum">
              <a:rPr lang="es-ES" smtClean="0"/>
              <a:t>‹Nº›</a:t>
            </a:fld>
            <a:endParaRPr lang="es-ES"/>
          </a:p>
        </p:txBody>
      </p:sp>
    </p:spTree>
    <p:extLst>
      <p:ext uri="{BB962C8B-B14F-4D97-AF65-F5344CB8AC3E}">
        <p14:creationId xmlns:p14="http://schemas.microsoft.com/office/powerpoint/2010/main" val="384972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08D9F6B-B4AB-4880-95A7-EEC42B839974}" type="datetimeFigureOut">
              <a:rPr lang="es-ES" smtClean="0"/>
              <a:t>24/04/2015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BAADBBE-0803-430D-93B3-EE4F67BA81DC}" type="slidenum">
              <a:rPr lang="es-ES" smtClean="0"/>
              <a:t>‹Nº›</a:t>
            </a:fld>
            <a:endParaRPr lang="es-ES"/>
          </a:p>
        </p:txBody>
      </p:sp>
    </p:spTree>
    <p:extLst>
      <p:ext uri="{BB962C8B-B14F-4D97-AF65-F5344CB8AC3E}">
        <p14:creationId xmlns:p14="http://schemas.microsoft.com/office/powerpoint/2010/main" val="901385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08D9F6B-B4AB-4880-95A7-EEC42B839974}" type="datetimeFigureOut">
              <a:rPr lang="es-ES" smtClean="0"/>
              <a:t>24/04/2015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BAADBBE-0803-430D-93B3-EE4F67BA81DC}" type="slidenum">
              <a:rPr lang="es-ES" smtClean="0"/>
              <a:t>‹Nº›</a:t>
            </a:fld>
            <a:endParaRPr lang="es-ES"/>
          </a:p>
        </p:txBody>
      </p:sp>
    </p:spTree>
    <p:extLst>
      <p:ext uri="{BB962C8B-B14F-4D97-AF65-F5344CB8AC3E}">
        <p14:creationId xmlns:p14="http://schemas.microsoft.com/office/powerpoint/2010/main" val="2685376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D9F6B-B4AB-4880-95A7-EEC42B839974}" type="datetimeFigureOut">
              <a:rPr lang="es-ES" smtClean="0"/>
              <a:t>24/04/2015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ADBBE-0803-430D-93B3-EE4F67BA81DC}" type="slidenum">
              <a:rPr lang="es-ES" smtClean="0"/>
              <a:t>‹Nº›</a:t>
            </a:fld>
            <a:endParaRPr lang="es-ES"/>
          </a:p>
        </p:txBody>
      </p:sp>
    </p:spTree>
    <p:extLst>
      <p:ext uri="{BB962C8B-B14F-4D97-AF65-F5344CB8AC3E}">
        <p14:creationId xmlns:p14="http://schemas.microsoft.com/office/powerpoint/2010/main" val="31878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323850" y="5926138"/>
            <a:ext cx="2457450" cy="742950"/>
          </a:xfrm>
          <a:prstGeom prst="rect">
            <a:avLst/>
          </a:prstGeom>
          <a:noFill/>
          <a:ln w="28575">
            <a:solidFill>
              <a:schemeClr val="tx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4 CuadroTexto"/>
          <p:cNvSpPr txBox="1"/>
          <p:nvPr/>
        </p:nvSpPr>
        <p:spPr>
          <a:xfrm>
            <a:off x="5435600" y="6308725"/>
            <a:ext cx="2924175" cy="369888"/>
          </a:xfrm>
          <a:prstGeom prst="rect">
            <a:avLst/>
          </a:prstGeom>
          <a:noFill/>
        </p:spPr>
        <p:txBody>
          <a:bodyPr wrap="none">
            <a:spAutoFit/>
          </a:bodyPr>
          <a:lstStyle/>
          <a:p>
            <a:pPr fontAlgn="auto">
              <a:spcBef>
                <a:spcPts val="0"/>
              </a:spcBef>
              <a:spcAft>
                <a:spcPts val="0"/>
              </a:spcAft>
              <a:defRPr/>
            </a:pPr>
            <a:r>
              <a:rPr lang="es-ES" b="1" dirty="0">
                <a:solidFill>
                  <a:schemeClr val="tx2">
                    <a:lumMod val="75000"/>
                  </a:schemeClr>
                </a:solidFill>
                <a:latin typeface="+mn-lt"/>
                <a:cs typeface="+mn-cs"/>
              </a:rPr>
              <a:t>LOS MISTERIOS DEL BOSQUE</a:t>
            </a:r>
          </a:p>
        </p:txBody>
      </p:sp>
      <p:sp>
        <p:nvSpPr>
          <p:cNvPr id="6" name="5 CuadroTexto"/>
          <p:cNvSpPr txBox="1"/>
          <p:nvPr/>
        </p:nvSpPr>
        <p:spPr>
          <a:xfrm>
            <a:off x="2832448" y="404664"/>
            <a:ext cx="3539752" cy="1569660"/>
          </a:xfrm>
          <a:prstGeom prst="rect">
            <a:avLst/>
          </a:prstGeom>
          <a:noFill/>
        </p:spPr>
        <p:txBody>
          <a:bodyPr wrap="none" rtlCol="0">
            <a:spAutoFit/>
          </a:bodyPr>
          <a:lstStyle/>
          <a:p>
            <a:r>
              <a:rPr lang="es-ES" sz="9600" dirty="0" smtClean="0">
                <a:solidFill>
                  <a:schemeClr val="bg1"/>
                </a:solidFill>
                <a:latin typeface="Chiller" panose="04020404031007020602" pitchFamily="82" charset="0"/>
              </a:rPr>
              <a:t>INGUMA</a:t>
            </a:r>
            <a:endParaRPr lang="es-ES" sz="9600" dirty="0">
              <a:solidFill>
                <a:schemeClr val="bg1"/>
              </a:solidFill>
              <a:latin typeface="Chiller" panose="04020404031007020602" pitchFamily="82" charset="0"/>
            </a:endParaRPr>
          </a:p>
        </p:txBody>
      </p:sp>
      <p:pic>
        <p:nvPicPr>
          <p:cNvPr id="2050" name="Picture 2" descr="http://2.bp.blogspot.com/-wWLm6VBdDfo/TlQQLOAriXI/AAAAAAAAAMI/jd4CT8nvps8/s1600/ingu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493" y="1984643"/>
            <a:ext cx="333375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006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323850" y="5926138"/>
            <a:ext cx="2457450" cy="742950"/>
          </a:xfrm>
          <a:prstGeom prst="rect">
            <a:avLst/>
          </a:prstGeom>
          <a:noFill/>
          <a:ln w="28575">
            <a:solidFill>
              <a:schemeClr val="tx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4 CuadroTexto"/>
          <p:cNvSpPr txBox="1"/>
          <p:nvPr/>
        </p:nvSpPr>
        <p:spPr>
          <a:xfrm>
            <a:off x="5435600" y="6308725"/>
            <a:ext cx="2924175" cy="369888"/>
          </a:xfrm>
          <a:prstGeom prst="rect">
            <a:avLst/>
          </a:prstGeom>
          <a:noFill/>
        </p:spPr>
        <p:txBody>
          <a:bodyPr wrap="none">
            <a:spAutoFit/>
          </a:bodyPr>
          <a:lstStyle/>
          <a:p>
            <a:pPr fontAlgn="auto">
              <a:spcBef>
                <a:spcPts val="0"/>
              </a:spcBef>
              <a:spcAft>
                <a:spcPts val="0"/>
              </a:spcAft>
              <a:defRPr/>
            </a:pPr>
            <a:r>
              <a:rPr lang="es-ES" b="1" dirty="0">
                <a:solidFill>
                  <a:schemeClr val="tx2">
                    <a:lumMod val="75000"/>
                  </a:schemeClr>
                </a:solidFill>
                <a:latin typeface="+mn-lt"/>
                <a:cs typeface="+mn-cs"/>
              </a:rPr>
              <a:t>LOS MISTERIOS DEL BOSQUE</a:t>
            </a:r>
          </a:p>
        </p:txBody>
      </p:sp>
      <p:sp>
        <p:nvSpPr>
          <p:cNvPr id="8" name="7 CuadroTexto"/>
          <p:cNvSpPr txBox="1"/>
          <p:nvPr/>
        </p:nvSpPr>
        <p:spPr>
          <a:xfrm>
            <a:off x="2832448" y="404664"/>
            <a:ext cx="3539752" cy="1569660"/>
          </a:xfrm>
          <a:prstGeom prst="rect">
            <a:avLst/>
          </a:prstGeom>
          <a:noFill/>
        </p:spPr>
        <p:txBody>
          <a:bodyPr wrap="none" rtlCol="0">
            <a:spAutoFit/>
          </a:bodyPr>
          <a:lstStyle/>
          <a:p>
            <a:r>
              <a:rPr lang="es-ES" sz="9600" dirty="0" smtClean="0">
                <a:solidFill>
                  <a:schemeClr val="bg1"/>
                </a:solidFill>
                <a:latin typeface="Chiller" panose="04020404031007020602" pitchFamily="82" charset="0"/>
              </a:rPr>
              <a:t>INGUMA</a:t>
            </a:r>
            <a:endParaRPr lang="es-ES" sz="9600" dirty="0">
              <a:solidFill>
                <a:schemeClr val="bg1"/>
              </a:solidFill>
              <a:latin typeface="Chiller" panose="04020404031007020602" pitchFamily="82" charset="0"/>
            </a:endParaRPr>
          </a:p>
        </p:txBody>
      </p:sp>
      <p:pic>
        <p:nvPicPr>
          <p:cNvPr id="9" name="Picture 2" descr="http://2.bp.blogspot.com/-wWLm6VBdDfo/TlQQLOAriXI/AAAAAAAAAMI/jd4CT8nvps8/s1600/ingu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434" y="1984643"/>
            <a:ext cx="333375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718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27584" y="2204864"/>
            <a:ext cx="7848872" cy="3046988"/>
          </a:xfrm>
          <a:prstGeom prst="rect">
            <a:avLst/>
          </a:prstGeom>
        </p:spPr>
        <p:txBody>
          <a:bodyPr wrap="square">
            <a:spAutoFit/>
          </a:bodyPr>
          <a:lstStyle/>
          <a:p>
            <a:r>
              <a:rPr lang="es-ES" sz="3200" dirty="0" smtClean="0">
                <a:solidFill>
                  <a:schemeClr val="bg1"/>
                </a:solidFill>
              </a:rPr>
              <a:t>También conocido como </a:t>
            </a:r>
            <a:r>
              <a:rPr lang="es-ES" sz="3200" dirty="0" err="1" smtClean="0">
                <a:solidFill>
                  <a:schemeClr val="bg1"/>
                </a:solidFill>
              </a:rPr>
              <a:t>Maumau</a:t>
            </a:r>
            <a:r>
              <a:rPr lang="es-ES" sz="3200" dirty="0" smtClean="0">
                <a:solidFill>
                  <a:schemeClr val="bg1"/>
                </a:solidFill>
              </a:rPr>
              <a:t> es un </a:t>
            </a:r>
            <a:r>
              <a:rPr lang="es-ES" sz="3200" dirty="0">
                <a:solidFill>
                  <a:schemeClr val="bg1"/>
                </a:solidFill>
              </a:rPr>
              <a:t>g</a:t>
            </a:r>
            <a:r>
              <a:rPr lang="es-ES" sz="3200" dirty="0" smtClean="0">
                <a:solidFill>
                  <a:schemeClr val="bg1"/>
                </a:solidFill>
              </a:rPr>
              <a:t>enio </a:t>
            </a:r>
            <a:r>
              <a:rPr lang="es-ES" sz="3200" dirty="0">
                <a:solidFill>
                  <a:schemeClr val="bg1"/>
                </a:solidFill>
              </a:rPr>
              <a:t>maléfico que aparece de noche en las casas cuando sus moradores se hallan dormidos. Aprieta en la garganta de alguno de éstos, dificultándole la respiración, de suerte que le causa una indecible angustia. </a:t>
            </a:r>
          </a:p>
        </p:txBody>
      </p:sp>
      <p:sp>
        <p:nvSpPr>
          <p:cNvPr id="4" name="3 CuadroTexto"/>
          <p:cNvSpPr txBox="1"/>
          <p:nvPr/>
        </p:nvSpPr>
        <p:spPr>
          <a:xfrm>
            <a:off x="2832448" y="404664"/>
            <a:ext cx="3539752" cy="1569660"/>
          </a:xfrm>
          <a:prstGeom prst="rect">
            <a:avLst/>
          </a:prstGeom>
          <a:noFill/>
        </p:spPr>
        <p:txBody>
          <a:bodyPr wrap="none" rtlCol="0">
            <a:spAutoFit/>
          </a:bodyPr>
          <a:lstStyle/>
          <a:p>
            <a:r>
              <a:rPr lang="es-ES" sz="9600" dirty="0" smtClean="0">
                <a:solidFill>
                  <a:schemeClr val="bg1"/>
                </a:solidFill>
                <a:latin typeface="Chiller" panose="04020404031007020602" pitchFamily="82" charset="0"/>
              </a:rPr>
              <a:t>INGUMA</a:t>
            </a:r>
            <a:endParaRPr lang="es-ES" sz="9600" dirty="0">
              <a:solidFill>
                <a:schemeClr val="bg1"/>
              </a:solidFill>
              <a:latin typeface="Chiller" panose="04020404031007020602" pitchFamily="82" charset="0"/>
            </a:endParaRP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660" t="11660" r="10598" b="5287"/>
          <a:stretch/>
        </p:blipFill>
        <p:spPr bwMode="auto">
          <a:xfrm>
            <a:off x="6228184" y="4941168"/>
            <a:ext cx="2016224" cy="172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7805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0247" y="1974324"/>
            <a:ext cx="3417937" cy="4154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2832448" y="404664"/>
            <a:ext cx="3539752" cy="1569660"/>
          </a:xfrm>
          <a:prstGeom prst="rect">
            <a:avLst/>
          </a:prstGeom>
          <a:noFill/>
        </p:spPr>
        <p:txBody>
          <a:bodyPr wrap="none" rtlCol="0">
            <a:spAutoFit/>
          </a:bodyPr>
          <a:lstStyle/>
          <a:p>
            <a:r>
              <a:rPr lang="es-ES" sz="9600" dirty="0" smtClean="0">
                <a:solidFill>
                  <a:schemeClr val="bg1"/>
                </a:solidFill>
                <a:latin typeface="Chiller" panose="04020404031007020602" pitchFamily="82" charset="0"/>
              </a:rPr>
              <a:t>INGUMA</a:t>
            </a:r>
            <a:endParaRPr lang="es-ES" sz="9600" dirty="0">
              <a:solidFill>
                <a:schemeClr val="bg1"/>
              </a:solidFill>
              <a:latin typeface="Chiller" panose="04020404031007020602" pitchFamily="82" charset="0"/>
            </a:endParaRPr>
          </a:p>
        </p:txBody>
      </p:sp>
    </p:spTree>
    <p:extLst>
      <p:ext uri="{BB962C8B-B14F-4D97-AF65-F5344CB8AC3E}">
        <p14:creationId xmlns:p14="http://schemas.microsoft.com/office/powerpoint/2010/main" val="4192109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27584" y="2204864"/>
            <a:ext cx="7848872" cy="2062103"/>
          </a:xfrm>
          <a:prstGeom prst="rect">
            <a:avLst/>
          </a:prstGeom>
        </p:spPr>
        <p:txBody>
          <a:bodyPr wrap="square">
            <a:spAutoFit/>
          </a:bodyPr>
          <a:lstStyle/>
          <a:p>
            <a:r>
              <a:rPr lang="es-ES" sz="3200" dirty="0">
                <a:solidFill>
                  <a:schemeClr val="bg1"/>
                </a:solidFill>
              </a:rPr>
              <a:t>Para evitar las acometidas de este genio es costumbre tradicional, en la región de </a:t>
            </a:r>
            <a:r>
              <a:rPr lang="es-ES" sz="3200" dirty="0" err="1">
                <a:solidFill>
                  <a:schemeClr val="bg1"/>
                </a:solidFill>
              </a:rPr>
              <a:t>Ezpeleta</a:t>
            </a:r>
            <a:r>
              <a:rPr lang="es-ES" sz="3200" dirty="0">
                <a:solidFill>
                  <a:schemeClr val="bg1"/>
                </a:solidFill>
              </a:rPr>
              <a:t>, decir esta fórmula mágica al </a:t>
            </a:r>
            <a:r>
              <a:rPr lang="es-ES" sz="3200" dirty="0" smtClean="0">
                <a:solidFill>
                  <a:schemeClr val="bg1"/>
                </a:solidFill>
              </a:rPr>
              <a:t>acostarse:</a:t>
            </a:r>
            <a:endParaRPr lang="es-ES" sz="3200" dirty="0">
              <a:solidFill>
                <a:schemeClr val="bg1"/>
              </a:solidFill>
            </a:endParaRPr>
          </a:p>
        </p:txBody>
      </p:sp>
      <p:sp>
        <p:nvSpPr>
          <p:cNvPr id="4" name="3 CuadroTexto"/>
          <p:cNvSpPr txBox="1"/>
          <p:nvPr/>
        </p:nvSpPr>
        <p:spPr>
          <a:xfrm>
            <a:off x="467544" y="4293096"/>
            <a:ext cx="3408754" cy="1846659"/>
          </a:xfrm>
          <a:prstGeom prst="rect">
            <a:avLst/>
          </a:prstGeom>
          <a:noFill/>
        </p:spPr>
        <p:txBody>
          <a:bodyPr wrap="none" rtlCol="0">
            <a:spAutoFit/>
          </a:bodyPr>
          <a:lstStyle/>
          <a:p>
            <a:r>
              <a:rPr lang="es-ES" sz="1600" i="1" dirty="0">
                <a:solidFill>
                  <a:schemeClr val="bg1"/>
                </a:solidFill>
              </a:rPr>
              <a:t>"</a:t>
            </a:r>
            <a:r>
              <a:rPr lang="es-ES" sz="1600" i="1" dirty="0" err="1">
                <a:solidFill>
                  <a:schemeClr val="bg1"/>
                </a:solidFill>
              </a:rPr>
              <a:t>Inguma</a:t>
            </a:r>
            <a:r>
              <a:rPr lang="es-ES" sz="1600" i="1" dirty="0">
                <a:solidFill>
                  <a:schemeClr val="bg1"/>
                </a:solidFill>
              </a:rPr>
              <a:t>, </a:t>
            </a:r>
            <a:r>
              <a:rPr lang="es-ES" sz="1600" i="1" dirty="0" err="1">
                <a:solidFill>
                  <a:schemeClr val="bg1"/>
                </a:solidFill>
              </a:rPr>
              <a:t>henauk</a:t>
            </a:r>
            <a:r>
              <a:rPr lang="es-ES" sz="1600" i="1" dirty="0">
                <a:solidFill>
                  <a:schemeClr val="bg1"/>
                </a:solidFill>
              </a:rPr>
              <a:t> </a:t>
            </a:r>
            <a:r>
              <a:rPr lang="es-ES" sz="1600" i="1" dirty="0" err="1">
                <a:solidFill>
                  <a:schemeClr val="bg1"/>
                </a:solidFill>
              </a:rPr>
              <a:t>hire</a:t>
            </a:r>
            <a:r>
              <a:rPr lang="es-ES" sz="1600" i="1" dirty="0">
                <a:solidFill>
                  <a:schemeClr val="bg1"/>
                </a:solidFill>
              </a:rPr>
              <a:t> </a:t>
            </a:r>
            <a:r>
              <a:rPr lang="es-ES" sz="1600" i="1" dirty="0" err="1">
                <a:solidFill>
                  <a:schemeClr val="bg1"/>
                </a:solidFill>
              </a:rPr>
              <a:t>bildur</a:t>
            </a:r>
            <a:r>
              <a:rPr lang="es-ES" sz="1600" i="1" dirty="0">
                <a:solidFill>
                  <a:schemeClr val="bg1"/>
                </a:solidFill>
              </a:rPr>
              <a:t>, </a:t>
            </a:r>
            <a:br>
              <a:rPr lang="es-ES" sz="1600" i="1" dirty="0">
                <a:solidFill>
                  <a:schemeClr val="bg1"/>
                </a:solidFill>
              </a:rPr>
            </a:br>
            <a:r>
              <a:rPr lang="es-ES" sz="1600" i="1" dirty="0" err="1">
                <a:solidFill>
                  <a:schemeClr val="bg1"/>
                </a:solidFill>
              </a:rPr>
              <a:t>Jinkoa</a:t>
            </a:r>
            <a:r>
              <a:rPr lang="es-ES" sz="1600" i="1" dirty="0">
                <a:solidFill>
                  <a:schemeClr val="bg1"/>
                </a:solidFill>
              </a:rPr>
              <a:t> eta </a:t>
            </a:r>
            <a:r>
              <a:rPr lang="es-ES" sz="1600" i="1" dirty="0" err="1">
                <a:solidFill>
                  <a:schemeClr val="bg1"/>
                </a:solidFill>
              </a:rPr>
              <a:t>Andre</a:t>
            </a:r>
            <a:r>
              <a:rPr lang="es-ES" sz="1600" i="1" dirty="0">
                <a:solidFill>
                  <a:schemeClr val="bg1"/>
                </a:solidFill>
              </a:rPr>
              <a:t> </a:t>
            </a:r>
            <a:r>
              <a:rPr lang="es-ES" sz="1600" i="1" dirty="0" err="1">
                <a:solidFill>
                  <a:schemeClr val="bg1"/>
                </a:solidFill>
              </a:rPr>
              <a:t>Maria</a:t>
            </a:r>
            <a:r>
              <a:rPr lang="es-ES" sz="1600" i="1" dirty="0">
                <a:solidFill>
                  <a:schemeClr val="bg1"/>
                </a:solidFill>
              </a:rPr>
              <a:t> </a:t>
            </a:r>
            <a:br>
              <a:rPr lang="es-ES" sz="1600" i="1" dirty="0">
                <a:solidFill>
                  <a:schemeClr val="bg1"/>
                </a:solidFill>
              </a:rPr>
            </a:br>
            <a:r>
              <a:rPr lang="es-ES" sz="1600" i="1" dirty="0" err="1">
                <a:solidFill>
                  <a:schemeClr val="bg1"/>
                </a:solidFill>
              </a:rPr>
              <a:t>Artzentiat</a:t>
            </a:r>
            <a:r>
              <a:rPr lang="es-ES" sz="1600" i="1" dirty="0">
                <a:solidFill>
                  <a:schemeClr val="bg1"/>
                </a:solidFill>
              </a:rPr>
              <a:t> </a:t>
            </a:r>
            <a:r>
              <a:rPr lang="es-ES" sz="1600" i="1" dirty="0" err="1">
                <a:solidFill>
                  <a:schemeClr val="bg1"/>
                </a:solidFill>
              </a:rPr>
              <a:t>lagun</a:t>
            </a:r>
            <a:r>
              <a:rPr lang="es-ES" sz="1600" i="1" dirty="0">
                <a:solidFill>
                  <a:schemeClr val="bg1"/>
                </a:solidFill>
              </a:rPr>
              <a:t>; </a:t>
            </a:r>
            <a:br>
              <a:rPr lang="es-ES" sz="1600" i="1" dirty="0">
                <a:solidFill>
                  <a:schemeClr val="bg1"/>
                </a:solidFill>
              </a:rPr>
            </a:br>
            <a:r>
              <a:rPr lang="es-ES" sz="1600" i="1" dirty="0" err="1">
                <a:solidFill>
                  <a:schemeClr val="bg1"/>
                </a:solidFill>
              </a:rPr>
              <a:t>Zeruan</a:t>
            </a:r>
            <a:r>
              <a:rPr lang="es-ES" sz="1600" i="1" dirty="0">
                <a:solidFill>
                  <a:schemeClr val="bg1"/>
                </a:solidFill>
              </a:rPr>
              <a:t> izar, </a:t>
            </a:r>
            <a:r>
              <a:rPr lang="es-ES" sz="1600" i="1" dirty="0" err="1">
                <a:solidFill>
                  <a:schemeClr val="bg1"/>
                </a:solidFill>
              </a:rPr>
              <a:t>lurrean</a:t>
            </a:r>
            <a:r>
              <a:rPr lang="es-ES" sz="1600" i="1" dirty="0">
                <a:solidFill>
                  <a:schemeClr val="bg1"/>
                </a:solidFill>
              </a:rPr>
              <a:t> </a:t>
            </a:r>
            <a:r>
              <a:rPr lang="es-ES" sz="1600" i="1" dirty="0" err="1">
                <a:solidFill>
                  <a:schemeClr val="bg1"/>
                </a:solidFill>
              </a:rPr>
              <a:t>belar</a:t>
            </a:r>
            <a:r>
              <a:rPr lang="es-ES" sz="1600" i="1" dirty="0">
                <a:solidFill>
                  <a:schemeClr val="bg1"/>
                </a:solidFill>
              </a:rPr>
              <a:t>, </a:t>
            </a:r>
            <a:r>
              <a:rPr lang="es-ES" sz="1600" i="1" dirty="0" err="1">
                <a:solidFill>
                  <a:schemeClr val="bg1"/>
                </a:solidFill>
              </a:rPr>
              <a:t>kostan</a:t>
            </a:r>
            <a:r>
              <a:rPr lang="es-ES" sz="1600" i="1" dirty="0">
                <a:solidFill>
                  <a:schemeClr val="bg1"/>
                </a:solidFill>
              </a:rPr>
              <a:t> hare, </a:t>
            </a:r>
            <a:br>
              <a:rPr lang="es-ES" sz="1600" i="1" dirty="0">
                <a:solidFill>
                  <a:schemeClr val="bg1"/>
                </a:solidFill>
              </a:rPr>
            </a:br>
            <a:r>
              <a:rPr lang="es-ES" sz="1600" i="1" dirty="0" err="1">
                <a:solidFill>
                  <a:schemeClr val="bg1"/>
                </a:solidFill>
              </a:rPr>
              <a:t>Hek</a:t>
            </a:r>
            <a:r>
              <a:rPr lang="es-ES" sz="1600" i="1" dirty="0">
                <a:solidFill>
                  <a:schemeClr val="bg1"/>
                </a:solidFill>
              </a:rPr>
              <a:t> </a:t>
            </a:r>
            <a:r>
              <a:rPr lang="es-ES" sz="1600" i="1" dirty="0" err="1">
                <a:solidFill>
                  <a:schemeClr val="bg1"/>
                </a:solidFill>
              </a:rPr>
              <a:t>guztiak</a:t>
            </a:r>
            <a:r>
              <a:rPr lang="es-ES" sz="1600" i="1" dirty="0">
                <a:solidFill>
                  <a:schemeClr val="bg1"/>
                </a:solidFill>
              </a:rPr>
              <a:t> </a:t>
            </a:r>
            <a:r>
              <a:rPr lang="es-ES" sz="1600" i="1" dirty="0" err="1">
                <a:solidFill>
                  <a:schemeClr val="bg1"/>
                </a:solidFill>
              </a:rPr>
              <a:t>kondatu</a:t>
            </a:r>
            <a:r>
              <a:rPr lang="es-ES" sz="1600" i="1" dirty="0">
                <a:solidFill>
                  <a:schemeClr val="bg1"/>
                </a:solidFill>
              </a:rPr>
              <a:t> arte </a:t>
            </a:r>
            <a:br>
              <a:rPr lang="es-ES" sz="1600" i="1" dirty="0">
                <a:solidFill>
                  <a:schemeClr val="bg1"/>
                </a:solidFill>
              </a:rPr>
            </a:br>
            <a:r>
              <a:rPr lang="es-ES" sz="1600" i="1" dirty="0" err="1">
                <a:solidFill>
                  <a:schemeClr val="bg1"/>
                </a:solidFill>
              </a:rPr>
              <a:t>Echaidela</a:t>
            </a:r>
            <a:r>
              <a:rPr lang="es-ES" sz="1600" i="1" dirty="0">
                <a:solidFill>
                  <a:schemeClr val="bg1"/>
                </a:solidFill>
              </a:rPr>
              <a:t> </a:t>
            </a:r>
            <a:r>
              <a:rPr lang="es-ES" sz="1600" i="1" dirty="0" err="1">
                <a:solidFill>
                  <a:schemeClr val="bg1"/>
                </a:solidFill>
              </a:rPr>
              <a:t>nereganat</a:t>
            </a:r>
            <a:r>
              <a:rPr lang="es-ES" sz="1600" i="1" dirty="0">
                <a:solidFill>
                  <a:schemeClr val="bg1"/>
                </a:solidFill>
              </a:rPr>
              <a:t> </a:t>
            </a:r>
            <a:r>
              <a:rPr lang="es-ES" sz="1600" i="1" dirty="0" err="1">
                <a:solidFill>
                  <a:schemeClr val="bg1"/>
                </a:solidFill>
              </a:rPr>
              <a:t>ager</a:t>
            </a:r>
            <a:r>
              <a:rPr lang="es-ES" sz="1600" i="1" dirty="0">
                <a:solidFill>
                  <a:schemeClr val="bg1"/>
                </a:solidFill>
              </a:rPr>
              <a:t>."</a:t>
            </a:r>
          </a:p>
          <a:p>
            <a:endParaRPr lang="es-ES" dirty="0"/>
          </a:p>
        </p:txBody>
      </p:sp>
      <p:sp>
        <p:nvSpPr>
          <p:cNvPr id="5" name="4 CuadroTexto"/>
          <p:cNvSpPr txBox="1"/>
          <p:nvPr/>
        </p:nvSpPr>
        <p:spPr>
          <a:xfrm>
            <a:off x="3923928" y="4221088"/>
            <a:ext cx="4977901" cy="1846659"/>
          </a:xfrm>
          <a:prstGeom prst="rect">
            <a:avLst/>
          </a:prstGeom>
          <a:noFill/>
        </p:spPr>
        <p:txBody>
          <a:bodyPr wrap="none" rtlCol="0">
            <a:spAutoFit/>
          </a:bodyPr>
          <a:lstStyle/>
          <a:p>
            <a:r>
              <a:rPr lang="es-ES" sz="1600" dirty="0" smtClean="0">
                <a:solidFill>
                  <a:schemeClr val="bg1"/>
                </a:solidFill>
              </a:rPr>
              <a:t>"</a:t>
            </a:r>
            <a:r>
              <a:rPr lang="es-ES" sz="1600" dirty="0" err="1" smtClean="0">
                <a:solidFill>
                  <a:schemeClr val="bg1"/>
                </a:solidFill>
              </a:rPr>
              <a:t>Inguma</a:t>
            </a:r>
            <a:r>
              <a:rPr lang="es-ES" sz="1600" dirty="0" smtClean="0">
                <a:solidFill>
                  <a:schemeClr val="bg1"/>
                </a:solidFill>
              </a:rPr>
              <a:t>, no te tengo miedo. </a:t>
            </a:r>
            <a:br>
              <a:rPr lang="es-ES" sz="1600" dirty="0" smtClean="0">
                <a:solidFill>
                  <a:schemeClr val="bg1"/>
                </a:solidFill>
              </a:rPr>
            </a:br>
            <a:r>
              <a:rPr lang="es-ES" sz="1600" dirty="0" smtClean="0">
                <a:solidFill>
                  <a:schemeClr val="bg1"/>
                </a:solidFill>
              </a:rPr>
              <a:t>Dios y Santa María </a:t>
            </a:r>
            <a:br>
              <a:rPr lang="es-ES" sz="1600" dirty="0" smtClean="0">
                <a:solidFill>
                  <a:schemeClr val="bg1"/>
                </a:solidFill>
              </a:rPr>
            </a:br>
            <a:r>
              <a:rPr lang="es-ES" sz="1600" dirty="0" smtClean="0">
                <a:solidFill>
                  <a:schemeClr val="bg1"/>
                </a:solidFill>
              </a:rPr>
              <a:t>me </a:t>
            </a:r>
            <a:r>
              <a:rPr lang="es-ES" sz="1600" dirty="0" smtClean="0">
                <a:solidFill>
                  <a:schemeClr val="bg1"/>
                </a:solidFill>
              </a:rPr>
              <a:t>protegen</a:t>
            </a:r>
            <a:r>
              <a:rPr lang="es-ES" sz="1600" dirty="0" smtClean="0">
                <a:solidFill>
                  <a:schemeClr val="bg1"/>
                </a:solidFill>
              </a:rPr>
              <a:t>;</a:t>
            </a:r>
            <a:r>
              <a:rPr lang="es-ES" sz="1600" dirty="0" smtClean="0">
                <a:solidFill>
                  <a:schemeClr val="bg1"/>
                </a:solidFill>
              </a:rPr>
              <a:t/>
            </a:r>
            <a:br>
              <a:rPr lang="es-ES" sz="1600" dirty="0" smtClean="0">
                <a:solidFill>
                  <a:schemeClr val="bg1"/>
                </a:solidFill>
              </a:rPr>
            </a:br>
            <a:r>
              <a:rPr lang="es-ES" sz="1600" dirty="0" smtClean="0">
                <a:solidFill>
                  <a:schemeClr val="bg1"/>
                </a:solidFill>
              </a:rPr>
              <a:t>estrellas en el cielo, hierbas en la tierra, arena en la costa,</a:t>
            </a:r>
          </a:p>
          <a:p>
            <a:r>
              <a:rPr lang="es-ES" sz="1600" dirty="0">
                <a:solidFill>
                  <a:schemeClr val="bg1"/>
                </a:solidFill>
              </a:rPr>
              <a:t>h</a:t>
            </a:r>
            <a:r>
              <a:rPr lang="es-ES" sz="1600" dirty="0" smtClean="0">
                <a:solidFill>
                  <a:schemeClr val="bg1"/>
                </a:solidFill>
              </a:rPr>
              <a:t>asta </a:t>
            </a:r>
            <a:r>
              <a:rPr lang="es-ES" sz="1600" dirty="0" smtClean="0">
                <a:solidFill>
                  <a:schemeClr val="bg1"/>
                </a:solidFill>
              </a:rPr>
              <a:t>el día en que se puedan contar,</a:t>
            </a:r>
          </a:p>
          <a:p>
            <a:r>
              <a:rPr lang="es-ES" sz="1600" dirty="0">
                <a:solidFill>
                  <a:schemeClr val="bg1"/>
                </a:solidFill>
              </a:rPr>
              <a:t>n</a:t>
            </a:r>
            <a:r>
              <a:rPr lang="es-ES" sz="1600" dirty="0" smtClean="0">
                <a:solidFill>
                  <a:schemeClr val="bg1"/>
                </a:solidFill>
              </a:rPr>
              <a:t>o </a:t>
            </a:r>
            <a:r>
              <a:rPr lang="es-ES" sz="1600" dirty="0" smtClean="0">
                <a:solidFill>
                  <a:schemeClr val="bg1"/>
                </a:solidFill>
              </a:rPr>
              <a:t>te aparezcas a mí.</a:t>
            </a:r>
          </a:p>
          <a:p>
            <a:endParaRPr lang="es-ES" dirty="0"/>
          </a:p>
        </p:txBody>
      </p:sp>
      <p:cxnSp>
        <p:nvCxnSpPr>
          <p:cNvPr id="7" name="6 Conector recto"/>
          <p:cNvCxnSpPr/>
          <p:nvPr/>
        </p:nvCxnSpPr>
        <p:spPr>
          <a:xfrm>
            <a:off x="3876298" y="3933056"/>
            <a:ext cx="0" cy="20162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2832448" y="404664"/>
            <a:ext cx="3539752" cy="1569660"/>
          </a:xfrm>
          <a:prstGeom prst="rect">
            <a:avLst/>
          </a:prstGeom>
          <a:noFill/>
        </p:spPr>
        <p:txBody>
          <a:bodyPr wrap="none" rtlCol="0">
            <a:spAutoFit/>
          </a:bodyPr>
          <a:lstStyle/>
          <a:p>
            <a:r>
              <a:rPr lang="es-ES" sz="9600" dirty="0" smtClean="0">
                <a:solidFill>
                  <a:schemeClr val="bg1"/>
                </a:solidFill>
                <a:latin typeface="Chiller" panose="04020404031007020602" pitchFamily="82" charset="0"/>
              </a:rPr>
              <a:t>INGUMA</a:t>
            </a:r>
            <a:endParaRPr lang="es-ES" sz="9600" dirty="0">
              <a:solidFill>
                <a:schemeClr val="bg1"/>
              </a:solidFill>
              <a:latin typeface="Chiller" panose="04020404031007020602" pitchFamily="82" charset="0"/>
            </a:endParaRPr>
          </a:p>
        </p:txBody>
      </p:sp>
    </p:spTree>
    <p:extLst>
      <p:ext uri="{BB962C8B-B14F-4D97-AF65-F5344CB8AC3E}">
        <p14:creationId xmlns:p14="http://schemas.microsoft.com/office/powerpoint/2010/main" val="3387218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27584" y="2204864"/>
            <a:ext cx="7848872" cy="2554545"/>
          </a:xfrm>
          <a:prstGeom prst="rect">
            <a:avLst/>
          </a:prstGeom>
        </p:spPr>
        <p:txBody>
          <a:bodyPr wrap="square">
            <a:spAutoFit/>
          </a:bodyPr>
          <a:lstStyle/>
          <a:p>
            <a:r>
              <a:rPr lang="es-ES" sz="3200" dirty="0" smtClean="0">
                <a:solidFill>
                  <a:schemeClr val="bg1"/>
                </a:solidFill>
              </a:rPr>
              <a:t>En </a:t>
            </a:r>
            <a:r>
              <a:rPr lang="es-ES" sz="3200" dirty="0" err="1">
                <a:solidFill>
                  <a:schemeClr val="bg1"/>
                </a:solidFill>
              </a:rPr>
              <a:t>Ithorrotz</a:t>
            </a:r>
            <a:r>
              <a:rPr lang="es-ES" sz="3200" dirty="0">
                <a:solidFill>
                  <a:schemeClr val="bg1"/>
                </a:solidFill>
              </a:rPr>
              <a:t>, este genio es considerado como causante de malos sueños. Para ahuyentarlo decían la misma fórmula de </a:t>
            </a:r>
            <a:r>
              <a:rPr lang="es-ES" sz="3200" dirty="0" err="1">
                <a:solidFill>
                  <a:schemeClr val="bg1"/>
                </a:solidFill>
              </a:rPr>
              <a:t>Ezpeleta</a:t>
            </a:r>
            <a:r>
              <a:rPr lang="es-ES" sz="3200" dirty="0">
                <a:solidFill>
                  <a:schemeClr val="bg1"/>
                </a:solidFill>
              </a:rPr>
              <a:t>, el sueño que se tiene la noche 13 del mes, se convierte en realidad, según se dice en </a:t>
            </a:r>
            <a:r>
              <a:rPr lang="es-ES" sz="3200" dirty="0" err="1" smtClean="0">
                <a:solidFill>
                  <a:schemeClr val="bg1"/>
                </a:solidFill>
              </a:rPr>
              <a:t>Euba</a:t>
            </a:r>
            <a:r>
              <a:rPr lang="es-ES" sz="3200" dirty="0" smtClean="0">
                <a:solidFill>
                  <a:schemeClr val="bg1"/>
                </a:solidFill>
              </a:rPr>
              <a:t>.</a:t>
            </a:r>
            <a:endParaRPr lang="es-ES" sz="3200" dirty="0">
              <a:solidFill>
                <a:schemeClr val="bg1"/>
              </a:solidFill>
            </a:endParaRPr>
          </a:p>
        </p:txBody>
      </p:sp>
      <p:sp>
        <p:nvSpPr>
          <p:cNvPr id="4" name="3 CuadroTexto"/>
          <p:cNvSpPr txBox="1"/>
          <p:nvPr/>
        </p:nvSpPr>
        <p:spPr>
          <a:xfrm>
            <a:off x="2832448" y="404664"/>
            <a:ext cx="3539752" cy="1569660"/>
          </a:xfrm>
          <a:prstGeom prst="rect">
            <a:avLst/>
          </a:prstGeom>
          <a:noFill/>
        </p:spPr>
        <p:txBody>
          <a:bodyPr wrap="none" rtlCol="0">
            <a:spAutoFit/>
          </a:bodyPr>
          <a:lstStyle/>
          <a:p>
            <a:r>
              <a:rPr lang="es-ES" sz="9600" dirty="0" smtClean="0">
                <a:solidFill>
                  <a:schemeClr val="bg1"/>
                </a:solidFill>
                <a:latin typeface="Chiller" panose="04020404031007020602" pitchFamily="82" charset="0"/>
              </a:rPr>
              <a:t>INGUMA</a:t>
            </a:r>
            <a:endParaRPr lang="es-ES" sz="9600" dirty="0">
              <a:solidFill>
                <a:schemeClr val="bg1"/>
              </a:solidFill>
              <a:latin typeface="Chiller" panose="04020404031007020602" pitchFamily="82"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6532" y="4823705"/>
            <a:ext cx="2351584" cy="155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363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27584" y="2204864"/>
            <a:ext cx="7848872" cy="2062103"/>
          </a:xfrm>
          <a:prstGeom prst="rect">
            <a:avLst/>
          </a:prstGeom>
        </p:spPr>
        <p:txBody>
          <a:bodyPr wrap="square">
            <a:spAutoFit/>
          </a:bodyPr>
          <a:lstStyle/>
          <a:p>
            <a:r>
              <a:rPr lang="es-ES" sz="3200" dirty="0">
                <a:solidFill>
                  <a:schemeClr val="bg1"/>
                </a:solidFill>
              </a:rPr>
              <a:t>S</a:t>
            </a:r>
            <a:r>
              <a:rPr lang="es-ES" sz="3200" dirty="0" smtClean="0">
                <a:solidFill>
                  <a:schemeClr val="bg1"/>
                </a:solidFill>
              </a:rPr>
              <a:t>u </a:t>
            </a:r>
            <a:r>
              <a:rPr lang="es-ES" sz="3200" dirty="0">
                <a:solidFill>
                  <a:schemeClr val="bg1"/>
                </a:solidFill>
              </a:rPr>
              <a:t>punto débil animarle a contar ya que es muy aficionado y </a:t>
            </a:r>
            <a:r>
              <a:rPr lang="es-ES" sz="3200" dirty="0" smtClean="0">
                <a:solidFill>
                  <a:schemeClr val="bg1"/>
                </a:solidFill>
              </a:rPr>
              <a:t>contará </a:t>
            </a:r>
            <a:r>
              <a:rPr lang="es-ES" sz="3200" dirty="0">
                <a:solidFill>
                  <a:schemeClr val="bg1"/>
                </a:solidFill>
              </a:rPr>
              <a:t>hasta un infinito o hasta que acabe aburriéndose y deje de hacer las maldades que hace</a:t>
            </a:r>
            <a:r>
              <a:rPr lang="es-ES" sz="3200" b="1" dirty="0">
                <a:solidFill>
                  <a:schemeClr val="bg1"/>
                </a:solidFill>
              </a:rPr>
              <a:t>.</a:t>
            </a:r>
            <a:endParaRPr lang="es-ES" sz="3200" dirty="0">
              <a:solidFill>
                <a:schemeClr val="bg1"/>
              </a:solidFill>
            </a:endParaRPr>
          </a:p>
        </p:txBody>
      </p:sp>
      <p:sp>
        <p:nvSpPr>
          <p:cNvPr id="4" name="3 CuadroTexto"/>
          <p:cNvSpPr txBox="1"/>
          <p:nvPr/>
        </p:nvSpPr>
        <p:spPr>
          <a:xfrm>
            <a:off x="2832448" y="404664"/>
            <a:ext cx="3539752" cy="1569660"/>
          </a:xfrm>
          <a:prstGeom prst="rect">
            <a:avLst/>
          </a:prstGeom>
          <a:noFill/>
        </p:spPr>
        <p:txBody>
          <a:bodyPr wrap="none" rtlCol="0">
            <a:spAutoFit/>
          </a:bodyPr>
          <a:lstStyle/>
          <a:p>
            <a:r>
              <a:rPr lang="es-ES" sz="9600" dirty="0" smtClean="0">
                <a:solidFill>
                  <a:schemeClr val="bg1"/>
                </a:solidFill>
                <a:latin typeface="Chiller" panose="04020404031007020602" pitchFamily="82" charset="0"/>
              </a:rPr>
              <a:t>INGUMA</a:t>
            </a:r>
            <a:endParaRPr lang="es-ES" sz="9600" dirty="0">
              <a:solidFill>
                <a:schemeClr val="bg1"/>
              </a:solidFill>
              <a:latin typeface="Chiller" panose="04020404031007020602" pitchFamily="82"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5" y="4266967"/>
            <a:ext cx="238125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244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27584" y="2204864"/>
            <a:ext cx="7848872" cy="4031873"/>
          </a:xfrm>
          <a:prstGeom prst="rect">
            <a:avLst/>
          </a:prstGeom>
        </p:spPr>
        <p:txBody>
          <a:bodyPr wrap="square">
            <a:spAutoFit/>
          </a:bodyPr>
          <a:lstStyle/>
          <a:p>
            <a:r>
              <a:rPr lang="es-ES" sz="3200" dirty="0">
                <a:solidFill>
                  <a:schemeClr val="bg1"/>
                </a:solidFill>
              </a:rPr>
              <a:t>Semejante a </a:t>
            </a:r>
            <a:r>
              <a:rPr lang="es-ES" sz="3200" dirty="0" err="1">
                <a:solidFill>
                  <a:schemeClr val="bg1"/>
                </a:solidFill>
              </a:rPr>
              <a:t>Inguma</a:t>
            </a:r>
            <a:r>
              <a:rPr lang="es-ES" sz="3200" dirty="0">
                <a:solidFill>
                  <a:schemeClr val="bg1"/>
                </a:solidFill>
              </a:rPr>
              <a:t> es </a:t>
            </a:r>
            <a:r>
              <a:rPr lang="es-ES" sz="3200" dirty="0" err="1">
                <a:solidFill>
                  <a:schemeClr val="bg1"/>
                </a:solidFill>
              </a:rPr>
              <a:t>Aideko</a:t>
            </a:r>
            <a:r>
              <a:rPr lang="es-ES" sz="3200" dirty="0">
                <a:solidFill>
                  <a:schemeClr val="bg1"/>
                </a:solidFill>
              </a:rPr>
              <a:t>, a quien se le hace responsable de todas las enfermedades cuyas causas naturales no se conocen</a:t>
            </a:r>
            <a:r>
              <a:rPr lang="es-ES" sz="3200" dirty="0" smtClean="0">
                <a:solidFill>
                  <a:schemeClr val="bg1"/>
                </a:solidFill>
              </a:rPr>
              <a:t>.  </a:t>
            </a:r>
            <a:r>
              <a:rPr lang="es-ES" sz="3200" dirty="0">
                <a:solidFill>
                  <a:schemeClr val="bg1"/>
                </a:solidFill>
              </a:rPr>
              <a:t>Se cuenta en </a:t>
            </a:r>
            <a:r>
              <a:rPr lang="es-ES" sz="3200" dirty="0" err="1">
                <a:solidFill>
                  <a:schemeClr val="bg1"/>
                </a:solidFill>
              </a:rPr>
              <a:t>Zegama</a:t>
            </a:r>
            <a:r>
              <a:rPr lang="es-ES" sz="3200" dirty="0">
                <a:solidFill>
                  <a:schemeClr val="bg1"/>
                </a:solidFill>
              </a:rPr>
              <a:t> y </a:t>
            </a:r>
            <a:r>
              <a:rPr lang="es-ES" sz="3200" dirty="0" err="1">
                <a:solidFill>
                  <a:schemeClr val="bg1"/>
                </a:solidFill>
              </a:rPr>
              <a:t>Zerain</a:t>
            </a:r>
            <a:r>
              <a:rPr lang="es-ES" sz="3200" dirty="0">
                <a:solidFill>
                  <a:schemeClr val="bg1"/>
                </a:solidFill>
              </a:rPr>
              <a:t> </a:t>
            </a:r>
            <a:r>
              <a:rPr lang="es-ES" sz="3200" dirty="0" smtClean="0">
                <a:solidFill>
                  <a:schemeClr val="bg1"/>
                </a:solidFill>
              </a:rPr>
              <a:t>que</a:t>
            </a:r>
          </a:p>
          <a:p>
            <a:r>
              <a:rPr lang="es-ES" sz="3200" dirty="0" smtClean="0">
                <a:solidFill>
                  <a:schemeClr val="bg1"/>
                </a:solidFill>
              </a:rPr>
              <a:t> </a:t>
            </a:r>
            <a:r>
              <a:rPr lang="es-ES" sz="3200" dirty="0">
                <a:solidFill>
                  <a:schemeClr val="bg1"/>
                </a:solidFill>
              </a:rPr>
              <a:t>el cólera que llegó a </a:t>
            </a:r>
            <a:r>
              <a:rPr lang="es-ES" sz="3200" dirty="0" smtClean="0">
                <a:solidFill>
                  <a:schemeClr val="bg1"/>
                </a:solidFill>
              </a:rPr>
              <a:t>mediados</a:t>
            </a:r>
          </a:p>
          <a:p>
            <a:r>
              <a:rPr lang="es-ES" sz="3200" dirty="0" smtClean="0">
                <a:solidFill>
                  <a:schemeClr val="bg1"/>
                </a:solidFill>
              </a:rPr>
              <a:t> </a:t>
            </a:r>
            <a:r>
              <a:rPr lang="es-ES" sz="3200" dirty="0">
                <a:solidFill>
                  <a:schemeClr val="bg1"/>
                </a:solidFill>
              </a:rPr>
              <a:t>del siglo XIX, fue traída por </a:t>
            </a:r>
            <a:endParaRPr lang="es-ES" sz="3200" dirty="0" smtClean="0">
              <a:solidFill>
                <a:schemeClr val="bg1"/>
              </a:solidFill>
            </a:endParaRPr>
          </a:p>
          <a:p>
            <a:r>
              <a:rPr lang="es-ES" sz="3200" dirty="0" err="1" smtClean="0">
                <a:solidFill>
                  <a:schemeClr val="bg1"/>
                </a:solidFill>
              </a:rPr>
              <a:t>Aideko</a:t>
            </a:r>
            <a:r>
              <a:rPr lang="es-ES" sz="3200" dirty="0">
                <a:solidFill>
                  <a:schemeClr val="bg1"/>
                </a:solidFill>
              </a:rPr>
              <a:t>, que vino en forma de </a:t>
            </a:r>
            <a:endParaRPr lang="es-ES" sz="3200" dirty="0" smtClean="0">
              <a:solidFill>
                <a:schemeClr val="bg1"/>
              </a:solidFill>
            </a:endParaRPr>
          </a:p>
          <a:p>
            <a:r>
              <a:rPr lang="es-ES" sz="3200" dirty="0" smtClean="0">
                <a:solidFill>
                  <a:schemeClr val="bg1"/>
                </a:solidFill>
              </a:rPr>
              <a:t>nubecilla </a:t>
            </a:r>
            <a:r>
              <a:rPr lang="es-ES" sz="3200" dirty="0">
                <a:solidFill>
                  <a:schemeClr val="bg1"/>
                </a:solidFill>
              </a:rPr>
              <a:t>baja.</a:t>
            </a:r>
            <a:endParaRPr lang="es-ES" sz="3200" dirty="0">
              <a:solidFill>
                <a:schemeClr val="bg1"/>
              </a:solidFill>
            </a:endParaRPr>
          </a:p>
        </p:txBody>
      </p:sp>
      <p:sp>
        <p:nvSpPr>
          <p:cNvPr id="4" name="3 CuadroTexto"/>
          <p:cNvSpPr txBox="1"/>
          <p:nvPr/>
        </p:nvSpPr>
        <p:spPr>
          <a:xfrm>
            <a:off x="2832448" y="404664"/>
            <a:ext cx="3539752" cy="1569660"/>
          </a:xfrm>
          <a:prstGeom prst="rect">
            <a:avLst/>
          </a:prstGeom>
          <a:noFill/>
        </p:spPr>
        <p:txBody>
          <a:bodyPr wrap="none" rtlCol="0">
            <a:spAutoFit/>
          </a:bodyPr>
          <a:lstStyle/>
          <a:p>
            <a:r>
              <a:rPr lang="es-ES" sz="9600" dirty="0" smtClean="0">
                <a:solidFill>
                  <a:schemeClr val="bg1"/>
                </a:solidFill>
                <a:latin typeface="Chiller" panose="04020404031007020602" pitchFamily="82" charset="0"/>
              </a:rPr>
              <a:t>INGUMA</a:t>
            </a:r>
            <a:endParaRPr lang="es-ES" sz="9600" dirty="0">
              <a:solidFill>
                <a:schemeClr val="bg1"/>
              </a:solidFill>
              <a:latin typeface="Chiller" panose="04020404031007020602" pitchFamily="8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680961"/>
            <a:ext cx="19050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7389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27584" y="2204864"/>
            <a:ext cx="7848872" cy="2554545"/>
          </a:xfrm>
          <a:prstGeom prst="rect">
            <a:avLst/>
          </a:prstGeom>
        </p:spPr>
        <p:txBody>
          <a:bodyPr wrap="square">
            <a:spAutoFit/>
          </a:bodyPr>
          <a:lstStyle/>
          <a:p>
            <a:r>
              <a:rPr lang="es-ES" sz="3200" dirty="0">
                <a:solidFill>
                  <a:schemeClr val="bg1"/>
                </a:solidFill>
              </a:rPr>
              <a:t>Lo es igualmente </a:t>
            </a:r>
            <a:r>
              <a:rPr lang="es-ES" sz="3200" dirty="0" err="1">
                <a:solidFill>
                  <a:schemeClr val="bg1"/>
                </a:solidFill>
              </a:rPr>
              <a:t>Gaizkiñe</a:t>
            </a:r>
            <a:r>
              <a:rPr lang="es-ES" sz="3200" dirty="0">
                <a:solidFill>
                  <a:schemeClr val="bg1"/>
                </a:solidFill>
              </a:rPr>
              <a:t> que, al formar figuras de cabeza de gallo con la pluma de la almohada, causa grave enfermedad a quien se acuesta sobre ella. Sólo quemando tales figuras se logra curar la enfermedad. </a:t>
            </a:r>
          </a:p>
        </p:txBody>
      </p:sp>
      <p:sp>
        <p:nvSpPr>
          <p:cNvPr id="4" name="3 CuadroTexto"/>
          <p:cNvSpPr txBox="1"/>
          <p:nvPr/>
        </p:nvSpPr>
        <p:spPr>
          <a:xfrm>
            <a:off x="2832448" y="404664"/>
            <a:ext cx="3539752" cy="1569660"/>
          </a:xfrm>
          <a:prstGeom prst="rect">
            <a:avLst/>
          </a:prstGeom>
          <a:noFill/>
        </p:spPr>
        <p:txBody>
          <a:bodyPr wrap="none" rtlCol="0">
            <a:spAutoFit/>
          </a:bodyPr>
          <a:lstStyle/>
          <a:p>
            <a:r>
              <a:rPr lang="es-ES" sz="9600" dirty="0" smtClean="0">
                <a:solidFill>
                  <a:schemeClr val="bg1"/>
                </a:solidFill>
                <a:latin typeface="Chiller" panose="04020404031007020602" pitchFamily="82" charset="0"/>
              </a:rPr>
              <a:t>INGUMA</a:t>
            </a:r>
            <a:endParaRPr lang="es-ES" sz="9600" dirty="0">
              <a:solidFill>
                <a:schemeClr val="bg1"/>
              </a:solidFill>
              <a:latin typeface="Chiller" panose="04020404031007020602" pitchFamily="82"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759409"/>
            <a:ext cx="264795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761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832448" y="404664"/>
            <a:ext cx="3539752" cy="1569660"/>
          </a:xfrm>
          <a:prstGeom prst="rect">
            <a:avLst/>
          </a:prstGeom>
          <a:noFill/>
        </p:spPr>
        <p:txBody>
          <a:bodyPr wrap="none" rtlCol="0">
            <a:spAutoFit/>
          </a:bodyPr>
          <a:lstStyle/>
          <a:p>
            <a:r>
              <a:rPr lang="es-ES" sz="9600" dirty="0" smtClean="0">
                <a:solidFill>
                  <a:schemeClr val="bg1"/>
                </a:solidFill>
                <a:latin typeface="Chiller" panose="04020404031007020602" pitchFamily="82" charset="0"/>
              </a:rPr>
              <a:t>INGUMA</a:t>
            </a:r>
            <a:endParaRPr lang="es-ES" sz="9600" dirty="0">
              <a:solidFill>
                <a:schemeClr val="bg1"/>
              </a:solidFill>
              <a:latin typeface="Chiller" panose="04020404031007020602" pitchFamily="82" charset="0"/>
            </a:endParaRPr>
          </a:p>
        </p:txBody>
      </p:sp>
      <p:sp>
        <p:nvSpPr>
          <p:cNvPr id="2" name="AutoShape 2" descr="data:image/jpeg;base64,/9j/4AAQSkZJRgABAQAAAQABAAD/2wCEAAkGBxQSEhUSExQWFhUWGBwZGBcYGBwYHBweHBgcGBweHCEaHykhGhwlHhsaITEhJiorLi4uHR8zODMuNyotLiwBCgoKDg0OGxAQGjAkICY0LDQ0NCwsLCwsNC80LCwsLCwvLCw0Li8sLCwsLCwsLCwsNCwsNCwsLCwsLCwsLDQsLP/AABEIAL4BCQMBIgACEQEDEQH/xAAcAAEAAgMBAQEAAAAAAAAAAAAABQYDBAcCAQj/xABIEAACAgAFAgUBBQYEAgUNAQABAgMRAAQSITEFQQYTIlFhcQcUMkKBI1KRobHwYsHR4TNyFSRzgrIWNENEU1Rjg5Oio8LxCP/EABoBAQADAQEBAAAAAAAAAAAAAAABAgMEBQb/xAAuEQACAgEEAAMHAwUAAAAAAAAAAQIRAwQSITFBYfAFEyJRgZHRMrHxFHGhweH/2gAMAwEAAhEDEQA/AO44YYYAYYYYAYYYYAYwZqUKNzV0Afkmhz8kfqcZjjVaEk+3zzxdbH63d84AgfEvi3L5Ihpp6F6Aq+q23IVqBKn0kWSBseMZekeK48xp8pW9Q1DWyg6SuomgSQASB/GrrHJP/wDQOaJnhgRj6RrZRY3/ACk70T+OjyNXziC6YrPAJEby2ZdLMF4ognYcj0sB9RisnQP0omYDcb1zjYxyTwDmRlwzSyhXIpi7DUaLaTpBI7je+996F26L1xpkDqEeMGvMVwQfUym6GxFKeDyd63xNgsl4+4gcx4njR/L0uTo1fhIsWQdINE0QbrjbtjZ8P9YGbjMyoVj1FULHdtOzNQ4XVYB71fBGJBK4YYYAYYYYAYYYYAYYYYAYYYYAYYYYAYYYYAYYYYAYYYYAYYYYAYrX2gdZfK5UPHIIneWOMSFPMC6jzpJF8Vztd4suKh9qHhqbqGTEEBUOJUe2NCgGB47jVf6YhkPoqOY8dZ2LNNk5JVJjzMMDSJAqsfNSQ6tLO4Kgqp2o1eI/r/iLqi56OIZ0RwTprgnhhR45EC6tREhNEDZgDtsa3xP9X8DzyZ1s6qk6nhcpqRSXjhePUDbCt1NbH+GIrw/4N6jDlp8nLCkkQWVso5kTVDKyMimr2VtR1AXRJq7OK8lOTR8ReNM9Ii5s5v7plm0rCsUIeSVjEjyNpZqCqWIsuANgLO58dE8Z56Zxko+oBmaaMRZswg6hJGzeWykekhgOeCrC+MTOa+zrNTZDL5WTQsmWOuKRSHHqA8yNw1fnGoMLBAogd/fWvCWZUxZmOOMNl5MoxUskQcQLMZm29Ca2kXa+B+mHJFSK5lftBz6PmkfNNI2X3F5eJdWmZIWFg+kW98Nst2DtjD13rnVYsvl83HnpJIswxUBY0VkflUYAGyRdVyB84x9JycOZzuZzGXdiskp8yOSPRoV5RLLujMHICtQFAkrv2Mv0OOUxZiDLqs4WKHRqaNfJzMVBXrzD+9fvaqK3OIpimVfxw2Zy1RZmdZ5ZVjmLqir5d6qp1ALE0RfFA++2TpXRZcpL08zMzx546dAZgI2dwlMO7AOrVtuSO14nus9BinlypeWMpl4cvl5Yy8SszxErpAMtU+qqux82MS/TehZqbLqMyA0kecTOQvGsCqQHBYHyn3LizwTdbnEbbYSdm3lOmhmKkBXG24J3BtdXF0dxvi1ZPouqErqUFmDEhBVj8JrudlsnnTwMS2agUKTp7/z4vbf498ZssRoBXg1vzYIu/wDfFqNrKf4p6N5GU2luVpFjiYIth8xL5ZIDXQ/aXQNUgrijb8lk1hjSGIBUjVUUeyqAAP4DEH4hS5OntJXlrmwWIO1mCZIr/wDmFB/zEY2+u+Goc4f27StGV0+UshSO7NsQlF2qhTEgUKHN2INrKdSSR9Cursth9DKwQiiNVH0kgjb5xKDEJ0HocOXjqKCKFnUCQxRrHqKgizpHySPa8TS4IH3DDDEgYYYYAYYYYAYYYYAYYYYAYYYYAYYYYAYYYYAYYYYAYYYYAY8SSBRZNf3WPeOO/a19oz5LNDLxAMRGS3ai6kC9rOxugRgDp2bz2pNUUi234LqiQarkX7HfbEH416kI+n5qQSIGjjNM1HcqGqr5YlQB8jH5vzXinPZiUv5zoSbARiqr3Fb3t2JJPzjEmanJCSyM6B9ZUkkMwWra+dgovfavbAGLKzSK+pSwD3+EkCyNVfz+cS+QLQgjzmXXs0arIAQLADEAXSkmrP4gfnG50Rqt/SVABXT7+4sEj3+NqBxn6vkGJDoiMGoEknVYbZrHfevrXHGK0yLJboOfijDtJEzuQ4BDXsQ25arUkgcC75PGLX0Hxa+pYiSoA2UC6B2BBrcqK34N33xXIcixh9cT3QJ0qrfl32Y03O9X33xkSWSPSWhUqd4yigkgdgGZQH9hdEHnasV6JR2NX82BDrJog3+8K7juL5GJTKjYmqv+fa/5YguglhlZNXrCyMVUCvTYYL6iBxfsMSfQuormIhIgpCWHN/hYrY+DV4ugOudLXM5eSC9OselhyjqQyOPlWCsPkDGt4a6sczAHYBZkYxzxj8kqbOPoTTA91ZT3xIdRz8cCGSQ0vAoFmYnhVUWXYnYKAScVSXK5uOduoRRD9qFE+T1DzGVRSvqvR94UbFQdJX06jSnBgty/P9++ILxt4jORy4MaiTMSusWXi5MjsQK2INAWSb9vfEU3juSRmiynTs5JKNj5sf3eNTz63c7GiDQG44xudA8Lusv33PSLPnCKXSCIoFPKwqdxfdzuf42Balk4BoMRxf8Ad494rHinw1FmyjO0gK7DTM6gHeiFHp1b/iq6/TH1uj56Bf8Aq2cEoHEebjUj6CSAIy/Uq/0OITt0RzZZsMVRfFc0J053IzxD/wBrADmovqTGPMUf8yD6+890vq0GZUvBKkqg0dDBqPswG6n4O+LEm7hhhgBhhhgBhhhgBhhhgBhhhgBhhhgBhhhgBhhhgDDnMwI0Z2NKoJO18C+BucflnORx53qEhYtepy5fdn3CKPTsjWaHYem/bH6lzkIdCGFj2OwOOCeMsgcjKyxsAZllYzFaoxncqNwukNQZQW2235hgh4cpCkCqkTl2ITXv+KjR0iwYw35uDVDayInJ5VwzRTKSU4NgkbkH8J9iCVvb+OJLrXnSL5reYDuCunSqHdGK7CtQYjf1KVIs1j50KIl/WfSDydib5NcjsN778YIMkuiZSNqBJGwANWCKJNgCxvW31xbYuhx6LRtSAj1bk2ORvQIr+OIjpMPlrKzadwEW6JthYrbdhtsPke9SHSHN1qJv1c6hvuB9QCRV++JfJVEovTCp9C1rXvxt6SQL4+BV3t7489MVZZDG5B0mmZgKU6Q9Ub2rTRP+Ec7Y3MtmWD2w1USBQ7i747c7n3+cbmSy4kzQMbNG0elqCnS62NfqCg3sp06iCQtgjijZZFr6LldCtfDb/U8H6cDbtjH1LPxZNB6SzyMRHEm7yOd6UE+25Y0FAJJAGPWbz65aAOQ7t6VVBReR2oKo7aie90BZJABIjspk2hP3nM/tMzJ6WZbKRITflx3uIxQ1Ny5FmgAFmUklYM3TOnOX+8ZohpyCFVT6IVO2mLuSR+KU+pv8IpRKQpQr++b/AM8fPOVVtmAHyQBiOj6rF5j1PEQQBpVwzA7jgE/HbFN10ySYYGv8v9+2MWXkZltl0kE7fF7H+FY1T1ZLUASEngeWy6jROxcBeATz2x7+8yniGv8AtHVf/Brxcg85+RgyBQCDdkmq2sbVvv8A2cZo7Lat+KIxHZ5pvT+AEmgB66v81kpdfQ4kogeSb/Sv8z/XGadyZJl0b6u/GKd416cEzGSzsFR5gZqKGVht5kMraWR6/F2Iu6PGLZmZQtGiT+6OT299+cVX7TNa9MlmVR5kLwzgDcXHMjneh2B7dsXT5pEF2wx4hkDKGHDAEfQixj3i4GGGGAGGGGAGGGGAGGGGAGGGGAGGGGAGGGGAPL8Y4544yeZzcg8po9ayeYuqXfSAq7Rk7fiTYq3qI3F0etdWzSRQyyymo0RmcgE0qgk7Dc7Dtjn3TPEvSXZpoSgd6FlfXQAAqwdH4jv3N3faCUVTOfZ/JGEMREclE2HRQ5UUAVf8J3ZRV7VqrYDbm8PCMCJAXkKk6NcZcMLv06jYr2Hc/GLvJmHWdVjhRg7VIzbGhwy0KC6dW/uaGKl9pTNDFljFAgZ3VDIGDEXZqMXev0j1DgVz2UR2V7MaoX9WqnEbIGpSW9RdWseq3BZj+X4sHGzk8ufPy8sR9Gpiys2nSWU7VqGptztR2v3GMeQnbMeZDnamRGLJqYiVCpshH5DaQSBwdFcE1M5fJRxlQzK6Mw+7Sq20hBJNfuv7pyCO4s4zsksEE66m5sab5/MDW9H2/TbE7k20tf8AP22F8/qcVuCQpIXbhhGtfIL7jbvY/h/HNmWJmQqdgrXV/mUgcfP1onteJugT/V80gzXT+9vMiihswgYg/BCq6/8AfI74lsygYaWFgkbb9iD2xTM1m0H3CgS7ZtFU1/gfzCSPZC3xi45kjkmgAb7/AND/AK4yzN0QiN6Z0aNWZpEimlMjv5hiQMFZiVFgWdK0t96BxNKlChx/L9MUTwd4pbM9QzuWa0SEosaMArbFgx+QaB+hB2xfPb5xXE3tphHiZQdLEfhcUf8AmGj/APbGebisaOYVnhkUfi0sFNafUt0QDx6gCP0OM+WYMilSSCoIY7kgi7xvfwg8Zsgab5sf3fbjASVpF8mvf+JOPGaTWt7/AND/AE/3x4jm1rroiu1G+Adx774xcueCTGuZ1qjMKP5lG4DA0a7mmBHzjH1zK/eYZ8r3khZTY/fVlUg8Xf8ADFcyOb/azBv/AFfMSbG7KzJFN2O5qRgAdr35AxZsl1JJmby5AQtAhSDRBFqdjVjt9SPjOGS5PkiyM+yzqz5np0DPVoix2O+hQpv2awQcW7FL+zqYJJ1DJWP2GaZ0HtHmAJk/mXxdMdqIQwwwxJIwwwwAwwwwAwwwwAwwwwAwwwwAwwwwBgzuXEkbxtuHUqe2xFdsc6l8AiGIQ5eNVXdiS5bdTaEDb12QdRJoqu3fHTMfKwB+aut9ZzuU81HzcjZhFs0VVVDNGo49RcGyF7abr3hY8/mZWiillluNQmlrBjArgbEEBRvd/PGP0r1Hw5HKzNbBmv1clbHb23o/oPm6/wBU+z3LTuZZdROgp69hd3rJUAk7nvW5/SGibOMz5sRSJpazE7ON9mNKbJPJbckjYCgCSDiaPW/urqQvmZaULKIG2Fhr9JH4JUYbN8b4gvFmViaWUZdrVX3cdtiH077qaB34HHzJ9AyCz5XygrSyQyeb5Y2JjZgJApFkDUFc2NjuORWVVySdd8Q5Hzcm08B1GlkjBOm6dW0tYPO6n69sR0hYTZdowak9J+F/Ef0o73wQMZfCk95UBq8pkUaQ10PLUNRWzYcMB71jazC+gbKzQssisWFPGDWpaU76GPxdCxuRL+ZBXPD8wzHVoUG8eSgeS7v9pLUSg1+7HYr64m/tSzjRZFpUOl43iZDv+ISoQPmxqHsbIOI77JenqDns0BtJmTHGdyCkQ0ivi3YfpjT+2vrfl5dMt5ZYSupdvygIdekEcPsOa2Jq9658nPBm38FlE8PeM/M6umanEcZkaNHajpUCLTajlSSPxXsGYGxj9DxvYB7H5/pj8xeGNMGehzMojEK5oxH4Kpp1U3ABZWvsfbbH6YSQdva7PG+3P6f0xDaUlXyRMOjbyxNbm/0rucYkgEaLGPwqKHwBwP0HH0x7hiVbrkknck881vsO9Da98R+Y6osj6IpVtHqT0lhtY06vwqdQHueRjok6hyWPiStrYVpv0rvzQ1avYX6uL4/TG3kcrpBHF8i9VbcA1dfX3xBKuY8stOTcbiTVGo9aBbZff97iif5Ywy+JosorrIWAicopAYhjp1BR3utqNjjc71zRyJVZXcl2V7xVmFy/UGlXUXkg1RAAlfNi1xtY43V4lvtWLZ0zKo6Ry6V82VVZ5FOgnbVZC0GNnv74559pnXMv5fTpIIXLLIJ4dIABUMPMj7myQuwB4H69B6XnVn8loVuJ4S4bT6SG06AT2Ybgj/TGbfN/P16+pCpuyrw50ReIISjsI81C0Tjs0kOoi622QrVe+Op45X9p58gZPOqoH3PNxlyor0OAH7bA6QK+cdTBvcY7NPfu1Zc+4YYY3AwwwwAwwwwAwwwwAwwwwAwx8Ax9wAwwwwAwwwwAxSftF8aJkE06S8jbqlrRGk2Ws2F/rWLscc58ZfZ0ubmfMM51FdK7nbY8jhgLPty1++AOZdGzel5sxI6GdxIF0xroFFDYWiou25FekUfVZypm3iML5fUmhvMZSQdRJIJeiAVZfT7AEV74q/UWSOSRA7PuoLc7WGI+CG37c8jgyvTc0RQY7ADa62o8Abcd9jZPbGE7XJY694cyqfd9C7xMSYrHCP6gCNvwkslfBvFfEhyGUzMDSs8cSkp+6msDUFbuFa/SK3HzQ3/s/wA/sYzWkeqt9rrUPoDvt3P6Yg/H0SyFMsGOvMZyOJko7IWZywIO67/HY/St2is/0tHRPAmR+79PyyEaWaMSMP8AHJcrD9CxH6Y0PtC6ZHmMqY5XWNC8Z1tQK6WLMVLbaigIF4lOl9dgkKLHIlSKzoo5ZVoFhWxFFf74jftHk05GZBpZ56hiVxdvKfLXTfcar/icc+7fzEilVEf9lfhqKTovlyx2mbMrkNV6XJRTY4OhVNjjGj9kvUWXL5rIZpizZGYr6u0f5KJ9mRiPYaa2Ax0zpOQXLwRQJ+GJFRfoqgf5Y4l1jNQZLrOegmXTBmowz6izB3ZxIDS0apmXSPbHVn4gQ3R1Dwx1F5EZvMEsRYmKUBRqXcENTGyCKuhsR8nHjxFkPvkX3aUSIrMWIRl1EK1o2r8tlbob771jyvT4lUJBGsOkSJ5kaKPKYgHVpqqJG/vtzeJXIxMsaeZIJXVdLuFC2e5A7ccY5o2402T5Ed4b6hA0ckMEjuMq5gdpC5IZeVLOPVXxfb4xgzkL5uF0aYwkSlW+76SQqkaFJYXRXSxPpO+22NHpPXJ3mzhliMeXjlRI2P7OwH0u/qqxdEm+KFXd7L9DEqzJqjZMy6u1Ft0AQEMwNlitGhQF1vziLbjSIbvohm8JRzNl9ayRwQ+dGsZaiWL+htQYsFIBNWN9PuQc/ghlyOdm6WNkKDM5YGyQjErIln2cFh/zNjT8b+LYclEMnlw0ksYQeVHuVRQBbvv5Y43NncdjePHhDw/nHzy9TzZyygwlI4oCTszFvUTt3azqNk4jHHa+eq9fz5kxSXRO/aJ0n7x0/NopJ/YtIFAO5X9ovwTacc74mvAXUvvPTspMTZaFAx/xKNLf/cDiO8Y9RaHKmYfhDqkldkeRY2PbcXf6Y1vsYh0dLRPyrLOF3vYTMNiNjuDxjpwS7QvkvOGGGOkkYYYYAYYYYAYYYYAYY+Xj7gBhj5ePuAGGGGAGGGGAGI/rM6pE7NoqtPrYKDq9NWSKu6xvO1YqnjHrCxGOM0bJLeksRYIjOwO+uux4PesQ3SB+eupdLnbMFHQGV7Ygsg3PrvnSBVHkbbnGtkZiL7ECttgd67cjjHZ+qdCy6K80ojWUyakkZTRIIohQ24NhSm3cbbHFX6j0QBcy+kI+tiANwPWC2k6RR0gkIPcA8YxeTwZejZ8BsxnQhWIcFAQpI2A/l+DvQBF84t/XugRQ5qDPZh9CK6nYE+vQyC6BoVvfYr84w+EOkI2UCoWOpmAZCwUBgCdQYgWrr+CzwDVmsbP2qZLzEy9zoixOGMZBt7ISxpN6VBN7HYnGOSo42y+OCnNRZE9S+0bKZTyxFE7IqFQ2hRQHYWQbJANbA171iz5/Kfec7k1/9HEZMywr8ygRxX7HU5YCvyH2xny3h2JlhEiISiqY1oFl0knVZ3s2AaHv74yeE3Es+dnHAmGXQ+6wLbf/AJpJh+mKabHJy3NcGc4pSaXRZcfn77felO3U8syLqM8axqNhbeYy1v8A8w5x+gcVvxZ4XizcmVmdSWgmRxRrg3v7i6J34B5x3S6K1fBH/Z+zplIVm1vMyq0kmnguo06ms6zpCjVvexNYsmbjURPZP4dz7ULv00fnbEL4d6dlMnO+Vy5ZX0+Y0ZZ2UA6VB9VgfhFC/wAxxtda64sQYKA7KyhkVhagnljwgqzvzWOZVHG78yOlyRsWfK5dPvKpc2hGjZqADKNX4vyqDvttvirdQ8WTdRlGR6T+zRTplzumlUbArCB+KhQv6EaR6sV7rWbbq2dfLSTmKITMsUWg+dITGBRYC44GK3vZttxsNPUvDmQ+45OOCNUDRqLXgFibbcWbNnffGeJqKp8kJkRF4NiymUly0CgjMalnmd/WQUIMh1bMQ2+kUNyeeZLwX1KLMZWKZAqkgqwsEhgSXU/OrU363iK8VTJmsqctmIgs8upY1vWVYqzRycagrFNN1ztiufZH1B4483FNLGsMAV13U6QS5ZtV/hpeG3G3HGMpO5biE/iLf4zybvEqxeovOnothqIphsv4lTRrIPIQ4sHhDpn3XJQQG7RN7ABsksbrbVZN/N4qOWzE4zOUkYmOKWTyoo2DCRECNJb/ADJ5YsNuAYwaOono2OvTxSTZbxGGGGOkkYYYYAYYYYAYYYYA+Vj7hhgBWGGGAGGGGAGGGGAIPqPVFik0F6bbajZu6Ht7nb2+mKr1Xp7NnTO07MHXylQAEqC25IFUoF2dz6t96xZ+s9MEj6VAo/jo6d7sFh3uiL/rtikeIOozNG75eNkjLELmJAF/DJ+KOMUdO4AdiNhspvfnyypNvo0hHc0l2WDNdBRgEttRQoJN70aTyxBb8T7+rer5xo5fp0Sn1avPlRl1qu4NlFPpI02Qfxfi4NEViC8FIucklTMZjONKhVv/ADiSMaStB1ERVCh3F8iiDyMXrI9LFbPO5U/nY2SP8XNbdz2+uKOmk0uyXFxbTPfQ+mzZeAINL9wG9IqgON9PGrvvfvYpHjbOLNMEWx5baG9dqSSXNbWQGY+2wHxi3Z3r7ZJFjkyzUSQpDAoxJNKCF/Ef3SB8XWOXZ2Y2SCN2ZtzxvY+O4/2xz6rKtqxxO3R4Wpb2XrKRJ0+HMZ6ZGaeCNvX5gZZgVtSDQF0umvpySMTX2X5Ro+mZbzCS8imZyeSZmMu/z6hjlB6fLnSmShkkMczqJKY0qahJI3so9I7bnT7jHfoowqhVFAAAD2A2GOnSO4dUc2ri1Pl2e8Vjx51fyIo449T5iWRPJhQW8hR1dqG1IALZiQAOTuAZvq/Uky0Mk8ppI1s9yewAHdiaAHckDHGofEGZnzsebCoJGbyljLlSoRizAmjpRAwjbb1OCeDQ0z5FCHJTDBylx4HQo+jZvNktnZfJUjbLZViu3NSzipH54TQv1xi8QdPniiWLIwQqg3ogUSfy6dgL5ZrJ+DZI3mz6xwnMSy6Y4tTvQ1aiGIPAOq27KPaucU3xb40z3lFkWPJqwOnzFMs9CvUVBCRGiPSdfNbHbGEssZR54M8sNqfJtdE6ZHH1T1BTmfuyszW5Ja/Ldl1XS+kbn1GyeDi9ZnQdAYBgW9Ni/UFLA/WgTZxwnw5HlZupreZzRV4W8x5ZXjleWyTGDGRQqiFF3Vc1jpR6BlUiV7zMitul5vMNqARpANJkC0VBrbnFI7Yp8mUGqI/7Q/EMMWUlqdY5XRGy7rvK5RwaIG++ogXt6m+ccrzfVpszHNIiZrRqgCsBZZkoK07ou7fuKPzODvpF9C8YdFyflSLBHloTGGOtVAcFVIkGpLa11LqBB2PzYhfs9jXKrFNM9iV2iWLdgH2fUf3G0xJQIJO3HGMt8VylbIdtl565qj6ajnWsuWjjmAYmRtUOiZgXIttkKkmgbIOOgQyh1DKbVgCD7gixis5kFViQoziZ9Li7CqyaW3/dAN8c4ifAHiyCOCLITyhMxlycsQwIBMbmNKNVuoU/rjp0s1TT9cF21Hsv+GGGOwkYYYYAYYYYAYYYYAYYYYAYYYYAYYY1ZOoRhtJddV0RY2J3r6/GIcku2SlZtYo3ivrk6ytEmZigjFepF8yZtrO7gRxUdgKkJ247RPiLx8snmCBWKxO8Yk4WRwoB02ymgSRr3Fjjg4pfTJDNUkhdjZG5sgXW+535x52o1rVxx+HidOPTrbvn0Tpjy0ki/teoNKN2c5mTmwRRVgFB9gBXaqxL+IVzEuX0wvI2kEmKRtRcUAQrHc1RoOTZ7i8aeT6ioBBAVRe18/TbvWN9+tKu4WzzQNX9b4xyf1E5L42XW2LTgiq5PMtGTnowxkyQAngClby52mQ2BTL6ZBfNFheOq9D8RRTBNLAh1DIbHqsXztd/QYoHiMEoc3Cq+cBpkgbdMzECSY2oeptiyncjjg40PBvUMuf+rqzLDNqlyMl0yUbly7E/mjY2ObUg3uMduGTWO4PozyvdO2uzp+ezeWOXZHKyKykGNjub5Bvcbi/cbfGOPvlGilkgaRfJVWmiklouyqAPLuizSrYFcMKNc1OZ3psiGjndVgt/wwAd7r8ex37dsVjL9Sv7y2YzRjlyj+ZGQBuRvGRW/qsqwB4Nd8VnJ5ey0JPG7RfvsdgDGaYDagoP1skD2/Lf0x03HJvsdlHnSrG7+WV1aWfXqOwsfPN/UY6zjq0te7Kaq/eclf8AG3TpJsvqi9UsMiTxxn8LtEdQRq5vt7EKd6rHB/DniAokgYXOw0BnFFWOppuQCHLuS2/ASxj9KSyBVLNQA5JO388fnf7Vmyc85GQJeUvqmEYHlArtZfs+9Wp3rftiNTBTVMaee2Vlk6N1Fszlcvl3zcGVOTUNKJwNRZEKowU6RKqm21XswQ2SuIv7QZINPk5jMA5kG7jDqraqIDR+pg1V32N8do3pPQMrHpn6jmWzMibrF5noHB0km2bfahpGPnUPEscpLLBEpAIAWlUbUoAXt/8A3HHmnUYqNt+vFm0MXvHLcuPXyPfhnMPlc0maGWmli0BWP3bQAoAKlC7AavSpDHnfE/1rxnHmBE6rLrgkWS2RitizQrhbsWa2UcYof/SedJbTmQqsB+eq2IJK8L8iuwoDbFazOemVtXnOSTdqxq/cUf8AIVuMWjj3qk/X2OfLpdvXC9eZ0/os+WmyWZy2Ykh1KzywjUDIr0S+ncs4NitzYJ55GTwD0ub7k7xtpMk8flux2QKGDuqLvrAJU3+IV2G/Kg0bqLNNvf1vbk7/AK/OM2T6pLCtQyvGbs6ZaBPuRdE/p7Yu8Dqk/uS9ElUlLivS/ufpzJRgxQa9RIjX17qdSgA7A+mz7e2ObZPIifrYRVkoSKWZ+XEIoyfhA9QReBVn5xWOlfaXn1URtNDIq1Xm+kmtxbIQCb7t/HEl4c67Ig8+PLziYuzbA6ArsWZVZ6UKdRO3sL98ZbHidvyMZaV5ajZ+iyfnnHy6xxnNeN+qS0EMGXFH1UJn5rbhRxfftiDlys0r+bmM7mpCP/imNR9Alaf0xvP2hhj4/b1RvHTTZ+hMMch6Znc3GKgzcgo/gnPnob7EufMH/dcYsWX8fSQ+nPZYqAaM2XuVPqyf8RP0DDcb74YfaGDK6Tp/JlZ6ecS+YY0Ok9ZgzKeZBKkq+6MD/GuD8HG9eO20Yn3DDDEgYYYYAY+Y+4YAHHFPF/UplObXLu5IWUGgPVpDAtXBOxNgdsdK8YddOWRVQ/tHNDa6H07n/fHN5sz5LFpCCJP8AAFnfn67kcd8eN7S1CUowXLXL/B26XG6bKbEipk4Ag0q6B2CsxNhV1avdWb1VwDtiHh620ZPJpifir9icWbp8CpH90b1JbtBKDs0eqmUnu6GwR2tTxVxeb6IhLbgntp9uOPfGUckFKSn48/c7YRU4Uef/LJdNBCT27D+vOJPpfXw621rY/KeT9cV2Tw/2Q1t3G1+3O3++NNGeGxRH1F/rx7jGjw4ciqHZT+nceTo2UzYdGCFgt71fPxt/QYhvDvTomnzPT55PL89lfKyV6Y8wtkf8rMDVbaqrnTVYi6zIFoOVG/FD47C8asmYLMS1kk2T3O93fN97xbTYJ4ZPnhltRty40kqaOgHqxjLZfOoFnj59mAunQ91a9q+nbEe6xs7ZjzBBLGtxMwVo3FE+XKvLatgPrxtjdzedkz/AEuGSWM+ZlnaNswQoJo6diWtrBUspUqfUdiMVL72G/ZTINBN6lGx5onkjv8A64vuak9v1/4NNo4ZcTlOVPw+V+fy/bz8C4fZn9oEGR1R5iPSjMCHjdWC3/hkYSaVuvzHn9bj1r7aMqBWTjlzLnhtJjjB+Sw1fppxw7LRQq++hlursD+eLB97y8esoWK3aj322Hx3xrLP7tbYxbsYfZ8crcpzqvXfRs+L+rZzPerNO6C6ECBkjA59Wo25Io2fjtjSyJXQE0mMKdmG3fg7bb/zxvdC8QAMTL2Ao3XArex7V8/OLHPNGsRkJ5DMp02LNsANqbHJl1Ml8MlyaR0ah8cXaRTOrdPcmraioqiwrvxXPI/jjD0/wJJLGZAV23ptW/61/YxYfvwkNgCz2T+9ucbvT5mi1OE/EAC29Df47ke/xjSWbJCFJ8mMFGc9zj8PmUmTww5NKqrRo3sOPf8AvfGeToTNf7FEvmhfArb5I/nfGOhdPzEWovsxblSPcWa997+v9dNTH5hASkOwANUO3IxRaqbbVPgKMd1ypp+uCkHpTpGS0KFk7BF3H1UWTwbNbYruczN7eWq73xR+m/bHVMzlG06ue1AequLIHb5+cUrqcCO5pTXx78e1cnG+HNFu3yXyym17qPCXkufqiL6VKVZHCC1YWOP6f3eOudFzJliUklbH+X5uKPx8YgfDPh+GON/PVXsim4IFcX7gjkfOMnTOprAxRzSl2CkAsOTW99x3+MeVrcsdQ2sa5j4/g6MWGUYXIt+WgRj6qsHbYb/pjX61lldSYaLWRoBr5O3+X+uMeW6pC4/ZumvtqNdvnv8ATEYvVZC+uMqW0gkbDt2LbMRv87fGPOTzN/2+ZeGBU5pdGWCOSg1t3Xfaj7HuO2/zjbXMSAhtRsD39v7r6Y0GnnPqd1P4g4sqVPYUTsa70dvfGvJ1xkBLFCo3Y+3zZ27Hv74uo5JPgnLC1uSRqdd6f5V5qB3gzAIIkiJUudQ9LAH1X/peLvkvGGeylLOi55O7w1FOBXLIfQ/t6SD8YofTurffZFOyxRta2N3f8oAuyFNH6hfbEn1HMFQWOri/4bbDn+mO2Go1GBxg3yvB/wCFZyZNPjyR3nUOh/aD0/NHQmYWOS6MU37Jwfanqz9CcWkHHBek5aF4kTMRiRWtjrSyCx1He7BtjxiSyXQRGw+453M5fssaS6o7PukhI7jHrYvaWN8NUebk0zi+GdowxQ4+ndciX053Jz/9vA0f8TEcZoZ+vAeqPphPusk6j+BU49K0cxdsMU1v+mXjciXpyOAdCokslkcAuzqF32vSaxG/cvEX/vOS/wDpn/TBOwYfFfVxM66hpjXSHb90E78gb7/0xWfHfR/IljLykqfSqk6gignm602K27nX7YkOn5BicyjMHhdI2YEeoGSTSjLdjWlGm+nOMPjzIukgMiws0cKM8qKEkcyOyNZC0d12vsb5OPnpRlKcsj7f8HrYajKMUzb6TkI85kHGY1qmVJeKmCBtMRolqJNepdvoQaxDdNyi0VSLLa9LsGzDyBSoBpjoNFtuNIFWR7YvnhOFlyJGmJkZC0a6dOpGWx51bazwxF8cnFZ6LGM7G4ahP5b+VShY1SMqSCBuCfMrbt88pblSivuQmnvfXPgUGUZpBTrAVNMGGo3qA3ohT/Gq+hGLT0fw9FNkWzGakrQRqEKF2OuiorUfVToKAHO/fBoGPlkELcYC6QRWlBpJN2Tvuf8ATGTwg8i5+KFHqNkd2ShTXFZB2sf8NN9/wg1iMWRTlSSNpw+C0zm+T6Wr5hEdnCNKFYIAHALUaBvcDfFn+0DwZk+nx7TTvOwtFLIBQdQxNIDwSB878A48dbjaHMSA6PNR3LGNdC7fu7lv5++NTqfVvvcIR1BJWJVZl1MoQbENd3zfY6271jshnk2n4Gc8V00QccETx5eESSbh2dfMOlW1HSVFEXo5oWd8ej06QW3mOdNDURrX23PYbUMR02UKWVPG/wCl1x2ONzK9Y0KyBQVlUA3dqQ2rUu9E7Eb+5xvJSfMXZrheOMWmqfHTr9jUEZQ+qMOW4IP8dj3/AFxtRFA37VXrfbQQB7cDkH+WPvU+o6w1Cjd1pAAG3Fd/mv54yQt6AbJtd7O/92MQ22raOiGOLbhF+fqqv6mi2aQNsrAHgUTfzvjbl8Qu0QhpmQGwCosfrzW+JCCESqsQFBWBO/emIrvW+++Nh+lJHElgMTqYHe99Iom7ob1WKSnjf6lbRXHo80upUmQKTsRtE225JIG3Hf5OLB94zO4Aj9Q2QS6q32sKp779uMQ2bjKKtsWbb1b3uDtz8YyZXOFApH4r/wDCeD7g+2IyLcril/kjFBwm45G/Pr8ElkHzKOp8yJdr3Vjz3INVtjB1CKcqJDPuCSAsagCu+5xklzCyaXr1aiD2BAqrrnb6Y0JJtSgb797PyOL/ALs4zg5t3/pG2TDhjHhPy5Z9nzcjooM8p349IG3sQLxgy0K1YeQG97ZqNg+n01yQf449/dzq2JtFv+As18Y95SPUwiPuDtwPVuBe/v3xraUeDlcVJ2zGkKcMXXf99vqBzXHxeNudQjBUaVCqg35kqn1GxVkUKOJnqMCGMKAQpIB7mwStj349/bFf6gjamVnJKigfemrf42xljye8ZrkhGKqKT+hjzaFbGuSyd/2hYXse/ffG1DDIblOYlVgRVkAkAkbA/io+3vjWdtak99TEX29x87n27Yw5zOvSnYe2kaRXG4G29Y22uSoyTiuWb3UY5pP25zDs1b2o3rft2q96xo5vKtMBrzDMBwCtfPF4y5SVzsSSCaok1v8A0/THiaTSxT2r+YB/zwhui6VceS/BdQxy4muH5y/JkyGXkj/BmAoYVehSK7c/5Y2ppc1Wk5jb28tF2/TcdsRrSnjsD/neNuXNkgD2G597rt2xEotu2k/ovwVccXStV5v8meDPZnb/AKwh321rt2/liw9C65mIJVJWKdauo5TGSCCDz+bvyN63xAZRS6PIulQpHG2+m+B9P54nukR2xPuu/IsH6YwntT/SuPL8GSxKXFs7X4E8QxZ3L6kZi6sVkVwQVccjuGAsbqSMWWscj6LnDBlz5diRpmTVfBERZWHuQAw43vnbHSek9RMkULtzIgY9uReO3DqoUovg4M+nlB2SVY+4+A4XjttI5T//2Q=="/>
          <p:cNvSpPr>
            <a:spLocks noChangeAspect="1" noChangeArrowheads="1"/>
          </p:cNvSpPr>
          <p:nvPr/>
        </p:nvSpPr>
        <p:spPr bwMode="auto">
          <a:xfrm>
            <a:off x="155575" y="-2400300"/>
            <a:ext cx="6991350" cy="501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data:image/jpeg;base64,/9j/4AAQSkZJRgABAQAAAQABAAD/2wCEAAkGBxQSEhUSExQWFhUWGBwZGBcYGBwYHBweHBgcGBweHCEaHykhGhwlHhsaITEhJiorLi4uHR8zODMuNyotLiwBCgoKDg0OGxAQGjAkICY0LDQ0NCwsLCwsNC80LCwsLCwvLCw0Li8sLCwsLCwsLCwsNCwsNCwsLCwsLCwsLDQsLP/AABEIAL4BCQMBIgACEQEDEQH/xAAcAAEAAgMBAQEAAAAAAAAAAAAABQYDBAcCAQj/xABIEAACAgAFAgUBBQYEAgUNAQABAgMRAAQSITEFQQYTIlFhcQcUMkKBI1KRobHwYsHR4TNyFSRzgrIWNENEU1Rjg5Oio8LxCP/EABoBAQADAQEBAAAAAAAAAAAAAAABAgMEBQb/xAAuEQACAgEEAAMHAwUAAAAAAAAAAQIRAwQSITFBYfAFEyJRgZHRMrHxFHGhweH/2gAMAwEAAhEDEQA/AO44YYYAYYYYAYYYYAYwZqUKNzV0Afkmhz8kfqcZjjVaEk+3zzxdbH63d84AgfEvi3L5Ihpp6F6Aq+q23IVqBKn0kWSBseMZekeK48xp8pW9Q1DWyg6SuomgSQASB/GrrHJP/wDQOaJnhgRj6RrZRY3/ACk70T+OjyNXziC6YrPAJEby2ZdLMF4ognYcj0sB9RisnQP0omYDcb1zjYxyTwDmRlwzSyhXIpi7DUaLaTpBI7je+996F26L1xpkDqEeMGvMVwQfUym6GxFKeDyd63xNgsl4+4gcx4njR/L0uTo1fhIsWQdINE0QbrjbtjZ8P9YGbjMyoVj1FULHdtOzNQ4XVYB71fBGJBK4YYYAYYYYAYYYYAYYYYAYYYYAYYYYAYYYYAYYYYAYYYYAYYYYAYrX2gdZfK5UPHIIneWOMSFPMC6jzpJF8Vztd4suKh9qHhqbqGTEEBUOJUe2NCgGB47jVf6YhkPoqOY8dZ2LNNk5JVJjzMMDSJAqsfNSQ6tLO4Kgqp2o1eI/r/iLqi56OIZ0RwTprgnhhR45EC6tREhNEDZgDtsa3xP9X8DzyZ1s6qk6nhcpqRSXjhePUDbCt1NbH+GIrw/4N6jDlp8nLCkkQWVso5kTVDKyMimr2VtR1AXRJq7OK8lOTR8ReNM9Ii5s5v7plm0rCsUIeSVjEjyNpZqCqWIsuANgLO58dE8Z56Zxko+oBmaaMRZswg6hJGzeWykekhgOeCrC+MTOa+zrNTZDL5WTQsmWOuKRSHHqA8yNw1fnGoMLBAogd/fWvCWZUxZmOOMNl5MoxUskQcQLMZm29Ca2kXa+B+mHJFSK5lftBz6PmkfNNI2X3F5eJdWmZIWFg+kW98Nst2DtjD13rnVYsvl83HnpJIswxUBY0VkflUYAGyRdVyB84x9JycOZzuZzGXdiskp8yOSPRoV5RLLujMHICtQFAkrv2Mv0OOUxZiDLqs4WKHRqaNfJzMVBXrzD+9fvaqK3OIpimVfxw2Zy1RZmdZ5ZVjmLqir5d6qp1ALE0RfFA++2TpXRZcpL08zMzx546dAZgI2dwlMO7AOrVtuSO14nus9BinlypeWMpl4cvl5Yy8SszxErpAMtU+qqux82MS/TehZqbLqMyA0kecTOQvGsCqQHBYHyn3LizwTdbnEbbYSdm3lOmhmKkBXG24J3BtdXF0dxvi1ZPouqErqUFmDEhBVj8JrudlsnnTwMS2agUKTp7/z4vbf498ZssRoBXg1vzYIu/wDfFqNrKf4p6N5GU2luVpFjiYIth8xL5ZIDXQ/aXQNUgrijb8lk1hjSGIBUjVUUeyqAAP4DEH4hS5OntJXlrmwWIO1mCZIr/wDmFB/zEY2+u+Goc4f27StGV0+UshSO7NsQlF2qhTEgUKHN2INrKdSSR9Cursth9DKwQiiNVH0kgjb5xKDEJ0HocOXjqKCKFnUCQxRrHqKgizpHySPa8TS4IH3DDDEgYYYYAYYYYAYYYYAYYYYAYYYYAYYYYAYYYYAYYYYAYYYYAY8SSBRZNf3WPeOO/a19oz5LNDLxAMRGS3ai6kC9rOxugRgDp2bz2pNUUi234LqiQarkX7HfbEH416kI+n5qQSIGjjNM1HcqGqr5YlQB8jH5vzXinPZiUv5zoSbARiqr3Fb3t2JJPzjEmanJCSyM6B9ZUkkMwWra+dgovfavbAGLKzSK+pSwD3+EkCyNVfz+cS+QLQgjzmXXs0arIAQLADEAXSkmrP4gfnG50Rqt/SVABXT7+4sEj3+NqBxn6vkGJDoiMGoEknVYbZrHfevrXHGK0yLJboOfijDtJEzuQ4BDXsQ25arUkgcC75PGLX0Hxa+pYiSoA2UC6B2BBrcqK34N33xXIcixh9cT3QJ0qrfl32Y03O9X33xkSWSPSWhUqd4yigkgdgGZQH9hdEHnasV6JR2NX82BDrJog3+8K7juL5GJTKjYmqv+fa/5YguglhlZNXrCyMVUCvTYYL6iBxfsMSfQuormIhIgpCWHN/hYrY+DV4ugOudLXM5eSC9OselhyjqQyOPlWCsPkDGt4a6sczAHYBZkYxzxj8kqbOPoTTA91ZT3xIdRz8cCGSQ0vAoFmYnhVUWXYnYKAScVSXK5uOduoRRD9qFE+T1DzGVRSvqvR94UbFQdJX06jSnBgty/P9++ILxt4jORy4MaiTMSusWXi5MjsQK2INAWSb9vfEU3juSRmiynTs5JKNj5sf3eNTz63c7GiDQG44xudA8Lusv33PSLPnCKXSCIoFPKwqdxfdzuf42Balk4BoMRxf8Ad494rHinw1FmyjO0gK7DTM6gHeiFHp1b/iq6/TH1uj56Bf8Aq2cEoHEebjUj6CSAIy/Uq/0OITt0RzZZsMVRfFc0J053IzxD/wBrADmovqTGPMUf8yD6+890vq0GZUvBKkqg0dDBqPswG6n4O+LEm7hhhgBhhhgBhhhgBhhhgBhhhgBhhhgBhhhgBhhhgDDnMwI0Z2NKoJO18C+BucflnORx53qEhYtepy5fdn3CKPTsjWaHYem/bH6lzkIdCGFj2OwOOCeMsgcjKyxsAZllYzFaoxncqNwukNQZQW2235hgh4cpCkCqkTl2ITXv+KjR0iwYw35uDVDayInJ5VwzRTKSU4NgkbkH8J9iCVvb+OJLrXnSL5reYDuCunSqHdGK7CtQYjf1KVIs1j50KIl/WfSDydib5NcjsN778YIMkuiZSNqBJGwANWCKJNgCxvW31xbYuhx6LRtSAj1bk2ORvQIr+OIjpMPlrKzadwEW6JthYrbdhtsPke9SHSHN1qJv1c6hvuB9QCRV++JfJVEovTCp9C1rXvxt6SQL4+BV3t7489MVZZDG5B0mmZgKU6Q9Ub2rTRP+Ec7Y3MtmWD2w1USBQ7i747c7n3+cbmSy4kzQMbNG0elqCnS62NfqCg3sp06iCQtgjijZZFr6LldCtfDb/U8H6cDbtjH1LPxZNB6SzyMRHEm7yOd6UE+25Y0FAJJAGPWbz65aAOQ7t6VVBReR2oKo7aie90BZJABIjspk2hP3nM/tMzJ6WZbKRITflx3uIxQ1Ny5FmgAFmUklYM3TOnOX+8ZohpyCFVT6IVO2mLuSR+KU+pv8IpRKQpQr++b/AM8fPOVVtmAHyQBiOj6rF5j1PEQQBpVwzA7jgE/HbFN10ySYYGv8v9+2MWXkZltl0kE7fF7H+FY1T1ZLUASEngeWy6jROxcBeATz2x7+8yniGv8AtHVf/Brxcg85+RgyBQCDdkmq2sbVvv8A2cZo7Lat+KIxHZ5pvT+AEmgB66v81kpdfQ4kogeSb/Sv8z/XGadyZJl0b6u/GKd416cEzGSzsFR5gZqKGVht5kMraWR6/F2Iu6PGLZmZQtGiT+6OT299+cVX7TNa9MlmVR5kLwzgDcXHMjneh2B7dsXT5pEF2wx4hkDKGHDAEfQixj3i4GGGGAGGGGAGGGGAGGGGAGGGGAGGGGAGGGGAPL8Y4544yeZzcg8po9ayeYuqXfSAq7Rk7fiTYq3qI3F0etdWzSRQyyymo0RmcgE0qgk7Dc7Dtjn3TPEvSXZpoSgd6FlfXQAAqwdH4jv3N3faCUVTOfZ/JGEMREclE2HRQ5UUAVf8J3ZRV7VqrYDbm8PCMCJAXkKk6NcZcMLv06jYr2Hc/GLvJmHWdVjhRg7VIzbGhwy0KC6dW/uaGKl9pTNDFljFAgZ3VDIGDEXZqMXev0j1DgVz2UR2V7MaoX9WqnEbIGpSW9RdWseq3BZj+X4sHGzk8ufPy8sR9Gpiys2nSWU7VqGptztR2v3GMeQnbMeZDnamRGLJqYiVCpshH5DaQSBwdFcE1M5fJRxlQzK6Mw+7Sq20hBJNfuv7pyCO4s4zsksEE66m5sab5/MDW9H2/TbE7k20tf8AP22F8/qcVuCQpIXbhhGtfIL7jbvY/h/HNmWJmQqdgrXV/mUgcfP1onteJugT/V80gzXT+9vMiihswgYg/BCq6/8AfI74lsygYaWFgkbb9iD2xTM1m0H3CgS7ZtFU1/gfzCSPZC3xi45kjkmgAb7/AND/AK4yzN0QiN6Z0aNWZpEimlMjv5hiQMFZiVFgWdK0t96BxNKlChx/L9MUTwd4pbM9QzuWa0SEosaMArbFgx+QaB+hB2xfPb5xXE3tphHiZQdLEfhcUf8AmGj/APbGebisaOYVnhkUfi0sFNafUt0QDx6gCP0OM+WYMilSSCoIY7kgi7xvfwg8Zsgab5sf3fbjASVpF8mvf+JOPGaTWt7/AND/AE/3x4jm1rroiu1G+Adx774xcueCTGuZ1qjMKP5lG4DA0a7mmBHzjH1zK/eYZ8r3khZTY/fVlUg8Xf8ADFcyOb/azBv/AFfMSbG7KzJFN2O5qRgAdr35AxZsl1JJmby5AQtAhSDRBFqdjVjt9SPjOGS5PkiyM+yzqz5np0DPVoix2O+hQpv2awQcW7FL+zqYJJ1DJWP2GaZ0HtHmAJk/mXxdMdqIQwwwxJIwwwwAwwwwAwwwwAwwwwAwwwwAwwwwBgzuXEkbxtuHUqe2xFdsc6l8AiGIQ5eNVXdiS5bdTaEDb12QdRJoqu3fHTMfKwB+aut9ZzuU81HzcjZhFs0VVVDNGo49RcGyF7abr3hY8/mZWiillluNQmlrBjArgbEEBRvd/PGP0r1Hw5HKzNbBmv1clbHb23o/oPm6/wBU+z3LTuZZdROgp69hd3rJUAk7nvW5/SGibOMz5sRSJpazE7ON9mNKbJPJbckjYCgCSDiaPW/urqQvmZaULKIG2Fhr9JH4JUYbN8b4gvFmViaWUZdrVX3cdtiH077qaB34HHzJ9AyCz5XygrSyQyeb5Y2JjZgJApFkDUFc2NjuORWVVySdd8Q5Hzcm08B1GlkjBOm6dW0tYPO6n69sR0hYTZdowak9J+F/Ef0o73wQMZfCk95UBq8pkUaQ10PLUNRWzYcMB71jazC+gbKzQssisWFPGDWpaU76GPxdCxuRL+ZBXPD8wzHVoUG8eSgeS7v9pLUSg1+7HYr64m/tSzjRZFpUOl43iZDv+ISoQPmxqHsbIOI77JenqDns0BtJmTHGdyCkQ0ivi3YfpjT+2vrfl5dMt5ZYSupdvygIdekEcPsOa2Jq9658nPBm38FlE8PeM/M6umanEcZkaNHajpUCLTajlSSPxXsGYGxj9DxvYB7H5/pj8xeGNMGehzMojEK5oxH4Kpp1U3ABZWvsfbbH6YSQdva7PG+3P6f0xDaUlXyRMOjbyxNbm/0rucYkgEaLGPwqKHwBwP0HH0x7hiVbrkknck881vsO9Da98R+Y6osj6IpVtHqT0lhtY06vwqdQHueRjok6hyWPiStrYVpv0rvzQ1avYX6uL4/TG3kcrpBHF8i9VbcA1dfX3xBKuY8stOTcbiTVGo9aBbZff97iif5Ywy+JosorrIWAicopAYhjp1BR3utqNjjc71zRyJVZXcl2V7xVmFy/UGlXUXkg1RAAlfNi1xtY43V4lvtWLZ0zKo6Ry6V82VVZ5FOgnbVZC0GNnv74559pnXMv5fTpIIXLLIJ4dIABUMPMj7myQuwB4H69B6XnVn8loVuJ4S4bT6SG06AT2Ybgj/TGbfN/P16+pCpuyrw50ReIISjsI81C0Tjs0kOoi622QrVe+Op45X9p58gZPOqoH3PNxlyor0OAH7bA6QK+cdTBvcY7NPfu1Zc+4YYY3AwwwwAwwwwAwwwwAwwwwAwx8Ax9wAwwwwAwwwwAxSftF8aJkE06S8jbqlrRGk2Ws2F/rWLscc58ZfZ0ubmfMM51FdK7nbY8jhgLPty1++AOZdGzel5sxI6GdxIF0xroFFDYWiou25FekUfVZypm3iML5fUmhvMZSQdRJIJeiAVZfT7AEV74q/UWSOSRA7PuoLc7WGI+CG37c8jgyvTc0RQY7ADa62o8Abcd9jZPbGE7XJY694cyqfd9C7xMSYrHCP6gCNvwkslfBvFfEhyGUzMDSs8cSkp+6msDUFbuFa/SK3HzQ3/s/wA/sYzWkeqt9rrUPoDvt3P6Yg/H0SyFMsGOvMZyOJko7IWZywIO67/HY/St2is/0tHRPAmR+79PyyEaWaMSMP8AHJcrD9CxH6Y0PtC6ZHmMqY5XWNC8Z1tQK6WLMVLbaigIF4lOl9dgkKLHIlSKzoo5ZVoFhWxFFf74jftHk05GZBpZ56hiVxdvKfLXTfcar/icc+7fzEilVEf9lfhqKTovlyx2mbMrkNV6XJRTY4OhVNjjGj9kvUWXL5rIZpizZGYr6u0f5KJ9mRiPYaa2Ax0zpOQXLwRQJ+GJFRfoqgf5Y4l1jNQZLrOegmXTBmowz6izB3ZxIDS0apmXSPbHVn4gQ3R1Dwx1F5EZvMEsRYmKUBRqXcENTGyCKuhsR8nHjxFkPvkX3aUSIrMWIRl1EK1o2r8tlbob771jyvT4lUJBGsOkSJ5kaKPKYgHVpqqJG/vtzeJXIxMsaeZIJXVdLuFC2e5A7ccY5o2402T5Ed4b6hA0ckMEjuMq5gdpC5IZeVLOPVXxfb4xgzkL5uF0aYwkSlW+76SQqkaFJYXRXSxPpO+22NHpPXJ3mzhliMeXjlRI2P7OwH0u/qqxdEm+KFXd7L9DEqzJqjZMy6u1Ft0AQEMwNlitGhQF1vziLbjSIbvohm8JRzNl9ayRwQ+dGsZaiWL+htQYsFIBNWN9PuQc/ghlyOdm6WNkKDM5YGyQjErIln2cFh/zNjT8b+LYclEMnlw0ksYQeVHuVRQBbvv5Y43NncdjePHhDw/nHzy9TzZyygwlI4oCTszFvUTt3azqNk4jHHa+eq9fz5kxSXRO/aJ0n7x0/NopJ/YtIFAO5X9ovwTacc74mvAXUvvPTspMTZaFAx/xKNLf/cDiO8Y9RaHKmYfhDqkldkeRY2PbcXf6Y1vsYh0dLRPyrLOF3vYTMNiNjuDxjpwS7QvkvOGGGOkkYYYYAYYYYAYYYYAYY+Xj7gBhj5ePuAGGGGAGGGGAGI/rM6pE7NoqtPrYKDq9NWSKu6xvO1YqnjHrCxGOM0bJLeksRYIjOwO+uux4PesQ3SB+eupdLnbMFHQGV7Ygsg3PrvnSBVHkbbnGtkZiL7ECttgd67cjjHZ+qdCy6K80ojWUyakkZTRIIohQ24NhSm3cbbHFX6j0QBcy+kI+tiANwPWC2k6RR0gkIPcA8YxeTwZejZ8BsxnQhWIcFAQpI2A/l+DvQBF84t/XugRQ5qDPZh9CK6nYE+vQyC6BoVvfYr84w+EOkI2UCoWOpmAZCwUBgCdQYgWrr+CzwDVmsbP2qZLzEy9zoixOGMZBt7ISxpN6VBN7HYnGOSo42y+OCnNRZE9S+0bKZTyxFE7IqFQ2hRQHYWQbJANbA171iz5/Kfec7k1/9HEZMywr8ygRxX7HU5YCvyH2xny3h2JlhEiISiqY1oFl0knVZ3s2AaHv74yeE3Es+dnHAmGXQ+6wLbf/AJpJh+mKabHJy3NcGc4pSaXRZcfn77felO3U8syLqM8axqNhbeYy1v8A8w5x+gcVvxZ4XizcmVmdSWgmRxRrg3v7i6J34B5x3S6K1fBH/Z+zplIVm1vMyq0kmnguo06ms6zpCjVvexNYsmbjURPZP4dz7ULv00fnbEL4d6dlMnO+Vy5ZX0+Y0ZZ2UA6VB9VgfhFC/wAxxtda64sQYKA7KyhkVhagnljwgqzvzWOZVHG78yOlyRsWfK5dPvKpc2hGjZqADKNX4vyqDvttvirdQ8WTdRlGR6T+zRTplzumlUbArCB+KhQv6EaR6sV7rWbbq2dfLSTmKITMsUWg+dITGBRYC44GK3vZttxsNPUvDmQ+45OOCNUDRqLXgFibbcWbNnffGeJqKp8kJkRF4NiymUly0CgjMalnmd/WQUIMh1bMQ2+kUNyeeZLwX1KLMZWKZAqkgqwsEhgSXU/OrU363iK8VTJmsqctmIgs8upY1vWVYqzRycagrFNN1ztiufZH1B4483FNLGsMAV13U6QS5ZtV/hpeG3G3HGMpO5biE/iLf4zybvEqxeovOnothqIphsv4lTRrIPIQ4sHhDpn3XJQQG7RN7ABsksbrbVZN/N4qOWzE4zOUkYmOKWTyoo2DCRECNJb/ADJ5YsNuAYwaOono2OvTxSTZbxGGGGOkkYYYYAYYYYAYYYYA+Vj7hhgBWGGGAGGGGAGGGGAIPqPVFik0F6bbajZu6Ht7nb2+mKr1Xp7NnTO07MHXylQAEqC25IFUoF2dz6t96xZ+s9MEj6VAo/jo6d7sFh3uiL/rtikeIOozNG75eNkjLELmJAF/DJ+KOMUdO4AdiNhspvfnyypNvo0hHc0l2WDNdBRgEttRQoJN70aTyxBb8T7+rer5xo5fp0Sn1avPlRl1qu4NlFPpI02Qfxfi4NEViC8FIucklTMZjONKhVv/ADiSMaStB1ERVCh3F8iiDyMXrI9LFbPO5U/nY2SP8XNbdz2+uKOmk0uyXFxbTPfQ+mzZeAINL9wG9IqgON9PGrvvfvYpHjbOLNMEWx5baG9dqSSXNbWQGY+2wHxi3Z3r7ZJFjkyzUSQpDAoxJNKCF/Ef3SB8XWOXZ2Y2SCN2ZtzxvY+O4/2xz6rKtqxxO3R4Wpb2XrKRJ0+HMZ6ZGaeCNvX5gZZgVtSDQF0umvpySMTX2X5Ro+mZbzCS8imZyeSZmMu/z6hjlB6fLnSmShkkMczqJKY0qahJI3so9I7bnT7jHfoowqhVFAAAD2A2GOnSO4dUc2ri1Pl2e8Vjx51fyIo449T5iWRPJhQW8hR1dqG1IALZiQAOTuAZvq/Uky0Mk8ppI1s9yewAHdiaAHckDHGofEGZnzsebCoJGbyljLlSoRizAmjpRAwjbb1OCeDQ0z5FCHJTDBylx4HQo+jZvNktnZfJUjbLZViu3NSzipH54TQv1xi8QdPniiWLIwQqg3ogUSfy6dgL5ZrJ+DZI3mz6xwnMSy6Y4tTvQ1aiGIPAOq27KPaucU3xb40z3lFkWPJqwOnzFMs9CvUVBCRGiPSdfNbHbGEssZR54M8sNqfJtdE6ZHH1T1BTmfuyszW5Ja/Ldl1XS+kbn1GyeDi9ZnQdAYBgW9Ni/UFLA/WgTZxwnw5HlZupreZzRV4W8x5ZXjleWyTGDGRQqiFF3Vc1jpR6BlUiV7zMitul5vMNqARpANJkC0VBrbnFI7Yp8mUGqI/7Q/EMMWUlqdY5XRGy7rvK5RwaIG++ogXt6m+ccrzfVpszHNIiZrRqgCsBZZkoK07ou7fuKPzODvpF9C8YdFyflSLBHloTGGOtVAcFVIkGpLa11LqBB2PzYhfs9jXKrFNM9iV2iWLdgH2fUf3G0xJQIJO3HGMt8VylbIdtl565qj6ajnWsuWjjmAYmRtUOiZgXIttkKkmgbIOOgQyh1DKbVgCD7gixis5kFViQoziZ9Li7CqyaW3/dAN8c4ifAHiyCOCLITyhMxlycsQwIBMbmNKNVuoU/rjp0s1TT9cF21Hsv+GGGOwkYYYYAYYYYAYYYYAYYYYAYYYYAYYY1ZOoRhtJddV0RY2J3r6/GIcku2SlZtYo3ivrk6ytEmZigjFepF8yZtrO7gRxUdgKkJ247RPiLx8snmCBWKxO8Yk4WRwoB02ymgSRr3Fjjg4pfTJDNUkhdjZG5sgXW+535x52o1rVxx+HidOPTrbvn0Tpjy0ki/teoNKN2c5mTmwRRVgFB9gBXaqxL+IVzEuX0wvI2kEmKRtRcUAQrHc1RoOTZ7i8aeT6ioBBAVRe18/TbvWN9+tKu4WzzQNX9b4xyf1E5L42XW2LTgiq5PMtGTnowxkyQAngClby52mQ2BTL6ZBfNFheOq9D8RRTBNLAh1DIbHqsXztd/QYoHiMEoc3Cq+cBpkgbdMzECSY2oeptiyncjjg40PBvUMuf+rqzLDNqlyMl0yUbly7E/mjY2ObUg3uMduGTWO4PozyvdO2uzp+ezeWOXZHKyKykGNjub5Bvcbi/cbfGOPvlGilkgaRfJVWmiklouyqAPLuizSrYFcMKNc1OZ3psiGjndVgt/wwAd7r8ex37dsVjL9Sv7y2YzRjlyj+ZGQBuRvGRW/qsqwB4Nd8VnJ5ey0JPG7RfvsdgDGaYDagoP1skD2/Lf0x03HJvsdlHnSrG7+WV1aWfXqOwsfPN/UY6zjq0te7Kaq/eclf8AG3TpJsvqi9UsMiTxxn8LtEdQRq5vt7EKd6rHB/DniAokgYXOw0BnFFWOppuQCHLuS2/ASxj9KSyBVLNQA5JO388fnf7Vmyc85GQJeUvqmEYHlArtZfs+9Wp3rftiNTBTVMaee2Vlk6N1Fszlcvl3zcGVOTUNKJwNRZEKowU6RKqm21XswQ2SuIv7QZINPk5jMA5kG7jDqraqIDR+pg1V32N8do3pPQMrHpn6jmWzMibrF5noHB0km2bfahpGPnUPEscpLLBEpAIAWlUbUoAXt/8A3HHmnUYqNt+vFm0MXvHLcuPXyPfhnMPlc0maGWmli0BWP3bQAoAKlC7AavSpDHnfE/1rxnHmBE6rLrgkWS2RitizQrhbsWa2UcYof/SedJbTmQqsB+eq2IJK8L8iuwoDbFazOemVtXnOSTdqxq/cUf8AIVuMWjj3qk/X2OfLpdvXC9eZ0/os+WmyWZy2Ykh1KzywjUDIr0S+ncs4NitzYJ55GTwD0ub7k7xtpMk8flux2QKGDuqLvrAJU3+IV2G/Kg0bqLNNvf1vbk7/AK/OM2T6pLCtQyvGbs6ZaBPuRdE/p7Yu8Dqk/uS9ElUlLivS/ufpzJRgxQa9RIjX17qdSgA7A+mz7e2ObZPIifrYRVkoSKWZ+XEIoyfhA9QReBVn5xWOlfaXn1URtNDIq1Xm+kmtxbIQCb7t/HEl4c67Ig8+PLziYuzbA6ArsWZVZ6UKdRO3sL98ZbHidvyMZaV5ajZ+iyfnnHy6xxnNeN+qS0EMGXFH1UJn5rbhRxfftiDlys0r+bmM7mpCP/imNR9Alaf0xvP2hhj4/b1RvHTTZ+hMMch6Znc3GKgzcgo/gnPnob7EufMH/dcYsWX8fSQ+nPZYqAaM2XuVPqyf8RP0DDcb74YfaGDK6Tp/JlZ6ecS+YY0Ok9ZgzKeZBKkq+6MD/GuD8HG9eO20Yn3DDDEgYYYYAY+Y+4YAHHFPF/UplObXLu5IWUGgPVpDAtXBOxNgdsdK8YddOWRVQ/tHNDa6H07n/fHN5sz5LFpCCJP8AAFnfn67kcd8eN7S1CUowXLXL/B26XG6bKbEipk4Ag0q6B2CsxNhV1avdWb1VwDtiHh620ZPJpifir9icWbp8CpH90b1JbtBKDs0eqmUnu6GwR2tTxVxeb6IhLbgntp9uOPfGUckFKSn48/c7YRU4Uef/LJdNBCT27D+vOJPpfXw621rY/KeT9cV2Tw/2Q1t3G1+3O3++NNGeGxRH1F/rx7jGjw4ciqHZT+nceTo2UzYdGCFgt71fPxt/QYhvDvTomnzPT55PL89lfKyV6Y8wtkf8rMDVbaqrnTVYi6zIFoOVG/FD47C8asmYLMS1kk2T3O93fN97xbTYJ4ZPnhltRty40kqaOgHqxjLZfOoFnj59mAunQ91a9q+nbEe6xs7ZjzBBLGtxMwVo3FE+XKvLatgPrxtjdzedkz/AEuGSWM+ZlnaNswQoJo6diWtrBUspUqfUdiMVL72G/ZTINBN6lGx5onkjv8A64vuak9v1/4NNo4ZcTlOVPw+V+fy/bz8C4fZn9oEGR1R5iPSjMCHjdWC3/hkYSaVuvzHn9bj1r7aMqBWTjlzLnhtJjjB+Sw1fppxw7LRQq++hlursD+eLB97y8esoWK3aj322Hx3xrLP7tbYxbsYfZ8crcpzqvXfRs+L+rZzPerNO6C6ECBkjA59Wo25Io2fjtjSyJXQE0mMKdmG3fg7bb/zxvdC8QAMTL2Ao3XArex7V8/OLHPNGsRkJ5DMp02LNsANqbHJl1Ml8MlyaR0ah8cXaRTOrdPcmraioqiwrvxXPI/jjD0/wJJLGZAV23ptW/61/YxYfvwkNgCz2T+9ucbvT5mi1OE/EAC29Df47ke/xjSWbJCFJ8mMFGc9zj8PmUmTww5NKqrRo3sOPf8AvfGeToTNf7FEvmhfArb5I/nfGOhdPzEWovsxblSPcWa997+v9dNTH5hASkOwANUO3IxRaqbbVPgKMd1ypp+uCkHpTpGS0KFk7BF3H1UWTwbNbYruczN7eWq73xR+m/bHVMzlG06ue1AequLIHb5+cUrqcCO5pTXx78e1cnG+HNFu3yXyym17qPCXkufqiL6VKVZHCC1YWOP6f3eOudFzJliUklbH+X5uKPx8YgfDPh+GON/PVXsim4IFcX7gjkfOMnTOprAxRzSl2CkAsOTW99x3+MeVrcsdQ2sa5j4/g6MWGUYXIt+WgRj6qsHbYb/pjX61lldSYaLWRoBr5O3+X+uMeW6pC4/ZumvtqNdvnv8ATEYvVZC+uMqW0gkbDt2LbMRv87fGPOTzN/2+ZeGBU5pdGWCOSg1t3Xfaj7HuO2/zjbXMSAhtRsD39v7r6Y0GnnPqd1P4g4sqVPYUTsa70dvfGvJ1xkBLFCo3Y+3zZ27Hv74uo5JPgnLC1uSRqdd6f5V5qB3gzAIIkiJUudQ9LAH1X/peLvkvGGeylLOi55O7w1FOBXLIfQ/t6SD8YofTurffZFOyxRta2N3f8oAuyFNH6hfbEn1HMFQWOri/4bbDn+mO2Go1GBxg3yvB/wCFZyZNPjyR3nUOh/aD0/NHQmYWOS6MU37Jwfanqz9CcWkHHBek5aF4kTMRiRWtjrSyCx1He7BtjxiSyXQRGw+453M5fssaS6o7PukhI7jHrYvaWN8NUebk0zi+GdowxQ4+ndciX053Jz/9vA0f8TEcZoZ+vAeqPphPusk6j+BU49K0cxdsMU1v+mXjciXpyOAdCokslkcAuzqF32vSaxG/cvEX/vOS/wDpn/TBOwYfFfVxM66hpjXSHb90E78gb7/0xWfHfR/IljLykqfSqk6gignm602K27nX7YkOn5BicyjMHhdI2YEeoGSTSjLdjWlGm+nOMPjzIukgMiws0cKM8qKEkcyOyNZC0d12vsb5OPnpRlKcsj7f8HrYajKMUzb6TkI85kHGY1qmVJeKmCBtMRolqJNepdvoQaxDdNyi0VSLLa9LsGzDyBSoBpjoNFtuNIFWR7YvnhOFlyJGmJkZC0a6dOpGWx51bazwxF8cnFZ6LGM7G4ahP5b+VShY1SMqSCBuCfMrbt88pblSivuQmnvfXPgUGUZpBTrAVNMGGo3qA3ohT/Gq+hGLT0fw9FNkWzGakrQRqEKF2OuiorUfVToKAHO/fBoGPlkELcYC6QRWlBpJN2Tvuf8ATGTwg8i5+KFHqNkd2ShTXFZB2sf8NN9/wg1iMWRTlSSNpw+C0zm+T6Wr5hEdnCNKFYIAHALUaBvcDfFn+0DwZk+nx7TTvOwtFLIBQdQxNIDwSB878A48dbjaHMSA6PNR3LGNdC7fu7lv5++NTqfVvvcIR1BJWJVZl1MoQbENd3zfY6271jshnk2n4Gc8V00QccETx5eESSbh2dfMOlW1HSVFEXo5oWd8ej06QW3mOdNDURrX23PYbUMR02UKWVPG/wCl1x2ONzK9Y0KyBQVlUA3dqQ2rUu9E7Eb+5xvJSfMXZrheOMWmqfHTr9jUEZQ+qMOW4IP8dj3/AFxtRFA37VXrfbQQB7cDkH+WPvU+o6w1Cjd1pAAG3Fd/mv54yQt6AbJtd7O/92MQ22raOiGOLbhF+fqqv6mi2aQNsrAHgUTfzvjbl8Qu0QhpmQGwCosfrzW+JCCESqsQFBWBO/emIrvW+++Nh+lJHElgMTqYHe99Iom7ob1WKSnjf6lbRXHo80upUmQKTsRtE225JIG3Hf5OLB94zO4Aj9Q2QS6q32sKp779uMQ2bjKKtsWbb1b3uDtz8YyZXOFApH4r/wDCeD7g+2IyLcril/kjFBwm45G/Pr8ElkHzKOp8yJdr3Vjz3INVtjB1CKcqJDPuCSAsagCu+5xklzCyaXr1aiD2BAqrrnb6Y0JJtSgb797PyOL/ALs4zg5t3/pG2TDhjHhPy5Z9nzcjooM8p349IG3sQLxgy0K1YeQG97ZqNg+n01yQf449/dzq2JtFv+As18Y95SPUwiPuDtwPVuBe/v3xraUeDlcVJ2zGkKcMXXf99vqBzXHxeNudQjBUaVCqg35kqn1GxVkUKOJnqMCGMKAQpIB7mwStj349/bFf6gjamVnJKigfemrf42xljye8ZrkhGKqKT+hjzaFbGuSyd/2hYXse/ffG1DDIblOYlVgRVkAkAkbA/io+3vjWdtak99TEX29x87n27Yw5zOvSnYe2kaRXG4G29Y22uSoyTiuWb3UY5pP25zDs1b2o3rft2q96xo5vKtMBrzDMBwCtfPF4y5SVzsSSCaok1v8A0/THiaTSxT2r+YB/zwhui6VceS/BdQxy4muH5y/JkyGXkj/BmAoYVehSK7c/5Y2ppc1Wk5jb28tF2/TcdsRrSnjsD/neNuXNkgD2G597rt2xEotu2k/ovwVccXStV5v8meDPZnb/AKwh321rt2/liw9C65mIJVJWKdauo5TGSCCDz+bvyN63xAZRS6PIulQpHG2+m+B9P54nukR2xPuu/IsH6YwntT/SuPL8GSxKXFs7X4E8QxZ3L6kZi6sVkVwQVccjuGAsbqSMWWscj6LnDBlz5diRpmTVfBERZWHuQAw43vnbHSek9RMkULtzIgY9uReO3DqoUovg4M+nlB2SVY+4+A4XjttI5T//2Q=="/>
          <p:cNvSpPr>
            <a:spLocks noChangeAspect="1" noChangeArrowheads="1"/>
          </p:cNvSpPr>
          <p:nvPr/>
        </p:nvSpPr>
        <p:spPr bwMode="auto">
          <a:xfrm>
            <a:off x="307975" y="-2247900"/>
            <a:ext cx="6991350" cy="501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17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2464" y="2204864"/>
            <a:ext cx="5364461" cy="3845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280083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270</Words>
  <Application>Microsoft Office PowerPoint</Application>
  <PresentationFormat>Presentación en pantalla (4:3)</PresentationFormat>
  <Paragraphs>26</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Hezkuntza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3A2</dc:creator>
  <cp:lastModifiedBy>Amaia Alonso</cp:lastModifiedBy>
  <cp:revision>13</cp:revision>
  <dcterms:created xsi:type="dcterms:W3CDTF">2015-04-24T07:34:24Z</dcterms:created>
  <dcterms:modified xsi:type="dcterms:W3CDTF">2015-04-24T08:23:51Z</dcterms:modified>
</cp:coreProperties>
</file>