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Roboto Mon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RobotoMono-boldItalic.fntdata"/><Relationship Id="rId10" Type="http://schemas.openxmlformats.org/officeDocument/2006/relationships/font" Target="fonts/RobotoMono-italic.fntdata"/><Relationship Id="rId9" Type="http://schemas.openxmlformats.org/officeDocument/2006/relationships/font" Target="fonts/RobotoMon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RobotoMon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 sz="1000">
                <a:solidFill>
                  <a:schemeClr val="dk2"/>
                </a:solidFill>
              </a:rPr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ca" u="sng">
                <a:solidFill>
                  <a:srgbClr val="00FFFF"/>
                </a:solidFill>
                <a:latin typeface="Roboto Mono"/>
                <a:ea typeface="Roboto Mono"/>
                <a:cs typeface="Roboto Mono"/>
                <a:sym typeface="Roboto Mono"/>
              </a:rPr>
              <a:t>THE THREE KINGS</a:t>
            </a:r>
            <a:r>
              <a:rPr b="1" lang="ca">
                <a:solidFill>
                  <a:srgbClr val="00FFFF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endParaRPr b="1">
              <a:solidFill>
                <a:srgbClr val="00FFFF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150950" y="32158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1800">
                <a:solidFill>
                  <a:srgbClr val="67FFEA"/>
                </a:solidFill>
              </a:rPr>
              <a:t>5th class </a:t>
            </a:r>
            <a:endParaRPr b="1" sz="1800">
              <a:solidFill>
                <a:srgbClr val="67FFEA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1800">
                <a:solidFill>
                  <a:srgbClr val="67FFEA"/>
                </a:solidFill>
              </a:rPr>
              <a:t>E-twining</a:t>
            </a:r>
            <a:endParaRPr b="1" sz="1800">
              <a:solidFill>
                <a:srgbClr val="67FFEA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ca" sz="1800">
                <a:solidFill>
                  <a:srgbClr val="67FFEA"/>
                </a:solidFill>
              </a:rPr>
              <a:t>Marc Tuneu and Roger Masiques</a:t>
            </a:r>
            <a:endParaRPr b="1" sz="1800">
              <a:solidFill>
                <a:srgbClr val="67FFEA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chemeClr val="accent6"/>
                </a:solidFill>
              </a:rPr>
              <a:t>THE HISTORY OF THE THREE KINGS</a:t>
            </a:r>
            <a:endParaRPr b="1">
              <a:solidFill>
                <a:schemeClr val="accent6"/>
              </a:solidFill>
            </a:endParaRP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67775" y="3501600"/>
            <a:ext cx="8520600" cy="164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FF0000"/>
                </a:solidFill>
              </a:rPr>
              <a:t>The Kings of the East, according to the New Testament, were magicians who brought gifts to Jesus and were guided by a star. These gifts were gold, incense and myrrh.</a:t>
            </a:r>
            <a:endParaRPr b="1">
              <a:solidFill>
                <a:srgbClr val="FF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a">
                <a:solidFill>
                  <a:srgbClr val="00FFFF"/>
                </a:solidFill>
              </a:rPr>
              <a:t>THE NIGHT OF THE KINGS </a:t>
            </a:r>
            <a:endParaRPr b="1">
              <a:solidFill>
                <a:srgbClr val="00FFFF"/>
              </a:solidFill>
            </a:endParaRP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389400" y="2524125"/>
            <a:ext cx="7232100" cy="132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a">
                <a:solidFill>
                  <a:srgbClr val="000000"/>
                </a:solidFill>
                <a:highlight>
                  <a:schemeClr val="accent6"/>
                </a:highlight>
                <a:latin typeface="Comic Sans MS"/>
                <a:ea typeface="Comic Sans MS"/>
                <a:cs typeface="Comic Sans MS"/>
                <a:sym typeface="Comic Sans MS"/>
              </a:rPr>
              <a:t>The Catholic Church in Spain, celebrates the Day of the Three Kings festival on January 6 th. </a:t>
            </a:r>
            <a:endParaRPr b="1">
              <a:solidFill>
                <a:srgbClr val="000000"/>
              </a:solidFill>
              <a:highlight>
                <a:schemeClr val="accent6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a">
                <a:solidFill>
                  <a:srgbClr val="000000"/>
                </a:solidFill>
                <a:highlight>
                  <a:schemeClr val="accent6"/>
                </a:highlight>
                <a:latin typeface="Comic Sans MS"/>
                <a:ea typeface="Comic Sans MS"/>
                <a:cs typeface="Comic Sans MS"/>
                <a:sym typeface="Comic Sans MS"/>
              </a:rPr>
              <a:t>During the previous days, the children write a letter to Kings Melcior, Gaspar and Baltasar asking for what presents or toys they want, and they behave a little better than the previous days and prepare emotionally for the arrival of the Kings.</a:t>
            </a:r>
            <a:endParaRPr b="1">
              <a:solidFill>
                <a:srgbClr val="000000"/>
              </a:solidFill>
              <a:highlight>
                <a:schemeClr val="accent6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