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61" r:id="rId2"/>
  </p:sldMasterIdLst>
  <p:notesMasterIdLst>
    <p:notesMasterId r:id="rId1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7" d="100"/>
          <a:sy n="77" d="100"/>
        </p:scale>
        <p:origin x="-1176" y="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81875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o de título" type="title">
  <p:cSld name="TITLE"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533400" y="1371600"/>
            <a:ext cx="7851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5600"/>
              <a:buFont typeface="Calibri"/>
              <a:buNone/>
              <a:defRPr sz="5600" b="1">
                <a:solidFill>
                  <a:srgbClr val="4CE0EA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33400" y="3228536"/>
            <a:ext cx="78546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45720" lvl="0" algn="r" rtl="0">
              <a:spcBef>
                <a:spcPts val="520"/>
              </a:spcBef>
              <a:spcAft>
                <a:spcPts val="0"/>
              </a:spcAft>
              <a:buSzPts val="247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 rtl="0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m com Legenda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/>
          <p:nvPr/>
        </p:nvSpPr>
        <p:spPr>
          <a:xfrm rot="-10379968" flipH="1">
            <a:off x="3165816" y="1108016"/>
            <a:ext cx="5257696" cy="4114887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9525" cap="rnd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38500" dir="7500000" sx="98500" sy="100080" kx="100010" algn="tl" rotWithShape="0">
              <a:srgbClr val="000000">
                <a:alpha val="247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5" name="Google Shape;85;p12"/>
          <p:cNvSpPr/>
          <p:nvPr/>
        </p:nvSpPr>
        <p:spPr>
          <a:xfrm rot="-10380733" flipH="1">
            <a:off x="8004114" y="5359839"/>
            <a:ext cx="155354" cy="155354"/>
          </a:xfrm>
          <a:prstGeom prst="rtTriangle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bevel/>
            <a:headEnd type="none" w="sm" len="sm"/>
            <a:tailEnd type="none" w="sm" len="sm"/>
          </a:ln>
          <a:effectLst>
            <a:outerShdw blurRad="19685" dist="6350" dir="12900000" algn="tl" rotWithShape="0">
              <a:srgbClr val="000000">
                <a:alpha val="4667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6" name="Google Shape;86;p12"/>
          <p:cNvSpPr txBox="1">
            <a:spLocks noGrp="1"/>
          </p:cNvSpPr>
          <p:nvPr>
            <p:ph type="title"/>
          </p:nvPr>
        </p:nvSpPr>
        <p:spPr>
          <a:xfrm>
            <a:off x="609600" y="1176996"/>
            <a:ext cx="2212800" cy="15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sz="200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body" idx="1"/>
          </p:nvPr>
        </p:nvSpPr>
        <p:spPr>
          <a:xfrm>
            <a:off x="609600" y="2828785"/>
            <a:ext cx="2209800" cy="21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000" tIns="45700" rIns="45700" bIns="45700" anchor="t" anchorCtr="0">
            <a:normAutofit/>
          </a:bodyPr>
          <a:lstStyle>
            <a:lvl1pPr marL="457200" lvl="0" indent="-228600" algn="l" rtl="0">
              <a:spcBef>
                <a:spcPts val="250"/>
              </a:spcBef>
              <a:spcAft>
                <a:spcPts val="0"/>
              </a:spcAft>
              <a:buSzPts val="1235"/>
              <a:buFont typeface="Constantia"/>
              <a:buNone/>
              <a:defRPr sz="1300"/>
            </a:lvl1pPr>
            <a:lvl2pPr marL="914400" lvl="1" indent="-293369" algn="l" rtl="0">
              <a:spcBef>
                <a:spcPts val="240"/>
              </a:spcBef>
              <a:spcAft>
                <a:spcPts val="0"/>
              </a:spcAft>
              <a:buSzPts val="1020"/>
              <a:buChar char="●"/>
              <a:defRPr sz="1200"/>
            </a:lvl2pPr>
            <a:lvl3pPr marL="1371600" lvl="2" indent="-273050" algn="l" rtl="0">
              <a:spcBef>
                <a:spcPts val="200"/>
              </a:spcBef>
              <a:spcAft>
                <a:spcPts val="0"/>
              </a:spcAft>
              <a:buSzPts val="700"/>
              <a:buChar char="●"/>
              <a:defRPr sz="1000"/>
            </a:lvl3pPr>
            <a:lvl4pPr marL="1828800" lvl="3" indent="-265747" algn="l" rtl="0">
              <a:spcBef>
                <a:spcPts val="180"/>
              </a:spcBef>
              <a:spcAft>
                <a:spcPts val="0"/>
              </a:spcAft>
              <a:buSzPts val="585"/>
              <a:buChar char="●"/>
              <a:defRPr sz="900"/>
            </a:lvl4pPr>
            <a:lvl5pPr marL="2286000" lvl="4" indent="-265747" algn="l" rtl="0">
              <a:spcBef>
                <a:spcPts val="180"/>
              </a:spcBef>
              <a:spcAft>
                <a:spcPts val="0"/>
              </a:spcAft>
              <a:buSzPts val="585"/>
              <a:buChar char="●"/>
              <a:defRPr sz="9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8077200" y="6356350"/>
            <a:ext cx="609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  <p:sp>
        <p:nvSpPr>
          <p:cNvPr id="91" name="Google Shape;91;p12"/>
          <p:cNvSpPr>
            <a:spLocks noGrp="1"/>
          </p:cNvSpPr>
          <p:nvPr>
            <p:ph type="pic" idx="2"/>
          </p:nvPr>
        </p:nvSpPr>
        <p:spPr>
          <a:xfrm rot="420022">
            <a:off x="3485831" y="1199543"/>
            <a:ext cx="4617824" cy="3931997"/>
          </a:xfrm>
          <a:prstGeom prst="rect">
            <a:avLst/>
          </a:prstGeom>
          <a:solidFill>
            <a:schemeClr val="lt2"/>
          </a:solidFill>
          <a:ln w="9525" cap="rnd" cmpd="sng">
            <a:solidFill>
              <a:srgbClr val="C0C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accent3"/>
              </a:buClr>
              <a:buSzPts val="304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92" name="Google Shape;92;p12"/>
          <p:cNvSpPr/>
          <p:nvPr/>
        </p:nvSpPr>
        <p:spPr>
          <a:xfrm rot="10800000" flipH="1">
            <a:off x="-9525" y="5816600"/>
            <a:ext cx="9163050" cy="1041400"/>
          </a:xfrm>
          <a:custGeom>
            <a:avLst/>
            <a:gdLst/>
            <a:ahLst/>
            <a:cxnLst/>
            <a:rect l="l" t="t" r="r" b="b"/>
            <a:pathLst>
              <a:path w="5772" h="656" extrusionOk="0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93" name="Google Shape;93;p12"/>
          <p:cNvSpPr/>
          <p:nvPr/>
        </p:nvSpPr>
        <p:spPr>
          <a:xfrm rot="10800000" flipH="1">
            <a:off x="4381500" y="6219825"/>
            <a:ext cx="4762500" cy="638175"/>
          </a:xfrm>
          <a:custGeom>
            <a:avLst/>
            <a:gdLst/>
            <a:ahLst/>
            <a:cxnLst/>
            <a:rect l="l" t="t" r="r" b="b"/>
            <a:pathLst>
              <a:path w="3000" h="595" extrusionOk="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body" idx="1"/>
          </p:nvPr>
        </p:nvSpPr>
        <p:spPr>
          <a:xfrm rot="5400000">
            <a:off x="2377500" y="15180"/>
            <a:ext cx="43890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7185" algn="l" rtl="0">
              <a:spcBef>
                <a:spcPts val="360"/>
              </a:spcBef>
              <a:spcAft>
                <a:spcPts val="0"/>
              </a:spcAft>
              <a:buSzPts val="1710"/>
              <a:buChar char="●"/>
              <a:defRPr/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●"/>
              <a:defRPr/>
            </a:lvl2pPr>
            <a:lvl3pPr marL="1371600" lvl="2" indent="-308610" algn="l" rtl="0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marL="1828800" lvl="3" indent="-302894" algn="l" rtl="0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4pPr>
            <a:lvl5pPr marL="2286000" lvl="4" indent="-302895" algn="l" rtl="0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e texto" type="vertTitleAndTx">
  <p:cSld name="VERTICAL_TITLE_AND_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>
            <a:spLocks noGrp="1"/>
          </p:cNvSpPr>
          <p:nvPr>
            <p:ph type="title"/>
          </p:nvPr>
        </p:nvSpPr>
        <p:spPr>
          <a:xfrm rot="5400000">
            <a:off x="5052150" y="2491651"/>
            <a:ext cx="52119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body" idx="1"/>
          </p:nvPr>
        </p:nvSpPr>
        <p:spPr>
          <a:xfrm rot="5400000">
            <a:off x="861150" y="510451"/>
            <a:ext cx="52119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7185" algn="l" rtl="0">
              <a:spcBef>
                <a:spcPts val="360"/>
              </a:spcBef>
              <a:spcAft>
                <a:spcPts val="0"/>
              </a:spcAft>
              <a:buSzPts val="1710"/>
              <a:buChar char="●"/>
              <a:defRPr/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●"/>
              <a:defRPr/>
            </a:lvl2pPr>
            <a:lvl3pPr marL="1371600" lvl="2" indent="-308610" algn="l" rtl="0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marL="1828800" lvl="3" indent="-302894" algn="l" rtl="0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4pPr>
            <a:lvl5pPr marL="2286000" lvl="4" indent="-302895" algn="l" rtl="0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objecto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7185" algn="l" rtl="0">
              <a:spcBef>
                <a:spcPts val="360"/>
              </a:spcBef>
              <a:spcAft>
                <a:spcPts val="0"/>
              </a:spcAft>
              <a:buSzPts val="1710"/>
              <a:buChar char="●"/>
              <a:defRPr/>
            </a:lvl1pPr>
            <a:lvl2pPr marL="914400" lvl="1" indent="-325755" algn="l" rtl="0">
              <a:spcBef>
                <a:spcPts val="360"/>
              </a:spcBef>
              <a:spcAft>
                <a:spcPts val="0"/>
              </a:spcAft>
              <a:buSzPts val="1530"/>
              <a:buChar char="●"/>
              <a:defRPr/>
            </a:lvl2pPr>
            <a:lvl3pPr marL="1371600" lvl="2" indent="-308610" algn="l" rtl="0"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marL="1828800" lvl="3" indent="-302894" algn="l" rtl="0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4pPr>
            <a:lvl5pPr marL="2286000" lvl="4" indent="-302895" algn="l" rtl="0">
              <a:spcBef>
                <a:spcPts val="360"/>
              </a:spcBef>
              <a:spcAft>
                <a:spcPts val="0"/>
              </a:spcAft>
              <a:buSzPts val="1170"/>
              <a:buChar char="●"/>
              <a:defRPr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o de título" type="title">
  <p:cSld name="TITLE"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 txBox="1">
            <a:spLocks noGrp="1"/>
          </p:cNvSpPr>
          <p:nvPr>
            <p:ph type="ctrTitle"/>
          </p:nvPr>
        </p:nvSpPr>
        <p:spPr>
          <a:xfrm>
            <a:off x="533400" y="1371600"/>
            <a:ext cx="7851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4CE0EA"/>
              </a:buClr>
              <a:buSzPts val="5600"/>
              <a:buFont typeface="Calibri"/>
              <a:buNone/>
              <a:defRPr sz="5600" b="1">
                <a:solidFill>
                  <a:srgbClr val="4CE0EA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533400" y="3228536"/>
            <a:ext cx="78546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rmAutofit/>
          </a:bodyPr>
          <a:lstStyle>
            <a:lvl1pPr marR="45720" lvl="0" algn="r" rtl="0">
              <a:spcBef>
                <a:spcPts val="520"/>
              </a:spcBef>
              <a:spcAft>
                <a:spcPts val="0"/>
              </a:spcAft>
              <a:buSzPts val="247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 rtl="0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 rtl="0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 rtl="0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cção" type="secHead">
  <p:cSld name="SECTION_HEADER">
    <p:bg>
      <p:bgPr>
        <a:gradFill>
          <a:gsLst>
            <a:gs pos="0">
              <a:srgbClr val="439FD7"/>
            </a:gs>
            <a:gs pos="25000">
              <a:srgbClr val="4397CA"/>
            </a:gs>
            <a:gs pos="100000">
              <a:srgbClr val="00466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530352" y="1316736"/>
            <a:ext cx="7772400" cy="13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4AE3AC"/>
              </a:buClr>
              <a:buSzPts val="5600"/>
              <a:buFont typeface="Calibri"/>
              <a:buNone/>
              <a:defRPr sz="5600" b="1" cap="none">
                <a:solidFill>
                  <a:srgbClr val="4AE3AC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1"/>
          </p:nvPr>
        </p:nvSpPr>
        <p:spPr>
          <a:xfrm>
            <a:off x="530352" y="2704664"/>
            <a:ext cx="7772400" cy="1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 rtl="0">
              <a:spcBef>
                <a:spcPts val="440"/>
              </a:spcBef>
              <a:spcAft>
                <a:spcPts val="0"/>
              </a:spcAft>
              <a:buSzPts val="2090"/>
              <a:buNone/>
              <a:defRPr sz="2200">
                <a:solidFill>
                  <a:schemeClr val="lt1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SzPts val="112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SzPts val="91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SzPts val="910"/>
              <a:buNone/>
              <a:defRPr sz="1400">
                <a:solidFill>
                  <a:schemeClr val="lt1"/>
                </a:solidFill>
              </a:defRPr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Duplo" type="twoObj">
  <p:cSld name="TWO_OBJEC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457200" y="1920085"/>
            <a:ext cx="4038600" cy="44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5445" algn="l" rtl="0">
              <a:spcBef>
                <a:spcPts val="520"/>
              </a:spcBef>
              <a:spcAft>
                <a:spcPts val="0"/>
              </a:spcAft>
              <a:buSzPts val="2470"/>
              <a:buChar char="●"/>
              <a:defRPr sz="2600"/>
            </a:lvl1pPr>
            <a:lvl2pPr marL="914400" lvl="1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●"/>
              <a:defRPr sz="2400"/>
            </a:lvl2pPr>
            <a:lvl3pPr marL="1371600" lvl="2" indent="-317500" algn="l" rtl="0">
              <a:spcBef>
                <a:spcPts val="400"/>
              </a:spcBef>
              <a:spcAft>
                <a:spcPts val="0"/>
              </a:spcAft>
              <a:buSzPts val="1400"/>
              <a:buChar char="●"/>
              <a:defRPr sz="2000"/>
            </a:lvl3pPr>
            <a:lvl4pPr marL="1828800" lvl="3" indent="-302894" algn="l" rtl="0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4pPr>
            <a:lvl5pPr marL="2286000" lvl="4" indent="-302895" algn="l" rtl="0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2"/>
          </p:nvPr>
        </p:nvSpPr>
        <p:spPr>
          <a:xfrm>
            <a:off x="4648200" y="1920085"/>
            <a:ext cx="4038600" cy="44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5445" algn="l" rtl="0">
              <a:spcBef>
                <a:spcPts val="520"/>
              </a:spcBef>
              <a:spcAft>
                <a:spcPts val="0"/>
              </a:spcAft>
              <a:buSzPts val="2470"/>
              <a:buChar char="●"/>
              <a:defRPr sz="2600"/>
            </a:lvl1pPr>
            <a:lvl2pPr marL="914400" lvl="1" indent="-358140" algn="l" rtl="0">
              <a:spcBef>
                <a:spcPts val="480"/>
              </a:spcBef>
              <a:spcAft>
                <a:spcPts val="0"/>
              </a:spcAft>
              <a:buSzPts val="2040"/>
              <a:buChar char="●"/>
              <a:defRPr sz="2400"/>
            </a:lvl2pPr>
            <a:lvl3pPr marL="1371600" lvl="2" indent="-317500" algn="l" rtl="0">
              <a:spcBef>
                <a:spcPts val="400"/>
              </a:spcBef>
              <a:spcAft>
                <a:spcPts val="0"/>
              </a:spcAft>
              <a:buSzPts val="1400"/>
              <a:buChar char="●"/>
              <a:defRPr sz="2000"/>
            </a:lvl3pPr>
            <a:lvl4pPr marL="1828800" lvl="3" indent="-302894" algn="l" rtl="0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4pPr>
            <a:lvl5pPr marL="2286000" lvl="4" indent="-302895" algn="l" rtl="0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1"/>
          </p:nvPr>
        </p:nvSpPr>
        <p:spPr>
          <a:xfrm>
            <a:off x="457200" y="1855248"/>
            <a:ext cx="40401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/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SzPts val="228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2"/>
          </p:nvPr>
        </p:nvSpPr>
        <p:spPr>
          <a:xfrm>
            <a:off x="4645025" y="1859757"/>
            <a:ext cx="4041900" cy="6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SzPts val="228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SzPts val="126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SzPts val="1040"/>
              <a:buNone/>
              <a:defRPr sz="1600" b="1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3"/>
          </p:nvPr>
        </p:nvSpPr>
        <p:spPr>
          <a:xfrm>
            <a:off x="457200" y="2514600"/>
            <a:ext cx="4040100" cy="3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61315" algn="l" rtl="0">
              <a:spcBef>
                <a:spcPts val="440"/>
              </a:spcBef>
              <a:spcAft>
                <a:spcPts val="0"/>
              </a:spcAft>
              <a:buSzPts val="2090"/>
              <a:buChar char="●"/>
              <a:defRPr sz="2200"/>
            </a:lvl1pPr>
            <a:lvl2pPr marL="914400" lvl="1" indent="-336550" algn="l" rtl="0">
              <a:spcBef>
                <a:spcPts val="400"/>
              </a:spcBef>
              <a:spcAft>
                <a:spcPts val="0"/>
              </a:spcAft>
              <a:buSzPts val="1700"/>
              <a:buChar char="●"/>
              <a:defRPr sz="2000"/>
            </a:lvl2pPr>
            <a:lvl3pPr marL="1371600" lvl="2" indent="-308610" algn="l" rtl="0">
              <a:spcBef>
                <a:spcPts val="360"/>
              </a:spcBef>
              <a:spcAft>
                <a:spcPts val="0"/>
              </a:spcAft>
              <a:buSzPts val="1260"/>
              <a:buChar char="●"/>
              <a:defRPr sz="1800"/>
            </a:lvl3pPr>
            <a:lvl4pPr marL="1828800" lvl="3" indent="-294639" algn="l" rtl="0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4pPr>
            <a:lvl5pPr marL="2286000" lvl="4" indent="-294639" algn="l" rtl="0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4"/>
          </p:nvPr>
        </p:nvSpPr>
        <p:spPr>
          <a:xfrm>
            <a:off x="4645025" y="2514600"/>
            <a:ext cx="4041900" cy="3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61315" algn="l" rtl="0">
              <a:spcBef>
                <a:spcPts val="440"/>
              </a:spcBef>
              <a:spcAft>
                <a:spcPts val="0"/>
              </a:spcAft>
              <a:buSzPts val="2090"/>
              <a:buChar char="●"/>
              <a:defRPr sz="2200"/>
            </a:lvl1pPr>
            <a:lvl2pPr marL="914400" lvl="1" indent="-336550" algn="l" rtl="0">
              <a:spcBef>
                <a:spcPts val="400"/>
              </a:spcBef>
              <a:spcAft>
                <a:spcPts val="0"/>
              </a:spcAft>
              <a:buSzPts val="1700"/>
              <a:buChar char="●"/>
              <a:defRPr sz="2000"/>
            </a:lvl2pPr>
            <a:lvl3pPr marL="1371600" lvl="2" indent="-308610" algn="l" rtl="0">
              <a:spcBef>
                <a:spcPts val="360"/>
              </a:spcBef>
              <a:spcAft>
                <a:spcPts val="0"/>
              </a:spcAft>
              <a:buSzPts val="1260"/>
              <a:buChar char="●"/>
              <a:defRPr sz="1800"/>
            </a:lvl3pPr>
            <a:lvl4pPr marL="1828800" lvl="3" indent="-294639" algn="l" rtl="0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4pPr>
            <a:lvl5pPr marL="2286000" lvl="4" indent="-294639" algn="l" rtl="0">
              <a:spcBef>
                <a:spcPts val="320"/>
              </a:spcBef>
              <a:spcAft>
                <a:spcPts val="0"/>
              </a:spcAft>
              <a:buSzPts val="1040"/>
              <a:buChar char="●"/>
              <a:defRPr sz="16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 título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5000" b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>
            <a:spLocks noGrp="1"/>
          </p:cNvSpPr>
          <p:nvPr>
            <p:ph type="title"/>
          </p:nvPr>
        </p:nvSpPr>
        <p:spPr>
          <a:xfrm>
            <a:off x="685800" y="514352"/>
            <a:ext cx="27432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None/>
              <a:defRPr sz="2600" b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2743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75" tIns="45700" rIns="18275" bIns="45700" anchor="t" anchorCtr="0">
            <a:norm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SzPts val="133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SzPts val="7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2"/>
          </p:nvPr>
        </p:nvSpPr>
        <p:spPr>
          <a:xfrm>
            <a:off x="3575050" y="1676400"/>
            <a:ext cx="51117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397510" algn="l" rtl="0">
              <a:spcBef>
                <a:spcPts val="560"/>
              </a:spcBef>
              <a:spcAft>
                <a:spcPts val="0"/>
              </a:spcAft>
              <a:buSzPts val="2660"/>
              <a:buChar char="●"/>
              <a:defRPr sz="2800"/>
            </a:lvl1pPr>
            <a:lvl2pPr marL="914400" lvl="1" indent="-368935" algn="l" rtl="0">
              <a:spcBef>
                <a:spcPts val="520"/>
              </a:spcBef>
              <a:spcAft>
                <a:spcPts val="0"/>
              </a:spcAft>
              <a:buSzPts val="2210"/>
              <a:buChar char="●"/>
              <a:defRPr sz="2600"/>
            </a:lvl2pPr>
            <a:lvl3pPr marL="1371600" lvl="2" indent="-335280" algn="l" rtl="0">
              <a:spcBef>
                <a:spcPts val="480"/>
              </a:spcBef>
              <a:spcAft>
                <a:spcPts val="0"/>
              </a:spcAft>
              <a:buSzPts val="1680"/>
              <a:buChar char="●"/>
              <a:defRPr sz="2400"/>
            </a:lvl3pPr>
            <a:lvl4pPr marL="1828800" lvl="3" indent="-311150" algn="l" rtl="0">
              <a:spcBef>
                <a:spcPts val="400"/>
              </a:spcBef>
              <a:spcAft>
                <a:spcPts val="0"/>
              </a:spcAft>
              <a:buSzPts val="1300"/>
              <a:buChar char="●"/>
              <a:defRPr sz="2000"/>
            </a:lvl4pPr>
            <a:lvl5pPr marL="2286000" lvl="4" indent="-302895" algn="l" rtl="0">
              <a:spcBef>
                <a:spcPts val="360"/>
              </a:spcBef>
              <a:spcAft>
                <a:spcPts val="0"/>
              </a:spcAft>
              <a:buSzPts val="1170"/>
              <a:buChar char="●"/>
              <a:defRPr sz="1800"/>
            </a:lvl5pPr>
            <a:lvl6pPr marL="2743200" lvl="5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6pPr>
            <a:lvl7pPr marL="3200400" lvl="6" indent="-320039" algn="l" rtl="0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65002" sy="65002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9525" y="-7144"/>
            <a:ext cx="9163050" cy="1041400"/>
          </a:xfrm>
          <a:custGeom>
            <a:avLst/>
            <a:gdLst/>
            <a:ahLst/>
            <a:cxnLst/>
            <a:rect l="l" t="t" r="r" b="b"/>
            <a:pathLst>
              <a:path w="5772" h="656" extrusionOk="0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4381500" y="-7144"/>
            <a:ext cx="4762500" cy="638175"/>
          </a:xfrm>
          <a:custGeom>
            <a:avLst/>
            <a:gdLst/>
            <a:ahLst/>
            <a:cxnLst/>
            <a:rect l="l" t="t" r="r" b="b"/>
            <a:pathLst>
              <a:path w="3000" h="595" extrusionOk="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21944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sz="21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D0E9ED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  <p:grpSp>
        <p:nvGrpSpPr>
          <p:cNvPr id="13" name="Google Shape;13;p1"/>
          <p:cNvGrpSpPr/>
          <p:nvPr/>
        </p:nvGrpSpPr>
        <p:grpSpPr>
          <a:xfrm>
            <a:off x="-29294" y="-16107"/>
            <a:ext cx="9198252" cy="1086259"/>
            <a:chOff x="-29322" y="-1965"/>
            <a:chExt cx="9198252" cy="1086259"/>
          </a:xfrm>
        </p:grpSpPr>
        <p:sp>
          <p:nvSpPr>
            <p:cNvPr id="14" name="Google Shape;14;p1"/>
            <p:cNvSpPr/>
            <p:nvPr/>
          </p:nvSpPr>
          <p:spPr>
            <a:xfrm rot="-164306">
              <a:off x="-19045" y="216553"/>
              <a:ext cx="9163052" cy="649223"/>
            </a:xfrm>
            <a:custGeom>
              <a:avLst/>
              <a:gdLst/>
              <a:ahLst/>
              <a:cxnLst/>
              <a:rect l="l" t="t" r="r" b="b"/>
              <a:pathLst>
                <a:path w="5772" h="1055" extrusionOk="0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75" cap="flat" cmpd="sng">
              <a:solidFill>
                <a:srgbClr val="09B6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 rot="-164306">
              <a:off x="-14309" y="290005"/>
              <a:ext cx="9175809" cy="530353"/>
            </a:xfrm>
            <a:custGeom>
              <a:avLst/>
              <a:gdLst/>
              <a:ahLst/>
              <a:cxnLst/>
              <a:rect l="l" t="t" r="r" b="b"/>
              <a:pathLst>
                <a:path w="5766" h="854" extrusionOk="0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tile tx="0" ty="0" sx="65002" sy="65002" flip="none" algn="tl"/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>
            <a:off x="-9525" y="-7144"/>
            <a:ext cx="9163050" cy="1041400"/>
          </a:xfrm>
          <a:custGeom>
            <a:avLst/>
            <a:gdLst/>
            <a:ahLst/>
            <a:cxnLst/>
            <a:rect l="l" t="t" r="r" b="b"/>
            <a:pathLst>
              <a:path w="5772" h="656" extrusionOk="0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rgbClr val="0079AD">
                  <a:alpha val="44705"/>
                </a:srgbClr>
              </a:gs>
              <a:gs pos="100000">
                <a:srgbClr val="00E9F7">
                  <a:alpha val="54901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4381500" y="-7144"/>
            <a:ext cx="4762500" cy="638175"/>
          </a:xfrm>
          <a:custGeom>
            <a:avLst/>
            <a:gdLst/>
            <a:ahLst/>
            <a:cxnLst/>
            <a:rect l="l" t="t" r="r" b="b"/>
            <a:pathLst>
              <a:path w="3000" h="595" extrusionOk="0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ABB4">
                  <a:alpha val="29803"/>
                </a:srgbClr>
              </a:gs>
              <a:gs pos="80000">
                <a:srgbClr val="0099E4">
                  <a:alpha val="44705"/>
                </a:srgbClr>
              </a:gs>
              <a:gs pos="100000">
                <a:srgbClr val="0099E4">
                  <a:alpha val="4470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alibri"/>
              <a:buNone/>
              <a:defRPr sz="5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body" idx="1"/>
          </p:nvPr>
        </p:nvSpPr>
        <p:spPr>
          <a:xfrm>
            <a:off x="457200" y="1935480"/>
            <a:ext cx="8229600" cy="43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5445" algn="l" rtl="0">
              <a:spcBef>
                <a:spcPts val="520"/>
              </a:spcBef>
              <a:spcAft>
                <a:spcPts val="0"/>
              </a:spcAft>
              <a:buClr>
                <a:schemeClr val="accent3"/>
              </a:buClr>
              <a:buSzPts val="247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914400" marR="0" lvl="1" indent="-35814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04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1371600" marR="0" lvl="2" indent="-321944" algn="l" rtl="0"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470"/>
              <a:buFont typeface="Noto Sans Symbols"/>
              <a:buChar char="●"/>
              <a:defRPr sz="21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1828800" marR="0" lvl="3" indent="-31115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2286000" marR="0" lvl="4" indent="-311150" algn="l" rtl="0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2743200" marR="0" lvl="5" indent="-320039" algn="l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3200400" marR="0" lvl="6" indent="-309879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onstantia"/>
              <a:buChar char="•"/>
              <a:defRPr sz="16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nstantia"/>
              <a:buChar char="•"/>
              <a:defRPr sz="1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ftr" idx="11"/>
          </p:nvPr>
        </p:nvSpPr>
        <p:spPr>
          <a:xfrm>
            <a:off x="2667000" y="6356350"/>
            <a:ext cx="3352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7924800" y="6356350"/>
            <a:ext cx="762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u="none">
                <a:solidFill>
                  <a:srgbClr val="035C75"/>
                </a:solidFill>
                <a:latin typeface="Constantia"/>
                <a:ea typeface="Constantia"/>
                <a:cs typeface="Constantia"/>
                <a:sym typeface="Constant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  <p:grpSp>
        <p:nvGrpSpPr>
          <p:cNvPr id="30" name="Google Shape;30;p3"/>
          <p:cNvGrpSpPr/>
          <p:nvPr/>
        </p:nvGrpSpPr>
        <p:grpSpPr>
          <a:xfrm>
            <a:off x="-29294" y="-16107"/>
            <a:ext cx="9198252" cy="1086259"/>
            <a:chOff x="-29322" y="-1965"/>
            <a:chExt cx="9198252" cy="1086259"/>
          </a:xfrm>
        </p:grpSpPr>
        <p:sp>
          <p:nvSpPr>
            <p:cNvPr id="31" name="Google Shape;31;p3"/>
            <p:cNvSpPr/>
            <p:nvPr/>
          </p:nvSpPr>
          <p:spPr>
            <a:xfrm rot="-164306">
              <a:off x="-19045" y="216553"/>
              <a:ext cx="9163052" cy="649223"/>
            </a:xfrm>
            <a:custGeom>
              <a:avLst/>
              <a:gdLst/>
              <a:ahLst/>
              <a:cxnLst/>
              <a:rect l="l" t="t" r="r" b="b"/>
              <a:pathLst>
                <a:path w="5772" h="1055" extrusionOk="0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75" cap="flat" cmpd="sng">
              <a:solidFill>
                <a:srgbClr val="09B6B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 rot="-164306">
              <a:off x="-14309" y="290005"/>
              <a:ext cx="9175809" cy="530353"/>
            </a:xfrm>
            <a:custGeom>
              <a:avLst/>
              <a:gdLst/>
              <a:ahLst/>
              <a:cxnLst/>
              <a:rect l="l" t="t" r="r" b="b"/>
              <a:pathLst>
                <a:path w="5766" h="854" extrusionOk="0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5"/>
          <p:cNvPicPr preferRelativeResize="0"/>
          <p:nvPr/>
        </p:nvPicPr>
        <p:blipFill rotWithShape="1">
          <a:blip r:embed="rId3">
            <a:alphaModFix/>
          </a:blip>
          <a:srcRect r="7424"/>
          <a:stretch/>
        </p:blipFill>
        <p:spPr>
          <a:xfrm>
            <a:off x="-169857" y="-47168"/>
            <a:ext cx="9705742" cy="6985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 descr="C:\Users\Aluno\Downloads\Image-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3768" y="-47168"/>
            <a:ext cx="4572000" cy="6985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B5876A4A-AF24-44C7-95E6-684AA86581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0" b="99167" l="0" r="98017">
                        <a14:foregroundMark x1="74788" y1="13333" x2="74788" y2="13333"/>
                        <a14:foregroundMark x1="73938" y1="11458" x2="73938" y2="11458"/>
                        <a14:foregroundMark x1="41076" y1="8125" x2="41076" y2="8125"/>
                        <a14:foregroundMark x1="48159" y1="4792" x2="48159" y2="4792"/>
                        <a14:foregroundMark x1="57224" y1="6667" x2="57224" y2="6667"/>
                        <a14:foregroundMark x1="46459" y1="75208" x2="46459" y2="75208"/>
                        <a14:foregroundMark x1="49292" y1="76667" x2="49292" y2="76667"/>
                        <a14:foregroundMark x1="43909" y1="74167" x2="43909" y2="74167"/>
                        <a14:foregroundMark x1="39660" y1="70625" x2="39660" y2="70625"/>
                        <a14:foregroundMark x1="35127" y1="73958" x2="35127" y2="73958"/>
                        <a14:foregroundMark x1="52691" y1="74167" x2="52691" y2="74167"/>
                        <a14:foregroundMark x1="54391" y1="82917" x2="54391" y2="82917"/>
                        <a14:foregroundMark x1="19263" y1="86875" x2="19263" y2="86875"/>
                        <a14:foregroundMark x1="20113" y1="84792" x2="20113" y2="84792"/>
                        <a14:foregroundMark x1="23796" y1="88750" x2="23796" y2="88750"/>
                        <a14:foregroundMark x1="26062" y1="86250" x2="26062" y2="86250"/>
                        <a14:foregroundMark x1="56941" y1="87708" x2="56941" y2="87708"/>
                        <a14:foregroundMark x1="68272" y1="90000" x2="68272" y2="88958"/>
                        <a14:foregroundMark x1="72805" y1="87500" x2="72805" y2="87500"/>
                        <a14:foregroundMark x1="72238" y1="89375" x2="72238" y2="89375"/>
                        <a14:foregroundMark x1="77054" y1="89583" x2="77054" y2="89583"/>
                        <a14:foregroundMark x1="75637" y1="85000" x2="75637" y2="85000"/>
                        <a14:foregroundMark x1="16431" y1="94583" x2="16431" y2="94583"/>
                        <a14:foregroundMark x1="15864" y1="92500" x2="15864" y2="92500"/>
                        <a14:foregroundMark x1="12181" y1="95833" x2="12181" y2="95833"/>
                        <a14:foregroundMark x1="8499" y1="94583" x2="8499" y2="94583"/>
                        <a14:foregroundMark x1="30028" y1="93125" x2="30028" y2="93125"/>
                        <a14:foregroundMark x1="22946" y1="92500" x2="22946" y2="92500"/>
                        <a14:foregroundMark x1="38527" y1="93125" x2="38527" y2="93125"/>
                        <a14:foregroundMark x1="35694" y1="95208" x2="35694" y2="95208"/>
                        <a14:foregroundMark x1="56941" y1="94167" x2="56941" y2="94167"/>
                        <a14:foregroundMark x1="52408" y1="93542" x2="52408" y2="93542"/>
                        <a14:foregroundMark x1="78187" y1="93333" x2="78187" y2="93333"/>
                        <a14:foregroundMark x1="81020" y1="94792" x2="81020" y2="94792"/>
                        <a14:foregroundMark x1="52408" y1="96042" x2="52408" y2="96042"/>
                        <a14:foregroundMark x1="50142" y1="97292" x2="50142" y2="97292"/>
                        <a14:foregroundMark x1="83286" y1="10833" x2="83286" y2="10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0951" y="5192368"/>
            <a:ext cx="1224934" cy="166563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E9F6388-B7A8-4E62-A679-242AD7A44D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24" b="97024" l="2007" r="99331">
                        <a14:foregroundMark x1="3679" y1="79762" x2="3679" y2="79762"/>
                        <a14:foregroundMark x1="15719" y1="82143" x2="15719" y2="82143"/>
                        <a14:foregroundMark x1="30435" y1="81548" x2="30435" y2="81548"/>
                        <a14:foregroundMark x1="40468" y1="78571" x2="40468" y2="78571"/>
                        <a14:foregroundMark x1="45485" y1="81548" x2="45485" y2="81548"/>
                        <a14:foregroundMark x1="70569" y1="86310" x2="70569" y2="86310"/>
                        <a14:foregroundMark x1="80268" y1="89286" x2="80936" y2="88095"/>
                        <a14:foregroundMark x1="91639" y1="86310" x2="91639" y2="863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6033" y="5725815"/>
            <a:ext cx="1736402" cy="97563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58A56FFB-ED43-4575-B3CF-684D542542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0078" y="5911090"/>
            <a:ext cx="1736402" cy="7903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6"/>
          <p:cNvPicPr preferRelativeResize="0"/>
          <p:nvPr/>
        </p:nvPicPr>
        <p:blipFill rotWithShape="1">
          <a:blip r:embed="rId3">
            <a:alphaModFix/>
          </a:blip>
          <a:srcRect t="9690"/>
          <a:stretch/>
        </p:blipFill>
        <p:spPr>
          <a:xfrm>
            <a:off x="4237887" y="900528"/>
            <a:ext cx="4608512" cy="2341154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117" name="Google Shape;11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544" y="3501008"/>
            <a:ext cx="4351920" cy="290269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118" name="Google Shape;118;p16"/>
          <p:cNvSpPr txBox="1"/>
          <p:nvPr/>
        </p:nvSpPr>
        <p:spPr>
          <a:xfrm>
            <a:off x="611560" y="732277"/>
            <a:ext cx="3168300" cy="26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Adriana Magalhães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Cristiana Domingues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Diana Barreiro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Teko"/>
              <a:ea typeface="Teko"/>
              <a:cs typeface="Teko"/>
              <a:sym typeface="Tek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Paredes de Coura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 Viana do Castelo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19" name="Google Shape;119;p16"/>
          <p:cNvSpPr txBox="1"/>
          <p:nvPr/>
        </p:nvSpPr>
        <p:spPr>
          <a:xfrm>
            <a:off x="5237461" y="4221087"/>
            <a:ext cx="3240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Traditional Cod</a:t>
            </a:r>
            <a:endParaRPr sz="2400">
              <a:solidFill>
                <a:schemeClr val="dk1"/>
              </a:solidFill>
              <a:latin typeface="Teko"/>
              <a:ea typeface="Teko"/>
              <a:cs typeface="Teko"/>
              <a:sym typeface="Tek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Teko"/>
              <a:ea typeface="Teko"/>
              <a:cs typeface="Teko"/>
              <a:sym typeface="Tek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Traditonal Trout</a:t>
            </a:r>
            <a:endParaRPr sz="2400">
              <a:solidFill>
                <a:schemeClr val="dk1"/>
              </a:solidFill>
              <a:latin typeface="Teko"/>
              <a:ea typeface="Teko"/>
              <a:cs typeface="Teko"/>
              <a:sym typeface="Tek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337" y="1850210"/>
            <a:ext cx="8346318" cy="500779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 txBox="1"/>
          <p:nvPr/>
        </p:nvSpPr>
        <p:spPr>
          <a:xfrm>
            <a:off x="323528" y="980728"/>
            <a:ext cx="7488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Bacalhau à Miquelina | Codfish Miquelina Style</a:t>
            </a:r>
            <a:endParaRPr sz="3600">
              <a:solidFill>
                <a:schemeClr val="dk1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26" name="Google Shape;126;p17"/>
          <p:cNvSpPr txBox="1"/>
          <p:nvPr/>
        </p:nvSpPr>
        <p:spPr>
          <a:xfrm>
            <a:off x="3744362" y="2662976"/>
            <a:ext cx="18288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48714" y="3124724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 rotWithShape="1">
          <a:blip r:embed="rId4">
            <a:alphaModFix/>
          </a:blip>
          <a:srcRect l="31434" r="31179"/>
          <a:stretch/>
        </p:blipFill>
        <p:spPr>
          <a:xfrm>
            <a:off x="4807200" y="524243"/>
            <a:ext cx="4014466" cy="6029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 rotWithShape="1">
          <a:blip r:embed="rId3">
            <a:alphaModFix/>
          </a:blip>
          <a:srcRect l="31619" r="31445"/>
          <a:stretch/>
        </p:blipFill>
        <p:spPr>
          <a:xfrm>
            <a:off x="606076" y="524243"/>
            <a:ext cx="3965923" cy="6029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/>
          <p:nvPr/>
        </p:nvSpPr>
        <p:spPr>
          <a:xfrm>
            <a:off x="3656342" y="2499510"/>
            <a:ext cx="18288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323528" y="980728"/>
            <a:ext cx="74889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Truta à Moda de Coura | Trout Coura Style</a:t>
            </a:r>
            <a:endParaRPr sz="3600">
              <a:solidFill>
                <a:schemeClr val="dk1"/>
              </a:solidFill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140" name="Google Shape;14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1876" y="2094525"/>
            <a:ext cx="5913270" cy="3926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684" y="777242"/>
            <a:ext cx="3646246" cy="552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1532" y="777242"/>
            <a:ext cx="3646246" cy="5648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/>
          <p:nvPr/>
        </p:nvSpPr>
        <p:spPr>
          <a:xfrm>
            <a:off x="540694" y="940302"/>
            <a:ext cx="7167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>
                <a:solidFill>
                  <a:schemeClr val="dk1"/>
                </a:solidFill>
                <a:latin typeface="Teko"/>
                <a:ea typeface="Teko"/>
                <a:cs typeface="Teko"/>
                <a:sym typeface="Teko"/>
              </a:rPr>
              <a:t>Typical Portuguese Menu</a:t>
            </a:r>
            <a:endParaRPr/>
          </a:p>
        </p:txBody>
      </p:sp>
      <p:pic>
        <p:nvPicPr>
          <p:cNvPr id="152" name="Google Shape;15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0694" y="3862259"/>
            <a:ext cx="3439512" cy="2566694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153" name="Google Shape;15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6686" y="1301093"/>
            <a:ext cx="3439512" cy="2314776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154" name="Google Shape;15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0785" y="1712394"/>
            <a:ext cx="3901440" cy="1949450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155" name="Google Shape;155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5722" y="3896209"/>
            <a:ext cx="3901440" cy="2336800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luxo">
  <a:themeElements>
    <a:clrScheme name="Fluxo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uxo">
  <a:themeElements>
    <a:clrScheme name="Fluxo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36</Words>
  <Application>Microsoft Office PowerPoint</Application>
  <PresentationFormat>Apresentação no Ecrã (4:3)</PresentationFormat>
  <Paragraphs>12</Paragraphs>
  <Slides>7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dos diapositivos</vt:lpstr>
      </vt:variant>
      <vt:variant>
        <vt:i4>7</vt:i4>
      </vt:variant>
    </vt:vector>
  </HeadingPairs>
  <TitlesOfParts>
    <vt:vector size="9" baseType="lpstr">
      <vt:lpstr>Fluxo</vt:lpstr>
      <vt:lpstr>Fluxo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Lurdes</dc:creator>
  <cp:lastModifiedBy>Lurdes</cp:lastModifiedBy>
  <cp:revision>3</cp:revision>
  <dcterms:modified xsi:type="dcterms:W3CDTF">2019-03-29T15:17:40Z</dcterms:modified>
</cp:coreProperties>
</file>