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theme/theme5.xml" ContentType="application/vnd.openxmlformats-officedocument.them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Masters/slideMaster19.xml" ContentType="application/vnd.openxmlformats-officedocument.presentationml.slideMaster+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theme/theme18.xml" ContentType="application/vnd.openxmlformats-officedocument.theme+xml"/>
  <Override PartName="/ppt/slideMasters/slideMaster15.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Masters/slideMaster13.xml" ContentType="application/vnd.openxmlformats-officedocument.presentationml.slideMaster+xml"/>
  <Override PartName="/ppt/slideMasters/slideMaster22.xml" ContentType="application/vnd.openxmlformats-officedocument.presentationml.slideMaster+xml"/>
  <Override PartName="/ppt/theme/theme14.xml" ContentType="application/vnd.openxmlformats-officedocument.theme+xml"/>
  <Override PartName="/ppt/theme/theme23.xml" ContentType="application/vnd.openxmlformats-officedocument.theme+xml"/>
  <Override PartName="/ppt/theme/theme25.xml" ContentType="application/vnd.openxmlformats-officedocument.theme+xml"/>
  <Override PartName="/ppt/slideMasters/slideMaster6.xml" ContentType="application/vnd.openxmlformats-officedocument.presentationml.slideMaster+xml"/>
  <Override PartName="/ppt/slideMasters/slideMaster20.xml" ContentType="application/vnd.openxmlformats-officedocument.presentationml.slideMaster+xml"/>
  <Override PartName="/ppt/theme/theme8.xml" ContentType="application/vnd.openxmlformats-officedocument.theme+xml"/>
  <Override PartName="/ppt/theme/theme12.xml" ContentType="application/vnd.openxmlformats-officedocument.theme+xml"/>
  <Override PartName="/ppt/theme/theme21.xml" ContentType="application/vnd.openxmlformats-officedocument.theme+xml"/>
  <Override PartName="/ppt/slideMasters/slideMaster4.xml" ContentType="application/vnd.openxmlformats-officedocument.presentationml.slideMaster+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theme/theme6.xml" ContentType="application/vnd.openxmlformats-officedocument.theme+xml"/>
  <Override PartName="/ppt/theme/theme10.xml" ContentType="application/vnd.openxmlformats-officedocument.them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slideMasters/slideMaster18.xml" ContentType="application/vnd.openxmlformats-officedocument.presentationml.slideMaster+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Default Extension="jpeg" ContentType="image/jpeg"/>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theme/theme19.xml" ContentType="application/vnd.openxmlformats-officedocument.theme+xml"/>
  <Override PartName="/ppt/slideLayouts/slideLayout32.xml" ContentType="application/vnd.openxmlformats-officedocument.presentationml.slideLayout+xml"/>
  <Override PartName="/docProps/app.xml" ContentType="application/vnd.openxmlformats-officedocument.extended-properties+xml"/>
  <Override PartName="/ppt/slideMasters/slideMaster14.xml" ContentType="application/vnd.openxmlformats-officedocument.presentationml.slideMaster+xml"/>
  <Override PartName="/ppt/slideMasters/slideMaster23.xml" ContentType="application/vnd.openxmlformats-officedocument.presentationml.slideMaster+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theme/theme17.xml" ContentType="application/vnd.openxmlformats-officedocument.theme+xml"/>
  <Override PartName="/ppt/slideLayouts/slideLayout30.xml" ContentType="application/vnd.openxmlformats-officedocument.presentationml.slideLayout+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Masters/slideMaster21.xml" ContentType="application/vnd.openxmlformats-officedocument.presentationml.slideMaster+xml"/>
  <Override PartName="/ppt/slideLayouts/slideLayout10.xml" ContentType="application/vnd.openxmlformats-officedocument.presentationml.slideLayout+xml"/>
  <Override PartName="/ppt/theme/theme15.xml" ContentType="application/vnd.openxmlformats-officedocument.theme+xml"/>
  <Override PartName="/ppt/theme/theme24.xml" ContentType="application/vnd.openxmlformats-officedocument.them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theme/theme13.xml" ContentType="application/vnd.openxmlformats-officedocument.theme+xml"/>
  <Override PartName="/ppt/theme/theme22.xml" ContentType="application/vnd.openxmlformats-officedocument.theme+xml"/>
  <Override PartName="/ppt/slideMasters/slideMaster5.xml" ContentType="application/vnd.openxmlformats-officedocument.presentationml.slideMaster+xml"/>
  <Override PartName="/ppt/slides/slide8.xml" ContentType="application/vnd.openxmlformats-officedocument.presentationml.slide+xml"/>
  <Override PartName="/ppt/theme/theme7.xml" ContentType="application/vnd.openxmlformats-officedocument.theme+xml"/>
  <Override PartName="/ppt/theme/theme11.xml" ContentType="application/vnd.openxmlformats-officedocument.theme+xml"/>
  <Override PartName="/ppt/theme/theme20.xml" ContentType="application/vnd.openxmlformats-officedocument.them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rels" ContentType="application/vnd.openxmlformats-package.relationships+xml"/>
  <Override PartName="/ppt/slideMasters/slideMaster17.xml" ContentType="application/vnd.openxmlformats-officedocument.presentationml.slideMaster+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Masters/slideMaster24.xml" ContentType="application/vnd.openxmlformats-officedocument.presentationml.slideMaster+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theme/theme16.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86" r:id="rId3"/>
    <p:sldMasterId id="2147483688" r:id="rId4"/>
    <p:sldMasterId id="2147483690" r:id="rId5"/>
    <p:sldMasterId id="2147483692" r:id="rId6"/>
    <p:sldMasterId id="2147483694" r:id="rId7"/>
    <p:sldMasterId id="2147483696" r:id="rId8"/>
    <p:sldMasterId id="2147483698" r:id="rId9"/>
    <p:sldMasterId id="2147483700" r:id="rId10"/>
    <p:sldMasterId id="2147483708" r:id="rId11"/>
    <p:sldMasterId id="2147483712" r:id="rId12"/>
    <p:sldMasterId id="2147483714" r:id="rId13"/>
    <p:sldMasterId id="2147483716" r:id="rId14"/>
    <p:sldMasterId id="2147483718" r:id="rId15"/>
    <p:sldMasterId id="2147483720" r:id="rId16"/>
    <p:sldMasterId id="2147483722" r:id="rId17"/>
    <p:sldMasterId id="2147483724" r:id="rId18"/>
    <p:sldMasterId id="2147483726" r:id="rId19"/>
    <p:sldMasterId id="2147483728" r:id="rId20"/>
    <p:sldMasterId id="2147483730" r:id="rId21"/>
    <p:sldMasterId id="2147483732" r:id="rId22"/>
    <p:sldMasterId id="2147483734" r:id="rId23"/>
    <p:sldMasterId id="2147483736" r:id="rId24"/>
  </p:sldMasterIdLst>
  <p:notesMasterIdLst>
    <p:notesMasterId r:id="rId56"/>
  </p:notesMasterIdLst>
  <p:sldIdLst>
    <p:sldId id="256" r:id="rId25"/>
    <p:sldId id="257" r:id="rId26"/>
    <p:sldId id="258" r:id="rId27"/>
    <p:sldId id="259" r:id="rId28"/>
    <p:sldId id="260" r:id="rId29"/>
    <p:sldId id="261" r:id="rId30"/>
    <p:sldId id="262" r:id="rId31"/>
    <p:sldId id="263" r:id="rId32"/>
    <p:sldId id="264" r:id="rId33"/>
    <p:sldId id="265" r:id="rId34"/>
    <p:sldId id="284" r:id="rId35"/>
    <p:sldId id="285" r:id="rId36"/>
    <p:sldId id="286" r:id="rId37"/>
    <p:sldId id="269" r:id="rId38"/>
    <p:sldId id="287" r:id="rId39"/>
    <p:sldId id="271" r:id="rId40"/>
    <p:sldId id="272" r:id="rId41"/>
    <p:sldId id="273" r:id="rId42"/>
    <p:sldId id="274" r:id="rId43"/>
    <p:sldId id="275" r:id="rId44"/>
    <p:sldId id="276" r:id="rId45"/>
    <p:sldId id="277" r:id="rId46"/>
    <p:sldId id="278" r:id="rId47"/>
    <p:sldId id="279" r:id="rId48"/>
    <p:sldId id="280" r:id="rId49"/>
    <p:sldId id="281" r:id="rId50"/>
    <p:sldId id="282" r:id="rId51"/>
    <p:sldId id="283" r:id="rId52"/>
    <p:sldId id="288" r:id="rId53"/>
    <p:sldId id="289" r:id="rId54"/>
    <p:sldId id="290" r:id="rId55"/>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p:scale>
          <a:sx n="76" d="100"/>
          <a:sy n="76" d="100"/>
        </p:scale>
        <p:origin x="-1206" y="13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2.xml"/><Relationship Id="rId39" Type="http://schemas.openxmlformats.org/officeDocument/2006/relationships/slide" Target="slides/slide15.xml"/><Relationship Id="rId21" Type="http://schemas.openxmlformats.org/officeDocument/2006/relationships/slideMaster" Target="slideMasters/slideMaster21.xml"/><Relationship Id="rId34" Type="http://schemas.openxmlformats.org/officeDocument/2006/relationships/slide" Target="slides/slide10.xml"/><Relationship Id="rId42" Type="http://schemas.openxmlformats.org/officeDocument/2006/relationships/slide" Target="slides/slide18.xml"/><Relationship Id="rId47" Type="http://schemas.openxmlformats.org/officeDocument/2006/relationships/slide" Target="slides/slide23.xml"/><Relationship Id="rId50" Type="http://schemas.openxmlformats.org/officeDocument/2006/relationships/slide" Target="slides/slide26.xml"/><Relationship Id="rId55" Type="http://schemas.openxmlformats.org/officeDocument/2006/relationships/slide" Target="slides/slide3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1.xml"/><Relationship Id="rId33" Type="http://schemas.openxmlformats.org/officeDocument/2006/relationships/slide" Target="slides/slide9.xml"/><Relationship Id="rId38" Type="http://schemas.openxmlformats.org/officeDocument/2006/relationships/slide" Target="slides/slide14.xml"/><Relationship Id="rId46" Type="http://schemas.openxmlformats.org/officeDocument/2006/relationships/slide" Target="slides/slide22.xml"/><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Master" Target="slideMasters/slideMaster20.xml"/><Relationship Id="rId29" Type="http://schemas.openxmlformats.org/officeDocument/2006/relationships/slide" Target="slides/slide5.xml"/><Relationship Id="rId41" Type="http://schemas.openxmlformats.org/officeDocument/2006/relationships/slide" Target="slides/slide17.xml"/><Relationship Id="rId54" Type="http://schemas.openxmlformats.org/officeDocument/2006/relationships/slide" Target="slides/slide3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8.xml"/><Relationship Id="rId37" Type="http://schemas.openxmlformats.org/officeDocument/2006/relationships/slide" Target="slides/slide13.xml"/><Relationship Id="rId40" Type="http://schemas.openxmlformats.org/officeDocument/2006/relationships/slide" Target="slides/slide16.xml"/><Relationship Id="rId45" Type="http://schemas.openxmlformats.org/officeDocument/2006/relationships/slide" Target="slides/slide21.xml"/><Relationship Id="rId53" Type="http://schemas.openxmlformats.org/officeDocument/2006/relationships/slide" Target="slides/slide29.xml"/><Relationship Id="rId58"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4.xml"/><Relationship Id="rId36" Type="http://schemas.openxmlformats.org/officeDocument/2006/relationships/slide" Target="slides/slide12.xml"/><Relationship Id="rId49" Type="http://schemas.openxmlformats.org/officeDocument/2006/relationships/slide" Target="slides/slide25.xml"/><Relationship Id="rId57"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7.xml"/><Relationship Id="rId44" Type="http://schemas.openxmlformats.org/officeDocument/2006/relationships/slide" Target="slides/slide20.xml"/><Relationship Id="rId52" Type="http://schemas.openxmlformats.org/officeDocument/2006/relationships/slide" Target="slides/slide28.xml"/><Relationship Id="rId60"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3.xml"/><Relationship Id="rId30" Type="http://schemas.openxmlformats.org/officeDocument/2006/relationships/slide" Target="slides/slide6.xml"/><Relationship Id="rId35" Type="http://schemas.openxmlformats.org/officeDocument/2006/relationships/slide" Target="slides/slide11.xml"/><Relationship Id="rId43" Type="http://schemas.openxmlformats.org/officeDocument/2006/relationships/slide" Target="slides/slide19.xml"/><Relationship Id="rId48" Type="http://schemas.openxmlformats.org/officeDocument/2006/relationships/slide" Target="slides/slide24.xml"/><Relationship Id="rId56"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27.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9E82EC1-45A1-4996-A354-FD66D3F2249D}" type="datetimeFigureOut">
              <a:rPr lang="it-IT" smtClean="0"/>
              <a:pPr/>
              <a:t>22/02/2018</a:t>
            </a:fld>
            <a:endParaRPr lang="it-IT"/>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D1B961C-B345-4B75-9898-906A5ADF943A}" type="slidenum">
              <a:rPr lang="it-IT" smtClean="0"/>
              <a:pPr/>
              <a:t>‹N›</a:t>
            </a:fld>
            <a:endParaRPr lang="it-IT"/>
          </a:p>
        </p:txBody>
      </p:sp>
    </p:spTree>
    <p:extLst>
      <p:ext uri="{BB962C8B-B14F-4D97-AF65-F5344CB8AC3E}">
        <p14:creationId xmlns:p14="http://schemas.microsoft.com/office/powerpoint/2010/main" xmlns="" val="33194004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bg>
      <p:bgRef idx="1002">
        <a:schemeClr val="bg2"/>
      </p:bgRef>
    </p:bg>
    <p:spTree>
      <p:nvGrpSpPr>
        <p:cNvPr id="1" name=""/>
        <p:cNvGrpSpPr/>
        <p:nvPr/>
      </p:nvGrpSpPr>
      <p:grpSpPr>
        <a:xfrm>
          <a:off x="0" y="0"/>
          <a:ext cx="0" cy="0"/>
          <a:chOff x="0" y="0"/>
          <a:chExt cx="0" cy="0"/>
        </a:xfrm>
      </p:grpSpPr>
      <p:sp>
        <p:nvSpPr>
          <p:cNvPr id="9" name="Titolo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it-IT" smtClean="0"/>
              <a:t>Fare clic per modificare lo stile del titolo</a:t>
            </a:r>
            <a:endParaRPr kumimoji="0" lang="en-US"/>
          </a:p>
        </p:txBody>
      </p:sp>
      <p:sp>
        <p:nvSpPr>
          <p:cNvPr id="17" name="Sottotitolo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it-IT" smtClean="0"/>
              <a:t>Fare clic per modificare lo stile del sottotitolo dello schema</a:t>
            </a:r>
            <a:endParaRPr kumimoji="0" lang="en-US"/>
          </a:p>
        </p:txBody>
      </p:sp>
      <p:sp>
        <p:nvSpPr>
          <p:cNvPr id="30" name="Segnaposto data 29"/>
          <p:cNvSpPr>
            <a:spLocks noGrp="1"/>
          </p:cNvSpPr>
          <p:nvPr>
            <p:ph type="dt" sz="half" idx="10"/>
          </p:nvPr>
        </p:nvSpPr>
        <p:spPr/>
        <p:txBody>
          <a:bodyPr/>
          <a:lstStyle/>
          <a:p>
            <a:fld id="{F6456AE2-8A27-489A-9A72-87D94BA543B9}" type="datetimeFigureOut">
              <a:rPr lang="it-IT" smtClean="0"/>
              <a:pPr/>
              <a:t>22/02/2018</a:t>
            </a:fld>
            <a:endParaRPr lang="it-IT"/>
          </a:p>
        </p:txBody>
      </p:sp>
      <p:sp>
        <p:nvSpPr>
          <p:cNvPr id="19" name="Segnaposto piè di pagina 18"/>
          <p:cNvSpPr>
            <a:spLocks noGrp="1"/>
          </p:cNvSpPr>
          <p:nvPr>
            <p:ph type="ftr" sz="quarter" idx="11"/>
          </p:nvPr>
        </p:nvSpPr>
        <p:spPr/>
        <p:txBody>
          <a:bodyPr/>
          <a:lstStyle/>
          <a:p>
            <a:endParaRPr lang="it-IT"/>
          </a:p>
        </p:txBody>
      </p:sp>
      <p:sp>
        <p:nvSpPr>
          <p:cNvPr id="27" name="Segnaposto numero diapositiva 26"/>
          <p:cNvSpPr>
            <a:spLocks noGrp="1"/>
          </p:cNvSpPr>
          <p:nvPr>
            <p:ph type="sldNum" sz="quarter" idx="12"/>
          </p:nvPr>
        </p:nvSpPr>
        <p:spPr/>
        <p:txBody>
          <a:bodyPr/>
          <a:lstStyle/>
          <a:p>
            <a:fld id="{018F793B-3251-43EF-AB14-67E00ACB0480}" type="slidenum">
              <a:rPr lang="it-IT" smtClean="0"/>
              <a:pPr/>
              <a:t>‹N›</a:t>
            </a:fld>
            <a:endParaRPr lang="it-IT"/>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smtClean="0"/>
              <a:t>Fare clic per modificare lo stile del titolo</a:t>
            </a:r>
            <a:endParaRPr kumimoji="0" lang="en-US"/>
          </a:p>
        </p:txBody>
      </p:sp>
      <p:sp>
        <p:nvSpPr>
          <p:cNvPr id="3" name="Segnaposto testo verticale 2"/>
          <p:cNvSpPr>
            <a:spLocks noGrp="1"/>
          </p:cNvSpPr>
          <p:nvPr>
            <p:ph type="body" orient="vert" idx="1"/>
          </p:nvPr>
        </p:nvSpPr>
        <p:spPr/>
        <p:txBody>
          <a:bodyPr vert="eaVer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fld id="{F6456AE2-8A27-489A-9A72-87D94BA543B9}" type="datetimeFigureOut">
              <a:rPr lang="it-IT" smtClean="0"/>
              <a:pPr/>
              <a:t>22/02/2018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018F793B-3251-43EF-AB14-67E00ACB0480}"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914402"/>
            <a:ext cx="2057400" cy="5211763"/>
          </a:xfrm>
        </p:spPr>
        <p:txBody>
          <a:bodyPr vert="eaVert"/>
          <a:lstStyle/>
          <a:p>
            <a:r>
              <a:rPr kumimoji="0" lang="it-IT" smtClean="0"/>
              <a:t>Fare clic per modificare lo stile del titolo</a:t>
            </a:r>
            <a:endParaRPr kumimoji="0" lang="en-US"/>
          </a:p>
        </p:txBody>
      </p:sp>
      <p:sp>
        <p:nvSpPr>
          <p:cNvPr id="3" name="Segnaposto testo verticale 2"/>
          <p:cNvSpPr>
            <a:spLocks noGrp="1"/>
          </p:cNvSpPr>
          <p:nvPr>
            <p:ph type="body" orient="vert" idx="1"/>
          </p:nvPr>
        </p:nvSpPr>
        <p:spPr>
          <a:xfrm>
            <a:off x="457200" y="914402"/>
            <a:ext cx="6019800" cy="5211763"/>
          </a:xfrm>
        </p:spPr>
        <p:txBody>
          <a:bodyPr vert="eaVer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fld id="{F6456AE2-8A27-489A-9A72-87D94BA543B9}" type="datetimeFigureOut">
              <a:rPr lang="it-IT" smtClean="0"/>
              <a:pPr/>
              <a:t>22/02/2018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018F793B-3251-43EF-AB14-67E00ACB0480}" type="slidenum">
              <a:rPr lang="it-IT" smtClean="0"/>
              <a:pPr/>
              <a:t>‹N›</a:t>
            </a:fld>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B6D3FA46-458B-4341-9B81-1FC113A4AEE0}" type="datetimeFigureOut">
              <a:rPr lang="it-IT" smtClean="0">
                <a:solidFill>
                  <a:srgbClr val="DBF5F9">
                    <a:shade val="90000"/>
                  </a:srgbClr>
                </a:solidFill>
              </a:rPr>
              <a:pPr/>
              <a:t>22/02/2018</a:t>
            </a:fld>
            <a:endParaRPr lang="it-IT">
              <a:solidFill>
                <a:srgbClr val="DBF5F9">
                  <a:shade val="90000"/>
                </a:srgbClr>
              </a:solidFill>
            </a:endParaRPr>
          </a:p>
        </p:txBody>
      </p:sp>
      <p:sp>
        <p:nvSpPr>
          <p:cNvPr id="19" name="Footer Placeholder 18"/>
          <p:cNvSpPr>
            <a:spLocks noGrp="1"/>
          </p:cNvSpPr>
          <p:nvPr>
            <p:ph type="ftr" sz="quarter" idx="11"/>
          </p:nvPr>
        </p:nvSpPr>
        <p:spPr/>
        <p:txBody>
          <a:bodyPr/>
          <a:lstStyle/>
          <a:p>
            <a:endParaRPr lang="it-IT">
              <a:solidFill>
                <a:srgbClr val="DBF5F9">
                  <a:shade val="90000"/>
                </a:srgbClr>
              </a:solidFill>
            </a:endParaRPr>
          </a:p>
        </p:txBody>
      </p:sp>
      <p:sp>
        <p:nvSpPr>
          <p:cNvPr id="27" name="Slide Number Placeholder 26"/>
          <p:cNvSpPr>
            <a:spLocks noGrp="1"/>
          </p:cNvSpPr>
          <p:nvPr>
            <p:ph type="sldNum" sz="quarter" idx="12"/>
          </p:nvPr>
        </p:nvSpPr>
        <p:spPr/>
        <p:txBody>
          <a:bodyPr/>
          <a:lstStyle/>
          <a:p>
            <a:fld id="{2C6680BF-ED00-43E0-847D-25A4EC9131A8}" type="slidenum">
              <a:rPr lang="it-IT" smtClean="0">
                <a:solidFill>
                  <a:srgbClr val="DBF5F9">
                    <a:shade val="90000"/>
                  </a:srgbClr>
                </a:solidFill>
              </a:rPr>
              <a:pPr/>
              <a:t>‹N›</a:t>
            </a:fld>
            <a:endParaRPr lang="it-IT">
              <a:solidFill>
                <a:srgbClr val="DBF5F9">
                  <a:shade val="90000"/>
                </a:srgbClr>
              </a:solidFill>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6D3FA46-458B-4341-9B81-1FC113A4AEE0}" type="datetimeFigureOut">
              <a:rPr lang="it-IT" smtClean="0">
                <a:solidFill>
                  <a:srgbClr val="04617B">
                    <a:shade val="90000"/>
                  </a:srgbClr>
                </a:solidFill>
              </a:rPr>
              <a:pPr/>
              <a:t>22/02/2018</a:t>
            </a:fld>
            <a:endParaRPr lang="it-IT">
              <a:solidFill>
                <a:srgbClr val="04617B">
                  <a:shade val="90000"/>
                </a:srgbClr>
              </a:solidFill>
            </a:endParaRPr>
          </a:p>
        </p:txBody>
      </p:sp>
      <p:sp>
        <p:nvSpPr>
          <p:cNvPr id="5" name="Footer Placeholder 4"/>
          <p:cNvSpPr>
            <a:spLocks noGrp="1"/>
          </p:cNvSpPr>
          <p:nvPr>
            <p:ph type="ftr" sz="quarter" idx="11"/>
          </p:nvPr>
        </p:nvSpPr>
        <p:spPr/>
        <p:txBody>
          <a:bodyPr/>
          <a:lstStyle/>
          <a:p>
            <a:endParaRPr lang="it-IT">
              <a:solidFill>
                <a:srgbClr val="04617B">
                  <a:shade val="90000"/>
                </a:srgbClr>
              </a:solidFill>
            </a:endParaRPr>
          </a:p>
        </p:txBody>
      </p:sp>
      <p:sp>
        <p:nvSpPr>
          <p:cNvPr id="6" name="Slide Number Placeholder 5"/>
          <p:cNvSpPr>
            <a:spLocks noGrp="1"/>
          </p:cNvSpPr>
          <p:nvPr>
            <p:ph type="sldNum" sz="quarter" idx="12"/>
          </p:nvPr>
        </p:nvSpPr>
        <p:spPr/>
        <p:txBody>
          <a:bodyPr/>
          <a:lstStyle/>
          <a:p>
            <a:fld id="{2C6680BF-ED00-43E0-847D-25A4EC9131A8}" type="slidenum">
              <a:rPr lang="it-IT" smtClean="0">
                <a:solidFill>
                  <a:srgbClr val="04617B">
                    <a:shade val="90000"/>
                  </a:srgbClr>
                </a:solidFill>
              </a:rPr>
              <a:pPr/>
              <a:t>‹N›</a:t>
            </a:fld>
            <a:endParaRPr lang="it-IT">
              <a:solidFill>
                <a:srgbClr val="04617B">
                  <a:shade val="90000"/>
                </a:srgb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6D3FA46-458B-4341-9B81-1FC113A4AEE0}" type="datetimeFigureOut">
              <a:rPr lang="it-IT" smtClean="0">
                <a:solidFill>
                  <a:srgbClr val="04617B">
                    <a:shade val="90000"/>
                  </a:srgbClr>
                </a:solidFill>
              </a:rPr>
              <a:pPr/>
              <a:t>22/02/2018</a:t>
            </a:fld>
            <a:endParaRPr lang="it-IT">
              <a:solidFill>
                <a:srgbClr val="04617B">
                  <a:shade val="90000"/>
                </a:srgbClr>
              </a:solidFill>
            </a:endParaRPr>
          </a:p>
        </p:txBody>
      </p:sp>
      <p:sp>
        <p:nvSpPr>
          <p:cNvPr id="5" name="Footer Placeholder 4"/>
          <p:cNvSpPr>
            <a:spLocks noGrp="1"/>
          </p:cNvSpPr>
          <p:nvPr>
            <p:ph type="ftr" sz="quarter" idx="11"/>
          </p:nvPr>
        </p:nvSpPr>
        <p:spPr/>
        <p:txBody>
          <a:bodyPr/>
          <a:lstStyle/>
          <a:p>
            <a:endParaRPr lang="it-IT">
              <a:solidFill>
                <a:srgbClr val="04617B">
                  <a:shade val="90000"/>
                </a:srgbClr>
              </a:solidFill>
            </a:endParaRPr>
          </a:p>
        </p:txBody>
      </p:sp>
      <p:sp>
        <p:nvSpPr>
          <p:cNvPr id="6" name="Slide Number Placeholder 5"/>
          <p:cNvSpPr>
            <a:spLocks noGrp="1"/>
          </p:cNvSpPr>
          <p:nvPr>
            <p:ph type="sldNum" sz="quarter" idx="12"/>
          </p:nvPr>
        </p:nvSpPr>
        <p:spPr/>
        <p:txBody>
          <a:bodyPr/>
          <a:lstStyle/>
          <a:p>
            <a:fld id="{2C6680BF-ED00-43E0-847D-25A4EC9131A8}" type="slidenum">
              <a:rPr lang="it-IT" smtClean="0">
                <a:solidFill>
                  <a:srgbClr val="04617B">
                    <a:shade val="90000"/>
                  </a:srgbClr>
                </a:solidFill>
              </a:rPr>
              <a:pPr/>
              <a:t>‹N›</a:t>
            </a:fld>
            <a:endParaRPr lang="it-IT">
              <a:solidFill>
                <a:srgbClr val="04617B">
                  <a:shade val="90000"/>
                </a:srgb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6D3FA46-458B-4341-9B81-1FC113A4AEE0}" type="datetimeFigureOut">
              <a:rPr lang="it-IT" smtClean="0">
                <a:solidFill>
                  <a:srgbClr val="04617B">
                    <a:shade val="90000"/>
                  </a:srgbClr>
                </a:solidFill>
              </a:rPr>
              <a:pPr/>
              <a:t>22/02/2018</a:t>
            </a:fld>
            <a:endParaRPr lang="it-IT">
              <a:solidFill>
                <a:srgbClr val="04617B">
                  <a:shade val="90000"/>
                </a:srgbClr>
              </a:solidFill>
            </a:endParaRPr>
          </a:p>
        </p:txBody>
      </p:sp>
      <p:sp>
        <p:nvSpPr>
          <p:cNvPr id="5" name="Footer Placeholder 4"/>
          <p:cNvSpPr>
            <a:spLocks noGrp="1"/>
          </p:cNvSpPr>
          <p:nvPr>
            <p:ph type="ftr" sz="quarter" idx="11"/>
          </p:nvPr>
        </p:nvSpPr>
        <p:spPr/>
        <p:txBody>
          <a:bodyPr/>
          <a:lstStyle/>
          <a:p>
            <a:endParaRPr lang="it-IT">
              <a:solidFill>
                <a:srgbClr val="04617B">
                  <a:shade val="90000"/>
                </a:srgbClr>
              </a:solidFill>
            </a:endParaRPr>
          </a:p>
        </p:txBody>
      </p:sp>
      <p:sp>
        <p:nvSpPr>
          <p:cNvPr id="6" name="Slide Number Placeholder 5"/>
          <p:cNvSpPr>
            <a:spLocks noGrp="1"/>
          </p:cNvSpPr>
          <p:nvPr>
            <p:ph type="sldNum" sz="quarter" idx="12"/>
          </p:nvPr>
        </p:nvSpPr>
        <p:spPr/>
        <p:txBody>
          <a:bodyPr/>
          <a:lstStyle/>
          <a:p>
            <a:fld id="{2C6680BF-ED00-43E0-847D-25A4EC9131A8}" type="slidenum">
              <a:rPr lang="it-IT" smtClean="0">
                <a:solidFill>
                  <a:srgbClr val="04617B">
                    <a:shade val="90000"/>
                  </a:srgbClr>
                </a:solidFill>
              </a:rPr>
              <a:pPr/>
              <a:t>‹N›</a:t>
            </a:fld>
            <a:endParaRPr lang="it-IT">
              <a:solidFill>
                <a:srgbClr val="04617B">
                  <a:shade val="90000"/>
                </a:srgb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6D3FA46-458B-4341-9B81-1FC113A4AEE0}" type="datetimeFigureOut">
              <a:rPr lang="it-IT" smtClean="0">
                <a:solidFill>
                  <a:srgbClr val="04617B">
                    <a:shade val="90000"/>
                  </a:srgbClr>
                </a:solidFill>
              </a:rPr>
              <a:pPr/>
              <a:t>22/02/2018</a:t>
            </a:fld>
            <a:endParaRPr lang="it-IT">
              <a:solidFill>
                <a:srgbClr val="04617B">
                  <a:shade val="90000"/>
                </a:srgbClr>
              </a:solidFill>
            </a:endParaRPr>
          </a:p>
        </p:txBody>
      </p:sp>
      <p:sp>
        <p:nvSpPr>
          <p:cNvPr id="5" name="Footer Placeholder 4"/>
          <p:cNvSpPr>
            <a:spLocks noGrp="1"/>
          </p:cNvSpPr>
          <p:nvPr>
            <p:ph type="ftr" sz="quarter" idx="11"/>
          </p:nvPr>
        </p:nvSpPr>
        <p:spPr/>
        <p:txBody>
          <a:bodyPr/>
          <a:lstStyle/>
          <a:p>
            <a:endParaRPr lang="it-IT">
              <a:solidFill>
                <a:srgbClr val="04617B">
                  <a:shade val="90000"/>
                </a:srgbClr>
              </a:solidFill>
            </a:endParaRPr>
          </a:p>
        </p:txBody>
      </p:sp>
      <p:sp>
        <p:nvSpPr>
          <p:cNvPr id="6" name="Slide Number Placeholder 5"/>
          <p:cNvSpPr>
            <a:spLocks noGrp="1"/>
          </p:cNvSpPr>
          <p:nvPr>
            <p:ph type="sldNum" sz="quarter" idx="12"/>
          </p:nvPr>
        </p:nvSpPr>
        <p:spPr/>
        <p:txBody>
          <a:bodyPr/>
          <a:lstStyle/>
          <a:p>
            <a:fld id="{2C6680BF-ED00-43E0-847D-25A4EC9131A8}" type="slidenum">
              <a:rPr lang="it-IT" smtClean="0">
                <a:solidFill>
                  <a:srgbClr val="04617B">
                    <a:shade val="90000"/>
                  </a:srgbClr>
                </a:solidFill>
              </a:rPr>
              <a:pPr/>
              <a:t>‹N›</a:t>
            </a:fld>
            <a:endParaRPr lang="it-IT">
              <a:solidFill>
                <a:srgbClr val="04617B">
                  <a:shade val="90000"/>
                </a:srgb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6D3FA46-458B-4341-9B81-1FC113A4AEE0}" type="datetimeFigureOut">
              <a:rPr lang="it-IT" smtClean="0">
                <a:solidFill>
                  <a:srgbClr val="04617B">
                    <a:shade val="90000"/>
                  </a:srgbClr>
                </a:solidFill>
              </a:rPr>
              <a:pPr/>
              <a:t>22/02/2018</a:t>
            </a:fld>
            <a:endParaRPr lang="it-IT">
              <a:solidFill>
                <a:srgbClr val="04617B">
                  <a:shade val="90000"/>
                </a:srgbClr>
              </a:solidFill>
            </a:endParaRPr>
          </a:p>
        </p:txBody>
      </p:sp>
      <p:sp>
        <p:nvSpPr>
          <p:cNvPr id="5" name="Footer Placeholder 4"/>
          <p:cNvSpPr>
            <a:spLocks noGrp="1"/>
          </p:cNvSpPr>
          <p:nvPr>
            <p:ph type="ftr" sz="quarter" idx="11"/>
          </p:nvPr>
        </p:nvSpPr>
        <p:spPr/>
        <p:txBody>
          <a:bodyPr/>
          <a:lstStyle/>
          <a:p>
            <a:endParaRPr lang="it-IT">
              <a:solidFill>
                <a:srgbClr val="04617B">
                  <a:shade val="90000"/>
                </a:srgbClr>
              </a:solidFill>
            </a:endParaRPr>
          </a:p>
        </p:txBody>
      </p:sp>
      <p:sp>
        <p:nvSpPr>
          <p:cNvPr id="6" name="Slide Number Placeholder 5"/>
          <p:cNvSpPr>
            <a:spLocks noGrp="1"/>
          </p:cNvSpPr>
          <p:nvPr>
            <p:ph type="sldNum" sz="quarter" idx="12"/>
          </p:nvPr>
        </p:nvSpPr>
        <p:spPr/>
        <p:txBody>
          <a:bodyPr/>
          <a:lstStyle/>
          <a:p>
            <a:fld id="{2C6680BF-ED00-43E0-847D-25A4EC9131A8}" type="slidenum">
              <a:rPr lang="it-IT" smtClean="0">
                <a:solidFill>
                  <a:srgbClr val="04617B">
                    <a:shade val="90000"/>
                  </a:srgbClr>
                </a:solidFill>
              </a:rPr>
              <a:pPr/>
              <a:t>‹N›</a:t>
            </a:fld>
            <a:endParaRPr lang="it-IT">
              <a:solidFill>
                <a:srgbClr val="04617B">
                  <a:shade val="90000"/>
                </a:srgb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6D3FA46-458B-4341-9B81-1FC113A4AEE0}" type="datetimeFigureOut">
              <a:rPr lang="it-IT" smtClean="0">
                <a:solidFill>
                  <a:srgbClr val="04617B">
                    <a:shade val="90000"/>
                  </a:srgbClr>
                </a:solidFill>
              </a:rPr>
              <a:pPr/>
              <a:t>22/02/2018</a:t>
            </a:fld>
            <a:endParaRPr lang="it-IT">
              <a:solidFill>
                <a:srgbClr val="04617B">
                  <a:shade val="90000"/>
                </a:srgbClr>
              </a:solidFill>
            </a:endParaRPr>
          </a:p>
        </p:txBody>
      </p:sp>
      <p:sp>
        <p:nvSpPr>
          <p:cNvPr id="5" name="Footer Placeholder 4"/>
          <p:cNvSpPr>
            <a:spLocks noGrp="1"/>
          </p:cNvSpPr>
          <p:nvPr>
            <p:ph type="ftr" sz="quarter" idx="11"/>
          </p:nvPr>
        </p:nvSpPr>
        <p:spPr/>
        <p:txBody>
          <a:bodyPr/>
          <a:lstStyle/>
          <a:p>
            <a:endParaRPr lang="it-IT">
              <a:solidFill>
                <a:srgbClr val="04617B">
                  <a:shade val="90000"/>
                </a:srgbClr>
              </a:solidFill>
            </a:endParaRPr>
          </a:p>
        </p:txBody>
      </p:sp>
      <p:sp>
        <p:nvSpPr>
          <p:cNvPr id="6" name="Slide Number Placeholder 5"/>
          <p:cNvSpPr>
            <a:spLocks noGrp="1"/>
          </p:cNvSpPr>
          <p:nvPr>
            <p:ph type="sldNum" sz="quarter" idx="12"/>
          </p:nvPr>
        </p:nvSpPr>
        <p:spPr/>
        <p:txBody>
          <a:bodyPr/>
          <a:lstStyle/>
          <a:p>
            <a:fld id="{2C6680BF-ED00-43E0-847D-25A4EC9131A8}" type="slidenum">
              <a:rPr lang="it-IT" smtClean="0">
                <a:solidFill>
                  <a:srgbClr val="04617B">
                    <a:shade val="90000"/>
                  </a:srgbClr>
                </a:solidFill>
              </a:rPr>
              <a:pPr/>
              <a:t>‹N›</a:t>
            </a:fld>
            <a:endParaRPr lang="it-IT">
              <a:solidFill>
                <a:srgbClr val="04617B">
                  <a:shade val="90000"/>
                </a:srgb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Diapositiva titolo">
    <p:bg>
      <p:bgRef idx="1002">
        <a:schemeClr val="bg2"/>
      </p:bgRef>
    </p:bg>
    <p:spTree>
      <p:nvGrpSpPr>
        <p:cNvPr id="1" name=""/>
        <p:cNvGrpSpPr/>
        <p:nvPr/>
      </p:nvGrpSpPr>
      <p:grpSpPr>
        <a:xfrm>
          <a:off x="0" y="0"/>
          <a:ext cx="0" cy="0"/>
          <a:chOff x="0" y="0"/>
          <a:chExt cx="0" cy="0"/>
        </a:xfrm>
      </p:grpSpPr>
      <p:sp>
        <p:nvSpPr>
          <p:cNvPr id="9" name="Titolo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it-IT" smtClean="0"/>
              <a:t>Fare clic per modificare lo stile del titolo</a:t>
            </a:r>
            <a:endParaRPr kumimoji="0" lang="en-US"/>
          </a:p>
        </p:txBody>
      </p:sp>
      <p:sp>
        <p:nvSpPr>
          <p:cNvPr id="17" name="Sottotitolo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it-IT" smtClean="0"/>
              <a:t>Fare clic per modificare lo stile del sottotitolo dello schema</a:t>
            </a:r>
            <a:endParaRPr kumimoji="0" lang="en-US"/>
          </a:p>
        </p:txBody>
      </p:sp>
      <p:sp>
        <p:nvSpPr>
          <p:cNvPr id="30" name="Segnaposto data 29"/>
          <p:cNvSpPr>
            <a:spLocks noGrp="1"/>
          </p:cNvSpPr>
          <p:nvPr>
            <p:ph type="dt" sz="half" idx="10"/>
          </p:nvPr>
        </p:nvSpPr>
        <p:spPr/>
        <p:txBody>
          <a:bodyPr/>
          <a:lstStyle/>
          <a:p>
            <a:fld id="{969710A5-BC7A-42D3-BD43-412687368D44}" type="datetimeFigureOut">
              <a:rPr lang="it-IT" smtClean="0">
                <a:solidFill>
                  <a:srgbClr val="DBF5F9">
                    <a:shade val="90000"/>
                  </a:srgbClr>
                </a:solidFill>
              </a:rPr>
              <a:pPr/>
              <a:t>22/02/2018</a:t>
            </a:fld>
            <a:endParaRPr lang="it-IT">
              <a:solidFill>
                <a:srgbClr val="DBF5F9">
                  <a:shade val="90000"/>
                </a:srgbClr>
              </a:solidFill>
            </a:endParaRPr>
          </a:p>
        </p:txBody>
      </p:sp>
      <p:sp>
        <p:nvSpPr>
          <p:cNvPr id="19" name="Segnaposto piè di pagina 18"/>
          <p:cNvSpPr>
            <a:spLocks noGrp="1"/>
          </p:cNvSpPr>
          <p:nvPr>
            <p:ph type="ftr" sz="quarter" idx="11"/>
          </p:nvPr>
        </p:nvSpPr>
        <p:spPr/>
        <p:txBody>
          <a:bodyPr/>
          <a:lstStyle/>
          <a:p>
            <a:endParaRPr lang="it-IT">
              <a:solidFill>
                <a:srgbClr val="DBF5F9">
                  <a:shade val="90000"/>
                </a:srgbClr>
              </a:solidFill>
            </a:endParaRPr>
          </a:p>
        </p:txBody>
      </p:sp>
      <p:sp>
        <p:nvSpPr>
          <p:cNvPr id="27" name="Segnaposto numero diapositiva 26"/>
          <p:cNvSpPr>
            <a:spLocks noGrp="1"/>
          </p:cNvSpPr>
          <p:nvPr>
            <p:ph type="sldNum" sz="quarter" idx="12"/>
          </p:nvPr>
        </p:nvSpPr>
        <p:spPr/>
        <p:txBody>
          <a:bodyPr/>
          <a:lstStyle/>
          <a:p>
            <a:fld id="{AFE8B1D1-2549-4A19-AE65-6692EC8587BB}" type="slidenum">
              <a:rPr lang="it-IT" smtClean="0">
                <a:solidFill>
                  <a:srgbClr val="DBF5F9">
                    <a:shade val="90000"/>
                  </a:srgbClr>
                </a:solidFill>
              </a:rPr>
              <a:pPr/>
              <a:t>‹N›</a:t>
            </a:fld>
            <a:endParaRPr lang="it-IT">
              <a:solidFill>
                <a:srgbClr val="DBF5F9">
                  <a:shade val="90000"/>
                </a:srgbClr>
              </a:solidFill>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smtClean="0"/>
              <a:t>Fare clic per modificare lo stile del titolo</a:t>
            </a:r>
            <a:endParaRPr kumimoji="0" lang="en-US"/>
          </a:p>
        </p:txBody>
      </p:sp>
      <p:sp>
        <p:nvSpPr>
          <p:cNvPr id="3" name="Segnaposto contenuto 2"/>
          <p:cNvSpPr>
            <a:spLocks noGrp="1"/>
          </p:cNvSpPr>
          <p:nvPr>
            <p:ph idx="1"/>
          </p:nvPr>
        </p:nvSpPr>
        <p:spPr/>
        <p:txBody>
          <a:body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fld id="{F6456AE2-8A27-489A-9A72-87D94BA543B9}" type="datetimeFigureOut">
              <a:rPr lang="it-IT" smtClean="0"/>
              <a:pPr/>
              <a:t>22/02/2018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018F793B-3251-43EF-AB14-67E00ACB0480}" type="slidenum">
              <a:rPr lang="it-IT" smtClean="0"/>
              <a:pPr/>
              <a:t>‹N›</a:t>
            </a:fld>
            <a:endParaRPr lang="it-IT"/>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smtClean="0"/>
              <a:t>Fare clic per modificare lo stile del titolo</a:t>
            </a:r>
            <a:endParaRPr kumimoji="0" lang="en-US"/>
          </a:p>
        </p:txBody>
      </p:sp>
      <p:sp>
        <p:nvSpPr>
          <p:cNvPr id="3" name="Segnaposto contenuto 2"/>
          <p:cNvSpPr>
            <a:spLocks noGrp="1"/>
          </p:cNvSpPr>
          <p:nvPr>
            <p:ph idx="1"/>
          </p:nvPr>
        </p:nvSpPr>
        <p:spPr/>
        <p:txBody>
          <a:body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fld id="{969710A5-BC7A-42D3-BD43-412687368D44}" type="datetimeFigureOut">
              <a:rPr lang="it-IT" smtClean="0">
                <a:solidFill>
                  <a:srgbClr val="04617B">
                    <a:shade val="90000"/>
                  </a:srgbClr>
                </a:solidFill>
              </a:rPr>
              <a:pPr/>
              <a:t>22/02/2018</a:t>
            </a:fld>
            <a:endParaRPr lang="it-IT">
              <a:solidFill>
                <a:srgbClr val="04617B">
                  <a:shade val="90000"/>
                </a:srgbClr>
              </a:solidFill>
            </a:endParaRPr>
          </a:p>
        </p:txBody>
      </p:sp>
      <p:sp>
        <p:nvSpPr>
          <p:cNvPr id="5" name="Segnaposto piè di pagina 4"/>
          <p:cNvSpPr>
            <a:spLocks noGrp="1"/>
          </p:cNvSpPr>
          <p:nvPr>
            <p:ph type="ftr" sz="quarter" idx="11"/>
          </p:nvPr>
        </p:nvSpPr>
        <p:spPr/>
        <p:txBody>
          <a:bodyPr/>
          <a:lstStyle/>
          <a:p>
            <a:endParaRPr lang="it-IT">
              <a:solidFill>
                <a:srgbClr val="04617B">
                  <a:shade val="90000"/>
                </a:srgbClr>
              </a:solidFill>
            </a:endParaRPr>
          </a:p>
        </p:txBody>
      </p:sp>
      <p:sp>
        <p:nvSpPr>
          <p:cNvPr id="6" name="Segnaposto numero diapositiva 5"/>
          <p:cNvSpPr>
            <a:spLocks noGrp="1"/>
          </p:cNvSpPr>
          <p:nvPr>
            <p:ph type="sldNum" sz="quarter" idx="12"/>
          </p:nvPr>
        </p:nvSpPr>
        <p:spPr/>
        <p:txBody>
          <a:bodyPr/>
          <a:lstStyle/>
          <a:p>
            <a:fld id="{AFE8B1D1-2549-4A19-AE65-6692EC8587BB}" type="slidenum">
              <a:rPr lang="it-IT" smtClean="0">
                <a:solidFill>
                  <a:srgbClr val="04617B">
                    <a:shade val="90000"/>
                  </a:srgbClr>
                </a:solidFill>
              </a:rPr>
              <a:pPr/>
              <a:t>‹N›</a:t>
            </a:fld>
            <a:endParaRPr lang="it-IT">
              <a:solidFill>
                <a:srgbClr val="04617B">
                  <a:shade val="90000"/>
                </a:srgb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smtClean="0"/>
              <a:t>Fare clic per modificare lo stile del titolo</a:t>
            </a:r>
            <a:endParaRPr kumimoji="0" lang="en-US"/>
          </a:p>
        </p:txBody>
      </p:sp>
      <p:sp>
        <p:nvSpPr>
          <p:cNvPr id="3" name="Segnaposto contenuto 2"/>
          <p:cNvSpPr>
            <a:spLocks noGrp="1"/>
          </p:cNvSpPr>
          <p:nvPr>
            <p:ph idx="1"/>
          </p:nvPr>
        </p:nvSpPr>
        <p:spPr/>
        <p:txBody>
          <a:body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fld id="{969710A5-BC7A-42D3-BD43-412687368D44}" type="datetimeFigureOut">
              <a:rPr lang="it-IT" smtClean="0">
                <a:solidFill>
                  <a:srgbClr val="04617B">
                    <a:shade val="90000"/>
                  </a:srgbClr>
                </a:solidFill>
              </a:rPr>
              <a:pPr/>
              <a:t>22/02/2018</a:t>
            </a:fld>
            <a:endParaRPr lang="it-IT">
              <a:solidFill>
                <a:srgbClr val="04617B">
                  <a:shade val="90000"/>
                </a:srgbClr>
              </a:solidFill>
            </a:endParaRPr>
          </a:p>
        </p:txBody>
      </p:sp>
      <p:sp>
        <p:nvSpPr>
          <p:cNvPr id="5" name="Segnaposto piè di pagina 4"/>
          <p:cNvSpPr>
            <a:spLocks noGrp="1"/>
          </p:cNvSpPr>
          <p:nvPr>
            <p:ph type="ftr" sz="quarter" idx="11"/>
          </p:nvPr>
        </p:nvSpPr>
        <p:spPr/>
        <p:txBody>
          <a:bodyPr/>
          <a:lstStyle/>
          <a:p>
            <a:endParaRPr lang="it-IT">
              <a:solidFill>
                <a:srgbClr val="04617B">
                  <a:shade val="90000"/>
                </a:srgbClr>
              </a:solidFill>
            </a:endParaRPr>
          </a:p>
        </p:txBody>
      </p:sp>
      <p:sp>
        <p:nvSpPr>
          <p:cNvPr id="6" name="Segnaposto numero diapositiva 5"/>
          <p:cNvSpPr>
            <a:spLocks noGrp="1"/>
          </p:cNvSpPr>
          <p:nvPr>
            <p:ph type="sldNum" sz="quarter" idx="12"/>
          </p:nvPr>
        </p:nvSpPr>
        <p:spPr/>
        <p:txBody>
          <a:bodyPr/>
          <a:lstStyle/>
          <a:p>
            <a:fld id="{AFE8B1D1-2549-4A19-AE65-6692EC8587BB}" type="slidenum">
              <a:rPr lang="it-IT" smtClean="0">
                <a:solidFill>
                  <a:srgbClr val="04617B">
                    <a:shade val="90000"/>
                  </a:srgbClr>
                </a:solidFill>
              </a:rPr>
              <a:pPr/>
              <a:t>‹N›</a:t>
            </a:fld>
            <a:endParaRPr lang="it-IT">
              <a:solidFill>
                <a:srgbClr val="04617B">
                  <a:shade val="90000"/>
                </a:srgb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Diapositiva titolo">
    <p:bg>
      <p:bgRef idx="1002">
        <a:schemeClr val="bg2"/>
      </p:bgRef>
    </p:bg>
    <p:spTree>
      <p:nvGrpSpPr>
        <p:cNvPr id="1" name=""/>
        <p:cNvGrpSpPr/>
        <p:nvPr/>
      </p:nvGrpSpPr>
      <p:grpSpPr>
        <a:xfrm>
          <a:off x="0" y="0"/>
          <a:ext cx="0" cy="0"/>
          <a:chOff x="0" y="0"/>
          <a:chExt cx="0" cy="0"/>
        </a:xfrm>
      </p:grpSpPr>
      <p:sp>
        <p:nvSpPr>
          <p:cNvPr id="9" name="Titolo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it-IT" smtClean="0"/>
              <a:t>Fare clic per modificare lo stile del titolo</a:t>
            </a:r>
            <a:endParaRPr kumimoji="0" lang="en-US"/>
          </a:p>
        </p:txBody>
      </p:sp>
      <p:sp>
        <p:nvSpPr>
          <p:cNvPr id="17" name="Sottotitolo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it-IT" smtClean="0"/>
              <a:t>Fare clic per modificare lo stile del sottotitolo dello schema</a:t>
            </a:r>
            <a:endParaRPr kumimoji="0" lang="en-US"/>
          </a:p>
        </p:txBody>
      </p:sp>
      <p:sp>
        <p:nvSpPr>
          <p:cNvPr id="30" name="Segnaposto data 29"/>
          <p:cNvSpPr>
            <a:spLocks noGrp="1"/>
          </p:cNvSpPr>
          <p:nvPr>
            <p:ph type="dt" sz="half" idx="10"/>
          </p:nvPr>
        </p:nvSpPr>
        <p:spPr/>
        <p:txBody>
          <a:bodyPr/>
          <a:lstStyle/>
          <a:p>
            <a:fld id="{E21BA62F-2BE8-4C30-B8A6-A1D68D9A93F1}" type="datetimeFigureOut">
              <a:rPr lang="it-IT" smtClean="0">
                <a:solidFill>
                  <a:srgbClr val="DBF5F9">
                    <a:shade val="90000"/>
                  </a:srgbClr>
                </a:solidFill>
              </a:rPr>
              <a:pPr/>
              <a:t>22/02/2018</a:t>
            </a:fld>
            <a:endParaRPr lang="it-IT">
              <a:solidFill>
                <a:srgbClr val="DBF5F9">
                  <a:shade val="90000"/>
                </a:srgbClr>
              </a:solidFill>
            </a:endParaRPr>
          </a:p>
        </p:txBody>
      </p:sp>
      <p:sp>
        <p:nvSpPr>
          <p:cNvPr id="19" name="Segnaposto piè di pagina 18"/>
          <p:cNvSpPr>
            <a:spLocks noGrp="1"/>
          </p:cNvSpPr>
          <p:nvPr>
            <p:ph type="ftr" sz="quarter" idx="11"/>
          </p:nvPr>
        </p:nvSpPr>
        <p:spPr/>
        <p:txBody>
          <a:bodyPr/>
          <a:lstStyle/>
          <a:p>
            <a:endParaRPr lang="it-IT">
              <a:solidFill>
                <a:srgbClr val="DBF5F9">
                  <a:shade val="90000"/>
                </a:srgbClr>
              </a:solidFill>
            </a:endParaRPr>
          </a:p>
        </p:txBody>
      </p:sp>
      <p:sp>
        <p:nvSpPr>
          <p:cNvPr id="27" name="Segnaposto numero diapositiva 26"/>
          <p:cNvSpPr>
            <a:spLocks noGrp="1"/>
          </p:cNvSpPr>
          <p:nvPr>
            <p:ph type="sldNum" sz="quarter" idx="12"/>
          </p:nvPr>
        </p:nvSpPr>
        <p:spPr/>
        <p:txBody>
          <a:bodyPr/>
          <a:lstStyle/>
          <a:p>
            <a:fld id="{A483C63C-8E4A-4F01-985E-2B80A9C811AA}" type="slidenum">
              <a:rPr lang="it-IT" smtClean="0">
                <a:solidFill>
                  <a:srgbClr val="DBF5F9">
                    <a:shade val="90000"/>
                  </a:srgbClr>
                </a:solidFill>
              </a:rPr>
              <a:pPr/>
              <a:t>‹N›</a:t>
            </a:fld>
            <a:endParaRPr lang="it-IT">
              <a:solidFill>
                <a:srgbClr val="DBF5F9">
                  <a:shade val="90000"/>
                </a:srgbClr>
              </a:solidFill>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smtClean="0"/>
              <a:t>Fare clic per modificare lo stile del titolo</a:t>
            </a:r>
            <a:endParaRPr kumimoji="0" lang="en-US"/>
          </a:p>
        </p:txBody>
      </p:sp>
      <p:sp>
        <p:nvSpPr>
          <p:cNvPr id="3" name="Segnaposto contenuto 2"/>
          <p:cNvSpPr>
            <a:spLocks noGrp="1"/>
          </p:cNvSpPr>
          <p:nvPr>
            <p:ph idx="1"/>
          </p:nvPr>
        </p:nvSpPr>
        <p:spPr/>
        <p:txBody>
          <a:body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fld id="{E21BA62F-2BE8-4C30-B8A6-A1D68D9A93F1}" type="datetimeFigureOut">
              <a:rPr lang="it-IT" smtClean="0">
                <a:solidFill>
                  <a:srgbClr val="04617B">
                    <a:shade val="90000"/>
                  </a:srgbClr>
                </a:solidFill>
              </a:rPr>
              <a:pPr/>
              <a:t>22/02/2018</a:t>
            </a:fld>
            <a:endParaRPr lang="it-IT">
              <a:solidFill>
                <a:srgbClr val="04617B">
                  <a:shade val="90000"/>
                </a:srgbClr>
              </a:solidFill>
            </a:endParaRPr>
          </a:p>
        </p:txBody>
      </p:sp>
      <p:sp>
        <p:nvSpPr>
          <p:cNvPr id="5" name="Segnaposto piè di pagina 4"/>
          <p:cNvSpPr>
            <a:spLocks noGrp="1"/>
          </p:cNvSpPr>
          <p:nvPr>
            <p:ph type="ftr" sz="quarter" idx="11"/>
          </p:nvPr>
        </p:nvSpPr>
        <p:spPr/>
        <p:txBody>
          <a:bodyPr/>
          <a:lstStyle/>
          <a:p>
            <a:endParaRPr lang="it-IT">
              <a:solidFill>
                <a:srgbClr val="04617B">
                  <a:shade val="90000"/>
                </a:srgbClr>
              </a:solidFill>
            </a:endParaRPr>
          </a:p>
        </p:txBody>
      </p:sp>
      <p:sp>
        <p:nvSpPr>
          <p:cNvPr id="6" name="Segnaposto numero diapositiva 5"/>
          <p:cNvSpPr>
            <a:spLocks noGrp="1"/>
          </p:cNvSpPr>
          <p:nvPr>
            <p:ph type="sldNum" sz="quarter" idx="12"/>
          </p:nvPr>
        </p:nvSpPr>
        <p:spPr/>
        <p:txBody>
          <a:bodyPr/>
          <a:lstStyle/>
          <a:p>
            <a:fld id="{A483C63C-8E4A-4F01-985E-2B80A9C811AA}" type="slidenum">
              <a:rPr lang="it-IT" smtClean="0">
                <a:solidFill>
                  <a:srgbClr val="04617B">
                    <a:shade val="90000"/>
                  </a:srgbClr>
                </a:solidFill>
              </a:rPr>
              <a:pPr/>
              <a:t>‹N›</a:t>
            </a:fld>
            <a:endParaRPr lang="it-IT">
              <a:solidFill>
                <a:srgbClr val="04617B">
                  <a:shade val="90000"/>
                </a:srgb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smtClean="0"/>
              <a:t>Fare clic per modificare lo stile del titolo</a:t>
            </a:r>
            <a:endParaRPr kumimoji="0" lang="en-US"/>
          </a:p>
        </p:txBody>
      </p:sp>
      <p:sp>
        <p:nvSpPr>
          <p:cNvPr id="3" name="Segnaposto contenuto 2"/>
          <p:cNvSpPr>
            <a:spLocks noGrp="1"/>
          </p:cNvSpPr>
          <p:nvPr>
            <p:ph idx="1"/>
          </p:nvPr>
        </p:nvSpPr>
        <p:spPr/>
        <p:txBody>
          <a:body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fld id="{E21BA62F-2BE8-4C30-B8A6-A1D68D9A93F1}" type="datetimeFigureOut">
              <a:rPr lang="it-IT" smtClean="0">
                <a:solidFill>
                  <a:srgbClr val="04617B">
                    <a:shade val="90000"/>
                  </a:srgbClr>
                </a:solidFill>
              </a:rPr>
              <a:pPr/>
              <a:t>22/02/2018</a:t>
            </a:fld>
            <a:endParaRPr lang="it-IT">
              <a:solidFill>
                <a:srgbClr val="04617B">
                  <a:shade val="90000"/>
                </a:srgbClr>
              </a:solidFill>
            </a:endParaRPr>
          </a:p>
        </p:txBody>
      </p:sp>
      <p:sp>
        <p:nvSpPr>
          <p:cNvPr id="5" name="Segnaposto piè di pagina 4"/>
          <p:cNvSpPr>
            <a:spLocks noGrp="1"/>
          </p:cNvSpPr>
          <p:nvPr>
            <p:ph type="ftr" sz="quarter" idx="11"/>
          </p:nvPr>
        </p:nvSpPr>
        <p:spPr/>
        <p:txBody>
          <a:bodyPr/>
          <a:lstStyle/>
          <a:p>
            <a:endParaRPr lang="it-IT">
              <a:solidFill>
                <a:srgbClr val="04617B">
                  <a:shade val="90000"/>
                </a:srgbClr>
              </a:solidFill>
            </a:endParaRPr>
          </a:p>
        </p:txBody>
      </p:sp>
      <p:sp>
        <p:nvSpPr>
          <p:cNvPr id="6" name="Segnaposto numero diapositiva 5"/>
          <p:cNvSpPr>
            <a:spLocks noGrp="1"/>
          </p:cNvSpPr>
          <p:nvPr>
            <p:ph type="sldNum" sz="quarter" idx="12"/>
          </p:nvPr>
        </p:nvSpPr>
        <p:spPr/>
        <p:txBody>
          <a:bodyPr/>
          <a:lstStyle/>
          <a:p>
            <a:fld id="{A483C63C-8E4A-4F01-985E-2B80A9C811AA}" type="slidenum">
              <a:rPr lang="it-IT" smtClean="0">
                <a:solidFill>
                  <a:srgbClr val="04617B">
                    <a:shade val="90000"/>
                  </a:srgbClr>
                </a:solidFill>
              </a:rPr>
              <a:pPr/>
              <a:t>‹N›</a:t>
            </a:fld>
            <a:endParaRPr lang="it-IT">
              <a:solidFill>
                <a:srgbClr val="04617B">
                  <a:shade val="90000"/>
                </a:srgb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Diapositiva titolo">
    <p:bg>
      <p:bgRef idx="1002">
        <a:schemeClr val="bg2"/>
      </p:bgRef>
    </p:bg>
    <p:spTree>
      <p:nvGrpSpPr>
        <p:cNvPr id="1" name=""/>
        <p:cNvGrpSpPr/>
        <p:nvPr/>
      </p:nvGrpSpPr>
      <p:grpSpPr>
        <a:xfrm>
          <a:off x="0" y="0"/>
          <a:ext cx="0" cy="0"/>
          <a:chOff x="0" y="0"/>
          <a:chExt cx="0" cy="0"/>
        </a:xfrm>
      </p:grpSpPr>
      <p:sp>
        <p:nvSpPr>
          <p:cNvPr id="9" name="Titolo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it-IT" smtClean="0"/>
              <a:t>Fare clic per modificare lo stile del titolo</a:t>
            </a:r>
            <a:endParaRPr kumimoji="0" lang="en-US"/>
          </a:p>
        </p:txBody>
      </p:sp>
      <p:sp>
        <p:nvSpPr>
          <p:cNvPr id="17" name="Sottotitolo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it-IT" smtClean="0"/>
              <a:t>Fare clic per modificare lo stile del sottotitolo dello schema</a:t>
            </a:r>
            <a:endParaRPr kumimoji="0" lang="en-US"/>
          </a:p>
        </p:txBody>
      </p:sp>
      <p:sp>
        <p:nvSpPr>
          <p:cNvPr id="30" name="Segnaposto data 29"/>
          <p:cNvSpPr>
            <a:spLocks noGrp="1"/>
          </p:cNvSpPr>
          <p:nvPr>
            <p:ph type="dt" sz="half" idx="10"/>
          </p:nvPr>
        </p:nvSpPr>
        <p:spPr/>
        <p:txBody>
          <a:bodyPr/>
          <a:lstStyle/>
          <a:p>
            <a:fld id="{C835F521-703B-4EB0-8E40-8A25EE29C2CD}" type="datetimeFigureOut">
              <a:rPr lang="it-IT" smtClean="0">
                <a:solidFill>
                  <a:srgbClr val="DBF5F9">
                    <a:shade val="90000"/>
                  </a:srgbClr>
                </a:solidFill>
              </a:rPr>
              <a:pPr/>
              <a:t>22/02/2018</a:t>
            </a:fld>
            <a:endParaRPr lang="it-IT">
              <a:solidFill>
                <a:srgbClr val="DBF5F9">
                  <a:shade val="90000"/>
                </a:srgbClr>
              </a:solidFill>
            </a:endParaRPr>
          </a:p>
        </p:txBody>
      </p:sp>
      <p:sp>
        <p:nvSpPr>
          <p:cNvPr id="19" name="Segnaposto piè di pagina 18"/>
          <p:cNvSpPr>
            <a:spLocks noGrp="1"/>
          </p:cNvSpPr>
          <p:nvPr>
            <p:ph type="ftr" sz="quarter" idx="11"/>
          </p:nvPr>
        </p:nvSpPr>
        <p:spPr/>
        <p:txBody>
          <a:bodyPr/>
          <a:lstStyle/>
          <a:p>
            <a:endParaRPr lang="it-IT">
              <a:solidFill>
                <a:srgbClr val="DBF5F9">
                  <a:shade val="90000"/>
                </a:srgbClr>
              </a:solidFill>
            </a:endParaRPr>
          </a:p>
        </p:txBody>
      </p:sp>
      <p:sp>
        <p:nvSpPr>
          <p:cNvPr id="27" name="Segnaposto numero diapositiva 26"/>
          <p:cNvSpPr>
            <a:spLocks noGrp="1"/>
          </p:cNvSpPr>
          <p:nvPr>
            <p:ph type="sldNum" sz="quarter" idx="12"/>
          </p:nvPr>
        </p:nvSpPr>
        <p:spPr/>
        <p:txBody>
          <a:bodyPr/>
          <a:lstStyle/>
          <a:p>
            <a:fld id="{8AF55A26-3CC8-461B-AF65-8B000EDF1A6B}" type="slidenum">
              <a:rPr lang="it-IT" smtClean="0">
                <a:solidFill>
                  <a:srgbClr val="DBF5F9">
                    <a:shade val="90000"/>
                  </a:srgbClr>
                </a:solidFill>
              </a:rPr>
              <a:pPr/>
              <a:t>‹N›</a:t>
            </a:fld>
            <a:endParaRPr lang="it-IT">
              <a:solidFill>
                <a:srgbClr val="DBF5F9">
                  <a:shade val="90000"/>
                </a:srgbClr>
              </a:solidFill>
            </a:endParaRPr>
          </a:p>
        </p:txBody>
      </p:sp>
    </p:spTree>
  </p:cSld>
  <p:clrMapOvr>
    <a:overrideClrMapping bg1="dk1" tx1="lt1" bg2="dk2" tx2="lt2" accent1="accent1" accent2="accent2" accent3="accent3" accent4="accent4" accent5="accent5" accent6="accent6" hlink="hlink" folHlink="folHlink"/>
  </p:clrMapOvr>
  <p:transition spd="med">
    <p:dissolv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it-IT" smtClean="0"/>
              <a:t>Fare clic per modificare lo stile del titolo</a:t>
            </a:r>
            <a:endParaRPr kumimoji="0" lang="en-US"/>
          </a:p>
        </p:txBody>
      </p:sp>
      <p:sp>
        <p:nvSpPr>
          <p:cNvPr id="3" name="Segnaposto testo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it-IT" smtClean="0"/>
              <a:t>Fare clic per modificare stili del testo dello schema</a:t>
            </a:r>
          </a:p>
        </p:txBody>
      </p:sp>
      <p:sp>
        <p:nvSpPr>
          <p:cNvPr id="4" name="Segnaposto contenuto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5" name="Segnaposto data 4"/>
          <p:cNvSpPr>
            <a:spLocks noGrp="1"/>
          </p:cNvSpPr>
          <p:nvPr>
            <p:ph type="dt" sz="half" idx="10"/>
          </p:nvPr>
        </p:nvSpPr>
        <p:spPr/>
        <p:txBody>
          <a:bodyPr/>
          <a:lstStyle/>
          <a:p>
            <a:fld id="{C835F521-703B-4EB0-8E40-8A25EE29C2CD}" type="datetimeFigureOut">
              <a:rPr lang="it-IT" smtClean="0">
                <a:solidFill>
                  <a:srgbClr val="04617B">
                    <a:shade val="90000"/>
                  </a:srgbClr>
                </a:solidFill>
              </a:rPr>
              <a:pPr/>
              <a:t>22/02/2018</a:t>
            </a:fld>
            <a:endParaRPr lang="it-IT">
              <a:solidFill>
                <a:srgbClr val="04617B">
                  <a:shade val="90000"/>
                </a:srgbClr>
              </a:solidFill>
            </a:endParaRPr>
          </a:p>
        </p:txBody>
      </p:sp>
      <p:sp>
        <p:nvSpPr>
          <p:cNvPr id="6" name="Segnaposto piè di pagina 5"/>
          <p:cNvSpPr>
            <a:spLocks noGrp="1"/>
          </p:cNvSpPr>
          <p:nvPr>
            <p:ph type="ftr" sz="quarter" idx="11"/>
          </p:nvPr>
        </p:nvSpPr>
        <p:spPr/>
        <p:txBody>
          <a:bodyPr/>
          <a:lstStyle/>
          <a:p>
            <a:endParaRPr lang="it-IT">
              <a:solidFill>
                <a:srgbClr val="04617B">
                  <a:shade val="90000"/>
                </a:srgbClr>
              </a:solidFill>
            </a:endParaRPr>
          </a:p>
        </p:txBody>
      </p:sp>
      <p:sp>
        <p:nvSpPr>
          <p:cNvPr id="7" name="Segnaposto numero diapositiva 6"/>
          <p:cNvSpPr>
            <a:spLocks noGrp="1"/>
          </p:cNvSpPr>
          <p:nvPr>
            <p:ph type="sldNum" sz="quarter" idx="12"/>
          </p:nvPr>
        </p:nvSpPr>
        <p:spPr/>
        <p:txBody>
          <a:bodyPr/>
          <a:lstStyle/>
          <a:p>
            <a:fld id="{8AF55A26-3CC8-461B-AF65-8B000EDF1A6B}" type="slidenum">
              <a:rPr lang="it-IT" smtClean="0">
                <a:solidFill>
                  <a:srgbClr val="04617B">
                    <a:shade val="90000"/>
                  </a:srgbClr>
                </a:solidFill>
              </a:rPr>
              <a:pPr/>
              <a:t>‹N›</a:t>
            </a:fld>
            <a:endParaRPr lang="it-IT">
              <a:solidFill>
                <a:srgbClr val="04617B">
                  <a:shade val="90000"/>
                </a:srgbClr>
              </a:solidFill>
            </a:endParaRPr>
          </a:p>
        </p:txBody>
      </p:sp>
    </p:spTree>
  </p:cSld>
  <p:clrMapOvr>
    <a:masterClrMapping/>
  </p:clrMapOvr>
  <p:transition spd="med">
    <p:dissolv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it-IT" smtClean="0"/>
              <a:t>Fare clic per modificare lo stile del titolo</a:t>
            </a:r>
            <a:endParaRPr kumimoji="0" lang="en-US"/>
          </a:p>
        </p:txBody>
      </p:sp>
      <p:sp>
        <p:nvSpPr>
          <p:cNvPr id="3" name="Segnaposto testo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it-IT" smtClean="0"/>
              <a:t>Fare clic per modificare stili del testo dello schema</a:t>
            </a:r>
          </a:p>
        </p:txBody>
      </p:sp>
      <p:sp>
        <p:nvSpPr>
          <p:cNvPr id="4" name="Segnaposto contenuto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5" name="Segnaposto data 4"/>
          <p:cNvSpPr>
            <a:spLocks noGrp="1"/>
          </p:cNvSpPr>
          <p:nvPr>
            <p:ph type="dt" sz="half" idx="10"/>
          </p:nvPr>
        </p:nvSpPr>
        <p:spPr/>
        <p:txBody>
          <a:bodyPr/>
          <a:lstStyle/>
          <a:p>
            <a:fld id="{C835F521-703B-4EB0-8E40-8A25EE29C2CD}" type="datetimeFigureOut">
              <a:rPr lang="it-IT" smtClean="0">
                <a:solidFill>
                  <a:srgbClr val="04617B">
                    <a:shade val="90000"/>
                  </a:srgbClr>
                </a:solidFill>
              </a:rPr>
              <a:pPr/>
              <a:t>22/02/2018</a:t>
            </a:fld>
            <a:endParaRPr lang="it-IT">
              <a:solidFill>
                <a:srgbClr val="04617B">
                  <a:shade val="90000"/>
                </a:srgbClr>
              </a:solidFill>
            </a:endParaRPr>
          </a:p>
        </p:txBody>
      </p:sp>
      <p:sp>
        <p:nvSpPr>
          <p:cNvPr id="6" name="Segnaposto piè di pagina 5"/>
          <p:cNvSpPr>
            <a:spLocks noGrp="1"/>
          </p:cNvSpPr>
          <p:nvPr>
            <p:ph type="ftr" sz="quarter" idx="11"/>
          </p:nvPr>
        </p:nvSpPr>
        <p:spPr/>
        <p:txBody>
          <a:bodyPr/>
          <a:lstStyle/>
          <a:p>
            <a:endParaRPr lang="it-IT">
              <a:solidFill>
                <a:srgbClr val="04617B">
                  <a:shade val="90000"/>
                </a:srgbClr>
              </a:solidFill>
            </a:endParaRPr>
          </a:p>
        </p:txBody>
      </p:sp>
      <p:sp>
        <p:nvSpPr>
          <p:cNvPr id="7" name="Segnaposto numero diapositiva 6"/>
          <p:cNvSpPr>
            <a:spLocks noGrp="1"/>
          </p:cNvSpPr>
          <p:nvPr>
            <p:ph type="sldNum" sz="quarter" idx="12"/>
          </p:nvPr>
        </p:nvSpPr>
        <p:spPr/>
        <p:txBody>
          <a:bodyPr/>
          <a:lstStyle/>
          <a:p>
            <a:fld id="{8AF55A26-3CC8-461B-AF65-8B000EDF1A6B}" type="slidenum">
              <a:rPr lang="it-IT" smtClean="0">
                <a:solidFill>
                  <a:srgbClr val="04617B">
                    <a:shade val="90000"/>
                  </a:srgbClr>
                </a:solidFill>
              </a:rPr>
              <a:pPr/>
              <a:t>‹N›</a:t>
            </a:fld>
            <a:endParaRPr lang="it-IT">
              <a:solidFill>
                <a:srgbClr val="04617B">
                  <a:shade val="90000"/>
                </a:srgbClr>
              </a:solidFill>
            </a:endParaRPr>
          </a:p>
        </p:txBody>
      </p:sp>
    </p:spTree>
  </p:cSld>
  <p:clrMapOvr>
    <a:masterClrMapping/>
  </p:clrMapOvr>
  <p:transition spd="med">
    <p:dissolv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smtClean="0"/>
              <a:t>Fare clic per modificare lo stile del titolo</a:t>
            </a:r>
            <a:endParaRPr kumimoji="0" lang="en-US"/>
          </a:p>
        </p:txBody>
      </p:sp>
      <p:sp>
        <p:nvSpPr>
          <p:cNvPr id="3" name="Segnaposto contenuto 2"/>
          <p:cNvSpPr>
            <a:spLocks noGrp="1"/>
          </p:cNvSpPr>
          <p:nvPr>
            <p:ph idx="1"/>
          </p:nvPr>
        </p:nvSpPr>
        <p:spPr/>
        <p:txBody>
          <a:body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fld id="{C835F521-703B-4EB0-8E40-8A25EE29C2CD}" type="datetimeFigureOut">
              <a:rPr lang="it-IT" smtClean="0">
                <a:solidFill>
                  <a:srgbClr val="04617B">
                    <a:shade val="90000"/>
                  </a:srgbClr>
                </a:solidFill>
              </a:rPr>
              <a:pPr/>
              <a:t>22/02/2018</a:t>
            </a:fld>
            <a:endParaRPr lang="it-IT">
              <a:solidFill>
                <a:srgbClr val="04617B">
                  <a:shade val="90000"/>
                </a:srgbClr>
              </a:solidFill>
            </a:endParaRPr>
          </a:p>
        </p:txBody>
      </p:sp>
      <p:sp>
        <p:nvSpPr>
          <p:cNvPr id="5" name="Segnaposto piè di pagina 4"/>
          <p:cNvSpPr>
            <a:spLocks noGrp="1"/>
          </p:cNvSpPr>
          <p:nvPr>
            <p:ph type="ftr" sz="quarter" idx="11"/>
          </p:nvPr>
        </p:nvSpPr>
        <p:spPr/>
        <p:txBody>
          <a:bodyPr/>
          <a:lstStyle/>
          <a:p>
            <a:endParaRPr lang="it-IT">
              <a:solidFill>
                <a:srgbClr val="04617B">
                  <a:shade val="90000"/>
                </a:srgbClr>
              </a:solidFill>
            </a:endParaRPr>
          </a:p>
        </p:txBody>
      </p:sp>
      <p:sp>
        <p:nvSpPr>
          <p:cNvPr id="6" name="Segnaposto numero diapositiva 5"/>
          <p:cNvSpPr>
            <a:spLocks noGrp="1"/>
          </p:cNvSpPr>
          <p:nvPr>
            <p:ph type="sldNum" sz="quarter" idx="12"/>
          </p:nvPr>
        </p:nvSpPr>
        <p:spPr/>
        <p:txBody>
          <a:bodyPr/>
          <a:lstStyle/>
          <a:p>
            <a:fld id="{8AF55A26-3CC8-461B-AF65-8B000EDF1A6B}" type="slidenum">
              <a:rPr lang="it-IT" smtClean="0">
                <a:solidFill>
                  <a:srgbClr val="04617B">
                    <a:shade val="90000"/>
                  </a:srgbClr>
                </a:solidFill>
              </a:rPr>
              <a:pPr/>
              <a:t>‹N›</a:t>
            </a:fld>
            <a:endParaRPr lang="it-IT">
              <a:solidFill>
                <a:srgbClr val="04617B">
                  <a:shade val="90000"/>
                </a:srgbClr>
              </a:solidFill>
            </a:endParaRPr>
          </a:p>
        </p:txBody>
      </p:sp>
    </p:spTree>
  </p:cSld>
  <p:clrMapOvr>
    <a:masterClrMapping/>
  </p:clrMapOvr>
  <p:transition spd="med">
    <p:dissolv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Diapositiva titolo">
    <p:bg>
      <p:bgRef idx="1002">
        <a:schemeClr val="bg2"/>
      </p:bgRef>
    </p:bg>
    <p:spTree>
      <p:nvGrpSpPr>
        <p:cNvPr id="1" name=""/>
        <p:cNvGrpSpPr/>
        <p:nvPr/>
      </p:nvGrpSpPr>
      <p:grpSpPr>
        <a:xfrm>
          <a:off x="0" y="0"/>
          <a:ext cx="0" cy="0"/>
          <a:chOff x="0" y="0"/>
          <a:chExt cx="0" cy="0"/>
        </a:xfrm>
      </p:grpSpPr>
      <p:sp>
        <p:nvSpPr>
          <p:cNvPr id="9" name="Titolo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it-IT" smtClean="0"/>
              <a:t>Fare clic per modificare lo stile del titolo</a:t>
            </a:r>
            <a:endParaRPr kumimoji="0" lang="en-US"/>
          </a:p>
        </p:txBody>
      </p:sp>
      <p:sp>
        <p:nvSpPr>
          <p:cNvPr id="17" name="Sottotitolo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it-IT" smtClean="0"/>
              <a:t>Fare clic per modificare lo stile del sottotitolo dello schema</a:t>
            </a:r>
            <a:endParaRPr kumimoji="0" lang="en-US"/>
          </a:p>
        </p:txBody>
      </p:sp>
      <p:sp>
        <p:nvSpPr>
          <p:cNvPr id="30" name="Segnaposto data 29"/>
          <p:cNvSpPr>
            <a:spLocks noGrp="1"/>
          </p:cNvSpPr>
          <p:nvPr>
            <p:ph type="dt" sz="half" idx="10"/>
          </p:nvPr>
        </p:nvSpPr>
        <p:spPr/>
        <p:txBody>
          <a:bodyPr/>
          <a:lstStyle/>
          <a:p>
            <a:fld id="{CBAE891D-4717-4843-84F9-B8AA56E9CC28}" type="datetimeFigureOut">
              <a:rPr lang="it-IT" smtClean="0">
                <a:solidFill>
                  <a:srgbClr val="DBF5F9">
                    <a:shade val="90000"/>
                  </a:srgbClr>
                </a:solidFill>
              </a:rPr>
              <a:pPr/>
              <a:t>22/02/2018</a:t>
            </a:fld>
            <a:endParaRPr lang="it-IT">
              <a:solidFill>
                <a:srgbClr val="DBF5F9">
                  <a:shade val="90000"/>
                </a:srgbClr>
              </a:solidFill>
            </a:endParaRPr>
          </a:p>
        </p:txBody>
      </p:sp>
      <p:sp>
        <p:nvSpPr>
          <p:cNvPr id="19" name="Segnaposto piè di pagina 18"/>
          <p:cNvSpPr>
            <a:spLocks noGrp="1"/>
          </p:cNvSpPr>
          <p:nvPr>
            <p:ph type="ftr" sz="quarter" idx="11"/>
          </p:nvPr>
        </p:nvSpPr>
        <p:spPr/>
        <p:txBody>
          <a:bodyPr/>
          <a:lstStyle/>
          <a:p>
            <a:endParaRPr lang="it-IT">
              <a:solidFill>
                <a:srgbClr val="DBF5F9">
                  <a:shade val="90000"/>
                </a:srgbClr>
              </a:solidFill>
            </a:endParaRPr>
          </a:p>
        </p:txBody>
      </p:sp>
      <p:sp>
        <p:nvSpPr>
          <p:cNvPr id="27" name="Segnaposto numero diapositiva 26"/>
          <p:cNvSpPr>
            <a:spLocks noGrp="1"/>
          </p:cNvSpPr>
          <p:nvPr>
            <p:ph type="sldNum" sz="quarter" idx="12"/>
          </p:nvPr>
        </p:nvSpPr>
        <p:spPr/>
        <p:txBody>
          <a:bodyPr/>
          <a:lstStyle/>
          <a:p>
            <a:fld id="{D5F09198-8C53-41F6-A783-F178DC50C195}" type="slidenum">
              <a:rPr lang="it-IT" smtClean="0">
                <a:solidFill>
                  <a:srgbClr val="DBF5F9">
                    <a:shade val="90000"/>
                  </a:srgbClr>
                </a:solidFill>
              </a:rPr>
              <a:pPr/>
              <a:t>‹N›</a:t>
            </a:fld>
            <a:endParaRPr lang="it-IT">
              <a:solidFill>
                <a:srgbClr val="DBF5F9">
                  <a:shade val="90000"/>
                </a:srgbClr>
              </a:solidFill>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bg>
      <p:bgRef idx="1002">
        <a:schemeClr val="bg2"/>
      </p:bgRef>
    </p:bg>
    <p:spTree>
      <p:nvGrpSpPr>
        <p:cNvPr id="1" name=""/>
        <p:cNvGrpSpPr/>
        <p:nvPr/>
      </p:nvGrpSpPr>
      <p:grpSpPr>
        <a:xfrm>
          <a:off x="0" y="0"/>
          <a:ext cx="0" cy="0"/>
          <a:chOff x="0" y="0"/>
          <a:chExt cx="0" cy="0"/>
        </a:xfrm>
      </p:grpSpPr>
      <p:sp>
        <p:nvSpPr>
          <p:cNvPr id="2" name="Titolo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it-IT" smtClean="0"/>
              <a:t>Fare clic per modificare lo stile del titolo</a:t>
            </a:r>
            <a:endParaRPr kumimoji="0" lang="en-US"/>
          </a:p>
        </p:txBody>
      </p:sp>
      <p:sp>
        <p:nvSpPr>
          <p:cNvPr id="3" name="Segnaposto testo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it-IT" smtClean="0"/>
              <a:t>Fare clic per modificare stili del testo dello schema</a:t>
            </a:r>
          </a:p>
        </p:txBody>
      </p:sp>
      <p:sp>
        <p:nvSpPr>
          <p:cNvPr id="4" name="Segnaposto data 3"/>
          <p:cNvSpPr>
            <a:spLocks noGrp="1"/>
          </p:cNvSpPr>
          <p:nvPr>
            <p:ph type="dt" sz="half" idx="10"/>
          </p:nvPr>
        </p:nvSpPr>
        <p:spPr/>
        <p:txBody>
          <a:bodyPr/>
          <a:lstStyle/>
          <a:p>
            <a:fld id="{F6456AE2-8A27-489A-9A72-87D94BA543B9}" type="datetimeFigureOut">
              <a:rPr lang="it-IT" smtClean="0"/>
              <a:pPr/>
              <a:t>22/02/2018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018F793B-3251-43EF-AB14-67E00ACB0480}" type="slidenum">
              <a:rPr lang="it-IT" smtClean="0"/>
              <a:pPr/>
              <a:t>‹N›</a:t>
            </a:fld>
            <a:endParaRPr lang="it-IT"/>
          </a:p>
        </p:txBody>
      </p: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smtClean="0"/>
              <a:t>Fare clic per modificare lo stile del titolo</a:t>
            </a:r>
            <a:endParaRPr kumimoji="0" lang="en-US"/>
          </a:p>
        </p:txBody>
      </p:sp>
      <p:sp>
        <p:nvSpPr>
          <p:cNvPr id="3" name="Segnaposto contenuto 2"/>
          <p:cNvSpPr>
            <a:spLocks noGrp="1"/>
          </p:cNvSpPr>
          <p:nvPr>
            <p:ph idx="1"/>
          </p:nvPr>
        </p:nvSpPr>
        <p:spPr/>
        <p:txBody>
          <a:body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fld id="{CBAE891D-4717-4843-84F9-B8AA56E9CC28}" type="datetimeFigureOut">
              <a:rPr lang="it-IT" smtClean="0">
                <a:solidFill>
                  <a:srgbClr val="04617B">
                    <a:shade val="90000"/>
                  </a:srgbClr>
                </a:solidFill>
              </a:rPr>
              <a:pPr/>
              <a:t>22/02/2018</a:t>
            </a:fld>
            <a:endParaRPr lang="it-IT">
              <a:solidFill>
                <a:srgbClr val="04617B">
                  <a:shade val="90000"/>
                </a:srgbClr>
              </a:solidFill>
            </a:endParaRPr>
          </a:p>
        </p:txBody>
      </p:sp>
      <p:sp>
        <p:nvSpPr>
          <p:cNvPr id="5" name="Segnaposto piè di pagina 4"/>
          <p:cNvSpPr>
            <a:spLocks noGrp="1"/>
          </p:cNvSpPr>
          <p:nvPr>
            <p:ph type="ftr" sz="quarter" idx="11"/>
          </p:nvPr>
        </p:nvSpPr>
        <p:spPr/>
        <p:txBody>
          <a:bodyPr/>
          <a:lstStyle/>
          <a:p>
            <a:endParaRPr lang="it-IT">
              <a:solidFill>
                <a:srgbClr val="04617B">
                  <a:shade val="90000"/>
                </a:srgbClr>
              </a:solidFill>
            </a:endParaRPr>
          </a:p>
        </p:txBody>
      </p:sp>
      <p:sp>
        <p:nvSpPr>
          <p:cNvPr id="6" name="Segnaposto numero diapositiva 5"/>
          <p:cNvSpPr>
            <a:spLocks noGrp="1"/>
          </p:cNvSpPr>
          <p:nvPr>
            <p:ph type="sldNum" sz="quarter" idx="12"/>
          </p:nvPr>
        </p:nvSpPr>
        <p:spPr/>
        <p:txBody>
          <a:bodyPr/>
          <a:lstStyle/>
          <a:p>
            <a:fld id="{D5F09198-8C53-41F6-A783-F178DC50C195}" type="slidenum">
              <a:rPr lang="it-IT" smtClean="0">
                <a:solidFill>
                  <a:srgbClr val="04617B">
                    <a:shade val="90000"/>
                  </a:srgbClr>
                </a:solidFill>
              </a:rPr>
              <a:pPr/>
              <a:t>‹N›</a:t>
            </a:fld>
            <a:endParaRPr lang="it-IT">
              <a:solidFill>
                <a:srgbClr val="04617B">
                  <a:shade val="90000"/>
                </a:srgb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smtClean="0"/>
              <a:t>Fare clic per modificare lo stile del titolo</a:t>
            </a:r>
            <a:endParaRPr kumimoji="0" lang="en-US"/>
          </a:p>
        </p:txBody>
      </p:sp>
      <p:sp>
        <p:nvSpPr>
          <p:cNvPr id="3" name="Segnaposto contenuto 2"/>
          <p:cNvSpPr>
            <a:spLocks noGrp="1"/>
          </p:cNvSpPr>
          <p:nvPr>
            <p:ph idx="1"/>
          </p:nvPr>
        </p:nvSpPr>
        <p:spPr/>
        <p:txBody>
          <a:body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fld id="{CBAE891D-4717-4843-84F9-B8AA56E9CC28}" type="datetimeFigureOut">
              <a:rPr lang="it-IT" smtClean="0">
                <a:solidFill>
                  <a:srgbClr val="04617B">
                    <a:shade val="90000"/>
                  </a:srgbClr>
                </a:solidFill>
              </a:rPr>
              <a:pPr/>
              <a:t>22/02/2018</a:t>
            </a:fld>
            <a:endParaRPr lang="it-IT">
              <a:solidFill>
                <a:srgbClr val="04617B">
                  <a:shade val="90000"/>
                </a:srgbClr>
              </a:solidFill>
            </a:endParaRPr>
          </a:p>
        </p:txBody>
      </p:sp>
      <p:sp>
        <p:nvSpPr>
          <p:cNvPr id="5" name="Segnaposto piè di pagina 4"/>
          <p:cNvSpPr>
            <a:spLocks noGrp="1"/>
          </p:cNvSpPr>
          <p:nvPr>
            <p:ph type="ftr" sz="quarter" idx="11"/>
          </p:nvPr>
        </p:nvSpPr>
        <p:spPr/>
        <p:txBody>
          <a:bodyPr/>
          <a:lstStyle/>
          <a:p>
            <a:endParaRPr lang="it-IT">
              <a:solidFill>
                <a:srgbClr val="04617B">
                  <a:shade val="90000"/>
                </a:srgbClr>
              </a:solidFill>
            </a:endParaRPr>
          </a:p>
        </p:txBody>
      </p:sp>
      <p:sp>
        <p:nvSpPr>
          <p:cNvPr id="6" name="Segnaposto numero diapositiva 5"/>
          <p:cNvSpPr>
            <a:spLocks noGrp="1"/>
          </p:cNvSpPr>
          <p:nvPr>
            <p:ph type="sldNum" sz="quarter" idx="12"/>
          </p:nvPr>
        </p:nvSpPr>
        <p:spPr/>
        <p:txBody>
          <a:bodyPr/>
          <a:lstStyle/>
          <a:p>
            <a:fld id="{D5F09198-8C53-41F6-A783-F178DC50C195}" type="slidenum">
              <a:rPr lang="it-IT" smtClean="0">
                <a:solidFill>
                  <a:srgbClr val="04617B">
                    <a:shade val="90000"/>
                  </a:srgbClr>
                </a:solidFill>
              </a:rPr>
              <a:pPr/>
              <a:t>‹N›</a:t>
            </a:fld>
            <a:endParaRPr lang="it-IT">
              <a:solidFill>
                <a:srgbClr val="04617B">
                  <a:shade val="90000"/>
                </a:srgb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CBAE891D-4717-4843-84F9-B8AA56E9CC28}" type="datetimeFigureOut">
              <a:rPr lang="it-IT" smtClean="0">
                <a:solidFill>
                  <a:srgbClr val="04617B">
                    <a:shade val="90000"/>
                  </a:srgbClr>
                </a:solidFill>
              </a:rPr>
              <a:pPr/>
              <a:t>22/02/2018</a:t>
            </a:fld>
            <a:endParaRPr lang="it-IT">
              <a:solidFill>
                <a:srgbClr val="04617B">
                  <a:shade val="90000"/>
                </a:srgbClr>
              </a:solidFill>
            </a:endParaRPr>
          </a:p>
        </p:txBody>
      </p:sp>
      <p:sp>
        <p:nvSpPr>
          <p:cNvPr id="3" name="Segnaposto piè di pagina 2"/>
          <p:cNvSpPr>
            <a:spLocks noGrp="1"/>
          </p:cNvSpPr>
          <p:nvPr>
            <p:ph type="ftr" sz="quarter" idx="11"/>
          </p:nvPr>
        </p:nvSpPr>
        <p:spPr/>
        <p:txBody>
          <a:bodyPr/>
          <a:lstStyle/>
          <a:p>
            <a:endParaRPr lang="it-IT">
              <a:solidFill>
                <a:srgbClr val="04617B">
                  <a:shade val="90000"/>
                </a:srgbClr>
              </a:solidFill>
            </a:endParaRPr>
          </a:p>
        </p:txBody>
      </p:sp>
      <p:sp>
        <p:nvSpPr>
          <p:cNvPr id="4" name="Segnaposto numero diapositiva 3"/>
          <p:cNvSpPr>
            <a:spLocks noGrp="1"/>
          </p:cNvSpPr>
          <p:nvPr>
            <p:ph type="sldNum" sz="quarter" idx="12"/>
          </p:nvPr>
        </p:nvSpPr>
        <p:spPr/>
        <p:txBody>
          <a:bodyPr/>
          <a:lstStyle/>
          <a:p>
            <a:fld id="{D5F09198-8C53-41F6-A783-F178DC50C195}" type="slidenum">
              <a:rPr lang="it-IT" smtClean="0">
                <a:solidFill>
                  <a:srgbClr val="04617B">
                    <a:shade val="90000"/>
                  </a:srgbClr>
                </a:solidFill>
              </a:rPr>
              <a:pPr/>
              <a:t>‹N›</a:t>
            </a:fld>
            <a:endParaRPr lang="it-IT">
              <a:solidFill>
                <a:srgbClr val="04617B">
                  <a:shade val="90000"/>
                </a:srgb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smtClean="0"/>
              <a:t>Fare clic per modificare lo stile del titolo</a:t>
            </a:r>
            <a:endParaRPr kumimoji="0" lang="en-US"/>
          </a:p>
        </p:txBody>
      </p:sp>
      <p:sp>
        <p:nvSpPr>
          <p:cNvPr id="3" name="Segnaposto contenuto 2"/>
          <p:cNvSpPr>
            <a:spLocks noGrp="1"/>
          </p:cNvSpPr>
          <p:nvPr>
            <p:ph idx="1"/>
          </p:nvPr>
        </p:nvSpPr>
        <p:spPr/>
        <p:txBody>
          <a:body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fld id="{CBAE891D-4717-4843-84F9-B8AA56E9CC28}" type="datetimeFigureOut">
              <a:rPr lang="it-IT" smtClean="0">
                <a:solidFill>
                  <a:srgbClr val="04617B">
                    <a:shade val="90000"/>
                  </a:srgbClr>
                </a:solidFill>
              </a:rPr>
              <a:pPr/>
              <a:t>22/02/2018</a:t>
            </a:fld>
            <a:endParaRPr lang="it-IT">
              <a:solidFill>
                <a:srgbClr val="04617B">
                  <a:shade val="90000"/>
                </a:srgbClr>
              </a:solidFill>
            </a:endParaRPr>
          </a:p>
        </p:txBody>
      </p:sp>
      <p:sp>
        <p:nvSpPr>
          <p:cNvPr id="5" name="Segnaposto piè di pagina 4"/>
          <p:cNvSpPr>
            <a:spLocks noGrp="1"/>
          </p:cNvSpPr>
          <p:nvPr>
            <p:ph type="ftr" sz="quarter" idx="11"/>
          </p:nvPr>
        </p:nvSpPr>
        <p:spPr/>
        <p:txBody>
          <a:bodyPr/>
          <a:lstStyle/>
          <a:p>
            <a:endParaRPr lang="it-IT">
              <a:solidFill>
                <a:srgbClr val="04617B">
                  <a:shade val="90000"/>
                </a:srgbClr>
              </a:solidFill>
            </a:endParaRPr>
          </a:p>
        </p:txBody>
      </p:sp>
      <p:sp>
        <p:nvSpPr>
          <p:cNvPr id="6" name="Segnaposto numero diapositiva 5"/>
          <p:cNvSpPr>
            <a:spLocks noGrp="1"/>
          </p:cNvSpPr>
          <p:nvPr>
            <p:ph type="sldNum" sz="quarter" idx="12"/>
          </p:nvPr>
        </p:nvSpPr>
        <p:spPr/>
        <p:txBody>
          <a:bodyPr/>
          <a:lstStyle/>
          <a:p>
            <a:fld id="{D5F09198-8C53-41F6-A783-F178DC50C195}" type="slidenum">
              <a:rPr lang="it-IT" smtClean="0">
                <a:solidFill>
                  <a:srgbClr val="04617B">
                    <a:shade val="90000"/>
                  </a:srgbClr>
                </a:solidFill>
              </a:rPr>
              <a:pPr/>
              <a:t>‹N›</a:t>
            </a:fld>
            <a:endParaRPr lang="it-IT">
              <a:solidFill>
                <a:srgbClr val="04617B">
                  <a:shade val="90000"/>
                </a:srgb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smtClean="0"/>
              <a:t>Fare clic per modificare lo stile del titolo</a:t>
            </a:r>
            <a:endParaRPr kumimoji="0" lang="en-US"/>
          </a:p>
        </p:txBody>
      </p:sp>
      <p:sp>
        <p:nvSpPr>
          <p:cNvPr id="3" name="Segnaposto contenuto 2"/>
          <p:cNvSpPr>
            <a:spLocks noGrp="1"/>
          </p:cNvSpPr>
          <p:nvPr>
            <p:ph idx="1"/>
          </p:nvPr>
        </p:nvSpPr>
        <p:spPr/>
        <p:txBody>
          <a:body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fld id="{CBAE891D-4717-4843-84F9-B8AA56E9CC28}" type="datetimeFigureOut">
              <a:rPr lang="it-IT" smtClean="0">
                <a:solidFill>
                  <a:srgbClr val="04617B">
                    <a:shade val="90000"/>
                  </a:srgbClr>
                </a:solidFill>
              </a:rPr>
              <a:pPr/>
              <a:t>22/02/2018</a:t>
            </a:fld>
            <a:endParaRPr lang="it-IT">
              <a:solidFill>
                <a:srgbClr val="04617B">
                  <a:shade val="90000"/>
                </a:srgbClr>
              </a:solidFill>
            </a:endParaRPr>
          </a:p>
        </p:txBody>
      </p:sp>
      <p:sp>
        <p:nvSpPr>
          <p:cNvPr id="5" name="Segnaposto piè di pagina 4"/>
          <p:cNvSpPr>
            <a:spLocks noGrp="1"/>
          </p:cNvSpPr>
          <p:nvPr>
            <p:ph type="ftr" sz="quarter" idx="11"/>
          </p:nvPr>
        </p:nvSpPr>
        <p:spPr/>
        <p:txBody>
          <a:bodyPr/>
          <a:lstStyle/>
          <a:p>
            <a:endParaRPr lang="it-IT">
              <a:solidFill>
                <a:srgbClr val="04617B">
                  <a:shade val="90000"/>
                </a:srgbClr>
              </a:solidFill>
            </a:endParaRPr>
          </a:p>
        </p:txBody>
      </p:sp>
      <p:sp>
        <p:nvSpPr>
          <p:cNvPr id="6" name="Segnaposto numero diapositiva 5"/>
          <p:cNvSpPr>
            <a:spLocks noGrp="1"/>
          </p:cNvSpPr>
          <p:nvPr>
            <p:ph type="sldNum" sz="quarter" idx="12"/>
          </p:nvPr>
        </p:nvSpPr>
        <p:spPr/>
        <p:txBody>
          <a:bodyPr/>
          <a:lstStyle/>
          <a:p>
            <a:fld id="{D5F09198-8C53-41F6-A783-F178DC50C195}" type="slidenum">
              <a:rPr lang="it-IT" smtClean="0">
                <a:solidFill>
                  <a:srgbClr val="04617B">
                    <a:shade val="90000"/>
                  </a:srgbClr>
                </a:solidFill>
              </a:rPr>
              <a:pPr/>
              <a:t>‹N›</a:t>
            </a:fld>
            <a:endParaRPr lang="it-IT">
              <a:solidFill>
                <a:srgbClr val="04617B">
                  <a:shade val="90000"/>
                </a:srgb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a:xfrm>
            <a:off x="457200" y="704088"/>
            <a:ext cx="8229600" cy="1143000"/>
          </a:xfrm>
        </p:spPr>
        <p:txBody>
          <a:bodyPr/>
          <a:lstStyle/>
          <a:p>
            <a:r>
              <a:rPr kumimoji="0" lang="it-IT" smtClean="0"/>
              <a:t>Fare clic per modificare lo stile del titolo</a:t>
            </a:r>
            <a:endParaRPr kumimoji="0" lang="en-US"/>
          </a:p>
        </p:txBody>
      </p:sp>
      <p:sp>
        <p:nvSpPr>
          <p:cNvPr id="3" name="Segnaposto contenuto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contenuto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5" name="Segnaposto data 4"/>
          <p:cNvSpPr>
            <a:spLocks noGrp="1"/>
          </p:cNvSpPr>
          <p:nvPr>
            <p:ph type="dt" sz="half" idx="10"/>
          </p:nvPr>
        </p:nvSpPr>
        <p:spPr/>
        <p:txBody>
          <a:bodyPr/>
          <a:lstStyle/>
          <a:p>
            <a:fld id="{F6456AE2-8A27-489A-9A72-87D94BA543B9}" type="datetimeFigureOut">
              <a:rPr lang="it-IT" smtClean="0"/>
              <a:pPr/>
              <a:t>22/02/2018</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018F793B-3251-43EF-AB14-67E00ACB0480}" type="slidenum">
              <a:rPr lang="it-IT" smtClean="0"/>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704088"/>
            <a:ext cx="8229600" cy="1143000"/>
          </a:xfrm>
        </p:spPr>
        <p:txBody>
          <a:bodyPr tIns="45720" anchor="b"/>
          <a:lstStyle>
            <a:lvl1pPr>
              <a:defRPr/>
            </a:lvl1pPr>
          </a:lstStyle>
          <a:p>
            <a:r>
              <a:rPr kumimoji="0" lang="it-IT" smtClean="0"/>
              <a:t>Fare clic per modificare lo stile del titolo</a:t>
            </a:r>
            <a:endParaRPr kumimoji="0" lang="en-US"/>
          </a:p>
        </p:txBody>
      </p:sp>
      <p:sp>
        <p:nvSpPr>
          <p:cNvPr id="3" name="Segnaposto testo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it-IT" smtClean="0"/>
              <a:t>Fare clic per modificare stili del testo dello schema</a:t>
            </a:r>
          </a:p>
        </p:txBody>
      </p:sp>
      <p:sp>
        <p:nvSpPr>
          <p:cNvPr id="4" name="Segnaposto testo 3"/>
          <p:cNvSpPr>
            <a:spLocks noGrp="1"/>
          </p:cNvSpPr>
          <p:nvPr>
            <p:ph type="body" sz="half" idx="3"/>
          </p:nvPr>
        </p:nvSpPr>
        <p:spPr>
          <a:xfrm>
            <a:off x="4645080" y="185986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it-IT" smtClean="0"/>
              <a:t>Fare clic per modificare stili del testo dello schema</a:t>
            </a:r>
          </a:p>
        </p:txBody>
      </p:sp>
      <p:sp>
        <p:nvSpPr>
          <p:cNvPr id="5" name="Segnaposto contenuto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6" name="Segnaposto contenuto 5"/>
          <p:cNvSpPr>
            <a:spLocks noGrp="1"/>
          </p:cNvSpPr>
          <p:nvPr>
            <p:ph sz="quarter" idx="4"/>
          </p:nvPr>
        </p:nvSpPr>
        <p:spPr>
          <a:xfrm>
            <a:off x="4645080"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7" name="Segnaposto data 6"/>
          <p:cNvSpPr>
            <a:spLocks noGrp="1"/>
          </p:cNvSpPr>
          <p:nvPr>
            <p:ph type="dt" sz="half" idx="10"/>
          </p:nvPr>
        </p:nvSpPr>
        <p:spPr/>
        <p:txBody>
          <a:bodyPr/>
          <a:lstStyle/>
          <a:p>
            <a:fld id="{F6456AE2-8A27-489A-9A72-87D94BA543B9}" type="datetimeFigureOut">
              <a:rPr lang="it-IT" smtClean="0"/>
              <a:pPr/>
              <a:t>22/02/2018</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018F793B-3251-43EF-AB14-67E00ACB0480}" type="slidenum">
              <a:rPr lang="it-IT" smtClean="0"/>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it-IT" smtClean="0"/>
              <a:t>Fare clic per modificare lo stile del titolo</a:t>
            </a:r>
            <a:endParaRPr kumimoji="0" lang="en-US"/>
          </a:p>
        </p:txBody>
      </p:sp>
      <p:sp>
        <p:nvSpPr>
          <p:cNvPr id="3" name="Segnaposto data 2"/>
          <p:cNvSpPr>
            <a:spLocks noGrp="1"/>
          </p:cNvSpPr>
          <p:nvPr>
            <p:ph type="dt" sz="half" idx="10"/>
          </p:nvPr>
        </p:nvSpPr>
        <p:spPr/>
        <p:txBody>
          <a:bodyPr/>
          <a:lstStyle/>
          <a:p>
            <a:fld id="{F6456AE2-8A27-489A-9A72-87D94BA543B9}" type="datetimeFigureOut">
              <a:rPr lang="it-IT" smtClean="0"/>
              <a:pPr/>
              <a:t>22/02/2018</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018F793B-3251-43EF-AB14-67E00ACB0480}" type="slidenum">
              <a:rPr lang="it-IT" smtClean="0"/>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F6456AE2-8A27-489A-9A72-87D94BA543B9}" type="datetimeFigureOut">
              <a:rPr lang="it-IT" smtClean="0"/>
              <a:pPr/>
              <a:t>22/02/2018</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018F793B-3251-43EF-AB14-67E00ACB0480}"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it-IT" smtClean="0"/>
              <a:t>Fare clic per modificare lo stile del titolo</a:t>
            </a:r>
            <a:endParaRPr kumimoji="0" lang="en-US"/>
          </a:p>
        </p:txBody>
      </p:sp>
      <p:sp>
        <p:nvSpPr>
          <p:cNvPr id="3" name="Segnaposto testo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it-IT" smtClean="0"/>
              <a:t>Fare clic per modificare stili del testo dello schema</a:t>
            </a:r>
          </a:p>
        </p:txBody>
      </p:sp>
      <p:sp>
        <p:nvSpPr>
          <p:cNvPr id="4" name="Segnaposto contenuto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5" name="Segnaposto data 4"/>
          <p:cNvSpPr>
            <a:spLocks noGrp="1"/>
          </p:cNvSpPr>
          <p:nvPr>
            <p:ph type="dt" sz="half" idx="10"/>
          </p:nvPr>
        </p:nvSpPr>
        <p:spPr/>
        <p:txBody>
          <a:bodyPr/>
          <a:lstStyle/>
          <a:p>
            <a:fld id="{F6456AE2-8A27-489A-9A72-87D94BA543B9}" type="datetimeFigureOut">
              <a:rPr lang="it-IT" smtClean="0"/>
              <a:pPr/>
              <a:t>22/02/2018</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018F793B-3251-43EF-AB14-67E00ACB0480}" type="slidenum">
              <a:rPr lang="it-IT" smtClean="0"/>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9" name="Ritaglia e arrotonda singolo angolo rettangolo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Triangolo rettangolo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olo 1"/>
          <p:cNvSpPr>
            <a:spLocks noGrp="1"/>
          </p:cNvSpPr>
          <p:nvPr>
            <p:ph type="title"/>
          </p:nvPr>
        </p:nvSpPr>
        <p:spPr>
          <a:xfrm>
            <a:off x="609600" y="1176999"/>
            <a:ext cx="2212848" cy="1582621"/>
          </a:xfrm>
        </p:spPr>
        <p:txBody>
          <a:bodyPr vert="horz" lIns="45720" tIns="45720" rIns="45720" bIns="45720" anchor="b"/>
          <a:lstStyle>
            <a:lvl1pPr algn="l">
              <a:buNone/>
              <a:defRPr sz="2000" b="1">
                <a:solidFill>
                  <a:schemeClr val="tx2"/>
                </a:solidFill>
              </a:defRPr>
            </a:lvl1pPr>
          </a:lstStyle>
          <a:p>
            <a:r>
              <a:rPr kumimoji="0" lang="it-IT" smtClean="0"/>
              <a:t>Fare clic per modificare lo stile del titolo</a:t>
            </a:r>
            <a:endParaRPr kumimoji="0" lang="en-US"/>
          </a:p>
        </p:txBody>
      </p:sp>
      <p:sp>
        <p:nvSpPr>
          <p:cNvPr id="4" name="Segnaposto testo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it-IT" smtClean="0"/>
              <a:t>Fare clic per modificare stili del testo dello schema</a:t>
            </a:r>
          </a:p>
        </p:txBody>
      </p:sp>
      <p:sp>
        <p:nvSpPr>
          <p:cNvPr id="5" name="Segnaposto data 4"/>
          <p:cNvSpPr>
            <a:spLocks noGrp="1"/>
          </p:cNvSpPr>
          <p:nvPr>
            <p:ph type="dt" sz="half" idx="10"/>
          </p:nvPr>
        </p:nvSpPr>
        <p:spPr/>
        <p:txBody>
          <a:bodyPr/>
          <a:lstStyle/>
          <a:p>
            <a:fld id="{F6456AE2-8A27-489A-9A72-87D94BA543B9}" type="datetimeFigureOut">
              <a:rPr lang="it-IT" smtClean="0"/>
              <a:pPr/>
              <a:t>22/02/2018</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a:xfrm>
            <a:off x="8077200" y="6356460"/>
            <a:ext cx="609600" cy="365125"/>
          </a:xfrm>
        </p:spPr>
        <p:txBody>
          <a:bodyPr/>
          <a:lstStyle/>
          <a:p>
            <a:fld id="{018F793B-3251-43EF-AB14-67E00ACB0480}" type="slidenum">
              <a:rPr lang="it-IT" smtClean="0"/>
              <a:pPr/>
              <a:t>‹N›</a:t>
            </a:fld>
            <a:endParaRPr lang="it-IT"/>
          </a:p>
        </p:txBody>
      </p:sp>
      <p:sp>
        <p:nvSpPr>
          <p:cNvPr id="3" name="Segnaposto immagine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it-IT" smtClean="0"/>
              <a:t>Fare clic sull'icona per inserire un'immagine</a:t>
            </a:r>
            <a:endParaRPr kumimoji="0" lang="en-US" dirty="0"/>
          </a:p>
        </p:txBody>
      </p:sp>
      <p:sp>
        <p:nvSpPr>
          <p:cNvPr id="10" name="Figura a mano libera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igura a mano libera 10"/>
          <p:cNvSpPr>
            <a:spLocks/>
          </p:cNvSpPr>
          <p:nvPr/>
        </p:nvSpPr>
        <p:spPr bwMode="auto">
          <a:xfrm flipV="1">
            <a:off x="4381500" y="621993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20.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21.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22.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23.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24.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25.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26.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27.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28.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2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30.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31.xml"/></Relationships>
</file>

<file path=ppt/slideMasters/_rels/slideMaster22.xml.rels><?xml version="1.0" encoding="UTF-8" standalone="yes"?>
<Relationships xmlns="http://schemas.openxmlformats.org/package/2006/relationships"><Relationship Id="rId2" Type="http://schemas.openxmlformats.org/officeDocument/2006/relationships/theme" Target="../theme/theme22.xml"/><Relationship Id="rId1" Type="http://schemas.openxmlformats.org/officeDocument/2006/relationships/slideLayout" Target="../slideLayouts/slideLayout32.xml"/></Relationships>
</file>

<file path=ppt/slideMasters/_rels/slideMaster23.xml.rels><?xml version="1.0" encoding="UTF-8" standalone="yes"?>
<Relationships xmlns="http://schemas.openxmlformats.org/package/2006/relationships"><Relationship Id="rId2" Type="http://schemas.openxmlformats.org/officeDocument/2006/relationships/theme" Target="../theme/theme23.xml"/><Relationship Id="rId1" Type="http://schemas.openxmlformats.org/officeDocument/2006/relationships/slideLayout" Target="../slideLayouts/slideLayout33.xml"/></Relationships>
</file>

<file path=ppt/slideMasters/_rels/slideMaster24.xml.rels><?xml version="1.0" encoding="UTF-8" standalone="yes"?>
<Relationships xmlns="http://schemas.openxmlformats.org/package/2006/relationships"><Relationship Id="rId2" Type="http://schemas.openxmlformats.org/officeDocument/2006/relationships/theme" Target="../theme/theme24.xml"/><Relationship Id="rId1"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1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18.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igura a mano libera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igura a mano libera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Segnaposto titolo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it-IT" smtClean="0"/>
              <a:t>Fare clic per modificare lo stile del titolo</a:t>
            </a:r>
            <a:endParaRPr kumimoji="0" lang="en-US"/>
          </a:p>
        </p:txBody>
      </p:sp>
      <p:sp>
        <p:nvSpPr>
          <p:cNvPr id="30" name="Segnaposto testo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it-IT" smtClean="0"/>
              <a:t>Fare clic per modificare stili del testo dello schema</a:t>
            </a:r>
          </a:p>
          <a:p>
            <a:pPr lvl="1" eaLnBrk="1" latinLnBrk="0" hangingPunct="1"/>
            <a:r>
              <a:rPr kumimoji="0" lang="it-IT" smtClean="0"/>
              <a:t>Secondo livello</a:t>
            </a:r>
          </a:p>
          <a:p>
            <a:pPr lvl="2" eaLnBrk="1" latinLnBrk="0" hangingPunct="1"/>
            <a:r>
              <a:rPr kumimoji="0" lang="it-IT" smtClean="0"/>
              <a:t>Terzo livello</a:t>
            </a:r>
          </a:p>
          <a:p>
            <a:pPr lvl="3" eaLnBrk="1" latinLnBrk="0" hangingPunct="1"/>
            <a:r>
              <a:rPr kumimoji="0" lang="it-IT" smtClean="0"/>
              <a:t>Quarto livello</a:t>
            </a:r>
          </a:p>
          <a:p>
            <a:pPr lvl="4" eaLnBrk="1" latinLnBrk="0" hangingPunct="1"/>
            <a:r>
              <a:rPr kumimoji="0" lang="it-IT" smtClean="0"/>
              <a:t>Quinto livello</a:t>
            </a:r>
            <a:endParaRPr kumimoji="0" lang="en-US"/>
          </a:p>
        </p:txBody>
      </p:sp>
      <p:sp>
        <p:nvSpPr>
          <p:cNvPr id="10" name="Segnaposto data 9"/>
          <p:cNvSpPr>
            <a:spLocks noGrp="1"/>
          </p:cNvSpPr>
          <p:nvPr>
            <p:ph type="dt" sz="half" idx="2"/>
          </p:nvPr>
        </p:nvSpPr>
        <p:spPr>
          <a:xfrm>
            <a:off x="457200" y="635646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F6456AE2-8A27-489A-9A72-87D94BA543B9}" type="datetimeFigureOut">
              <a:rPr lang="it-IT" smtClean="0"/>
              <a:pPr/>
              <a:t>22/02/2018</a:t>
            </a:fld>
            <a:endParaRPr lang="it-IT"/>
          </a:p>
        </p:txBody>
      </p:sp>
      <p:sp>
        <p:nvSpPr>
          <p:cNvPr id="22" name="Segnaposto piè di pagina 21"/>
          <p:cNvSpPr>
            <a:spLocks noGrp="1"/>
          </p:cNvSpPr>
          <p:nvPr>
            <p:ph type="ftr" sz="quarter" idx="3"/>
          </p:nvPr>
        </p:nvSpPr>
        <p:spPr>
          <a:xfrm>
            <a:off x="2667000" y="635646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it-IT"/>
          </a:p>
        </p:txBody>
      </p:sp>
      <p:sp>
        <p:nvSpPr>
          <p:cNvPr id="18" name="Segnaposto numero diapositiva 17"/>
          <p:cNvSpPr>
            <a:spLocks noGrp="1"/>
          </p:cNvSpPr>
          <p:nvPr>
            <p:ph type="sldNum" sz="quarter" idx="4"/>
          </p:nvPr>
        </p:nvSpPr>
        <p:spPr>
          <a:xfrm>
            <a:off x="7924800" y="635646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018F793B-3251-43EF-AB14-67E00ACB0480}" type="slidenum">
              <a:rPr lang="it-IT" smtClean="0"/>
              <a:pPr/>
              <a:t>‹N›</a:t>
            </a:fld>
            <a:endParaRPr lang="it-IT"/>
          </a:p>
        </p:txBody>
      </p:sp>
      <p:grpSp>
        <p:nvGrpSpPr>
          <p:cNvPr id="2" name="Gruppo 1"/>
          <p:cNvGrpSpPr/>
          <p:nvPr/>
        </p:nvGrpSpPr>
        <p:grpSpPr>
          <a:xfrm>
            <a:off x="-19017" y="202408"/>
            <a:ext cx="9180548" cy="649224"/>
            <a:chOff x="-19045" y="216550"/>
            <a:chExt cx="9180548" cy="649224"/>
          </a:xfrm>
        </p:grpSpPr>
        <p:sp>
          <p:nvSpPr>
            <p:cNvPr id="12" name="Figura a mano libera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igura a mano libera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igura a mano libera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igura a mano libera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Segnaposto titolo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it-IT" smtClean="0"/>
              <a:t>Fare clic per modificare lo stile del titolo</a:t>
            </a:r>
            <a:endParaRPr kumimoji="0" lang="en-US"/>
          </a:p>
        </p:txBody>
      </p:sp>
      <p:sp>
        <p:nvSpPr>
          <p:cNvPr id="30" name="Segnaposto testo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it-IT" smtClean="0"/>
              <a:t>Fare clic per modificare stili del testo dello schema</a:t>
            </a:r>
          </a:p>
          <a:p>
            <a:pPr lvl="1" eaLnBrk="1" latinLnBrk="0" hangingPunct="1"/>
            <a:r>
              <a:rPr kumimoji="0" lang="it-IT" smtClean="0"/>
              <a:t>Secondo livello</a:t>
            </a:r>
          </a:p>
          <a:p>
            <a:pPr lvl="2" eaLnBrk="1" latinLnBrk="0" hangingPunct="1"/>
            <a:r>
              <a:rPr kumimoji="0" lang="it-IT" smtClean="0"/>
              <a:t>Terzo livello</a:t>
            </a:r>
          </a:p>
          <a:p>
            <a:pPr lvl="3" eaLnBrk="1" latinLnBrk="0" hangingPunct="1"/>
            <a:r>
              <a:rPr kumimoji="0" lang="it-IT" smtClean="0"/>
              <a:t>Quarto livello</a:t>
            </a:r>
          </a:p>
          <a:p>
            <a:pPr lvl="4" eaLnBrk="1" latinLnBrk="0" hangingPunct="1"/>
            <a:r>
              <a:rPr kumimoji="0" lang="it-IT" smtClean="0"/>
              <a:t>Quinto livello</a:t>
            </a:r>
            <a:endParaRPr kumimoji="0" lang="en-US"/>
          </a:p>
        </p:txBody>
      </p:sp>
      <p:sp>
        <p:nvSpPr>
          <p:cNvPr id="10" name="Segnaposto data 9"/>
          <p:cNvSpPr>
            <a:spLocks noGrp="1"/>
          </p:cNvSpPr>
          <p:nvPr>
            <p:ph type="dt" sz="half" idx="2"/>
          </p:nvPr>
        </p:nvSpPr>
        <p:spPr>
          <a:xfrm>
            <a:off x="457200" y="6356458"/>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969710A5-BC7A-42D3-BD43-412687368D44}" type="datetimeFigureOut">
              <a:rPr lang="it-IT" smtClean="0">
                <a:solidFill>
                  <a:srgbClr val="04617B">
                    <a:shade val="90000"/>
                  </a:srgbClr>
                </a:solidFill>
              </a:rPr>
              <a:pPr/>
              <a:t>22/02/2018</a:t>
            </a:fld>
            <a:endParaRPr lang="it-IT">
              <a:solidFill>
                <a:srgbClr val="04617B">
                  <a:shade val="90000"/>
                </a:srgbClr>
              </a:solidFill>
            </a:endParaRPr>
          </a:p>
        </p:txBody>
      </p:sp>
      <p:sp>
        <p:nvSpPr>
          <p:cNvPr id="22" name="Segnaposto piè di pagina 21"/>
          <p:cNvSpPr>
            <a:spLocks noGrp="1"/>
          </p:cNvSpPr>
          <p:nvPr>
            <p:ph type="ftr" sz="quarter" idx="3"/>
          </p:nvPr>
        </p:nvSpPr>
        <p:spPr>
          <a:xfrm>
            <a:off x="2667000" y="6356458"/>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it-IT">
              <a:solidFill>
                <a:srgbClr val="04617B">
                  <a:shade val="90000"/>
                </a:srgbClr>
              </a:solidFill>
            </a:endParaRPr>
          </a:p>
        </p:txBody>
      </p:sp>
      <p:sp>
        <p:nvSpPr>
          <p:cNvPr id="18" name="Segnaposto numero diapositiva 17"/>
          <p:cNvSpPr>
            <a:spLocks noGrp="1"/>
          </p:cNvSpPr>
          <p:nvPr>
            <p:ph type="sldNum" sz="quarter" idx="4"/>
          </p:nvPr>
        </p:nvSpPr>
        <p:spPr>
          <a:xfrm>
            <a:off x="7924800" y="6356458"/>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AFE8B1D1-2549-4A19-AE65-6692EC8587BB}" type="slidenum">
              <a:rPr lang="it-IT" smtClean="0">
                <a:solidFill>
                  <a:srgbClr val="04617B">
                    <a:shade val="90000"/>
                  </a:srgbClr>
                </a:solidFill>
              </a:rPr>
              <a:pPr/>
              <a:t>‹N›</a:t>
            </a:fld>
            <a:endParaRPr lang="it-IT">
              <a:solidFill>
                <a:srgbClr val="04617B">
                  <a:shade val="90000"/>
                </a:srgbClr>
              </a:solidFill>
            </a:endParaRPr>
          </a:p>
        </p:txBody>
      </p:sp>
      <p:grpSp>
        <p:nvGrpSpPr>
          <p:cNvPr id="2" name="Gruppo 1"/>
          <p:cNvGrpSpPr/>
          <p:nvPr/>
        </p:nvGrpSpPr>
        <p:grpSpPr>
          <a:xfrm>
            <a:off x="-19017" y="202408"/>
            <a:ext cx="9180548" cy="649224"/>
            <a:chOff x="-19045" y="216550"/>
            <a:chExt cx="9180548" cy="649224"/>
          </a:xfrm>
        </p:grpSpPr>
        <p:sp>
          <p:nvSpPr>
            <p:cNvPr id="12" name="Figura a mano libera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igura a mano libera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cSld>
  <p:clrMap bg1="lt1" tx1="dk1" bg2="lt2" tx2="dk2" accent1="accent1" accent2="accent2" accent3="accent3" accent4="accent4" accent5="accent5" accent6="accent6" hlink="hlink" folHlink="folHlink"/>
  <p:sldLayoutIdLst>
    <p:sldLayoutId id="2147483701" r:id="rId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igura a mano libera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igura a mano libera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Segnaposto titolo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it-IT" smtClean="0"/>
              <a:t>Fare clic per modificare lo stile del titolo</a:t>
            </a:r>
            <a:endParaRPr kumimoji="0" lang="en-US"/>
          </a:p>
        </p:txBody>
      </p:sp>
      <p:sp>
        <p:nvSpPr>
          <p:cNvPr id="30" name="Segnaposto testo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it-IT" smtClean="0"/>
              <a:t>Fare clic per modificare stili del testo dello schema</a:t>
            </a:r>
          </a:p>
          <a:p>
            <a:pPr lvl="1" eaLnBrk="1" latinLnBrk="0" hangingPunct="1"/>
            <a:r>
              <a:rPr kumimoji="0" lang="it-IT" smtClean="0"/>
              <a:t>Secondo livello</a:t>
            </a:r>
          </a:p>
          <a:p>
            <a:pPr lvl="2" eaLnBrk="1" latinLnBrk="0" hangingPunct="1"/>
            <a:r>
              <a:rPr kumimoji="0" lang="it-IT" smtClean="0"/>
              <a:t>Terzo livello</a:t>
            </a:r>
          </a:p>
          <a:p>
            <a:pPr lvl="3" eaLnBrk="1" latinLnBrk="0" hangingPunct="1"/>
            <a:r>
              <a:rPr kumimoji="0" lang="it-IT" smtClean="0"/>
              <a:t>Quarto livello</a:t>
            </a:r>
          </a:p>
          <a:p>
            <a:pPr lvl="4" eaLnBrk="1" latinLnBrk="0" hangingPunct="1"/>
            <a:r>
              <a:rPr kumimoji="0" lang="it-IT" smtClean="0"/>
              <a:t>Quinto livello</a:t>
            </a:r>
            <a:endParaRPr kumimoji="0" lang="en-US"/>
          </a:p>
        </p:txBody>
      </p:sp>
      <p:sp>
        <p:nvSpPr>
          <p:cNvPr id="10" name="Segnaposto data 9"/>
          <p:cNvSpPr>
            <a:spLocks noGrp="1"/>
          </p:cNvSpPr>
          <p:nvPr>
            <p:ph type="dt" sz="half" idx="2"/>
          </p:nvPr>
        </p:nvSpPr>
        <p:spPr>
          <a:xfrm>
            <a:off x="457200" y="635643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969710A5-BC7A-42D3-BD43-412687368D44}" type="datetimeFigureOut">
              <a:rPr lang="it-IT" smtClean="0">
                <a:solidFill>
                  <a:srgbClr val="04617B">
                    <a:shade val="90000"/>
                  </a:srgbClr>
                </a:solidFill>
              </a:rPr>
              <a:pPr/>
              <a:t>22/02/2018</a:t>
            </a:fld>
            <a:endParaRPr lang="it-IT">
              <a:solidFill>
                <a:srgbClr val="04617B">
                  <a:shade val="90000"/>
                </a:srgbClr>
              </a:solidFill>
            </a:endParaRPr>
          </a:p>
        </p:txBody>
      </p:sp>
      <p:sp>
        <p:nvSpPr>
          <p:cNvPr id="22" name="Segnaposto piè di pagina 21"/>
          <p:cNvSpPr>
            <a:spLocks noGrp="1"/>
          </p:cNvSpPr>
          <p:nvPr>
            <p:ph type="ftr" sz="quarter" idx="3"/>
          </p:nvPr>
        </p:nvSpPr>
        <p:spPr>
          <a:xfrm>
            <a:off x="2667000" y="635643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it-IT">
              <a:solidFill>
                <a:srgbClr val="04617B">
                  <a:shade val="90000"/>
                </a:srgbClr>
              </a:solidFill>
            </a:endParaRPr>
          </a:p>
        </p:txBody>
      </p:sp>
      <p:sp>
        <p:nvSpPr>
          <p:cNvPr id="18" name="Segnaposto numero diapositiva 17"/>
          <p:cNvSpPr>
            <a:spLocks noGrp="1"/>
          </p:cNvSpPr>
          <p:nvPr>
            <p:ph type="sldNum" sz="quarter" idx="4"/>
          </p:nvPr>
        </p:nvSpPr>
        <p:spPr>
          <a:xfrm>
            <a:off x="7924800" y="635643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AFE8B1D1-2549-4A19-AE65-6692EC8587BB}" type="slidenum">
              <a:rPr lang="it-IT" smtClean="0">
                <a:solidFill>
                  <a:srgbClr val="04617B">
                    <a:shade val="90000"/>
                  </a:srgbClr>
                </a:solidFill>
              </a:rPr>
              <a:pPr/>
              <a:t>‹N›</a:t>
            </a:fld>
            <a:endParaRPr lang="it-IT">
              <a:solidFill>
                <a:srgbClr val="04617B">
                  <a:shade val="90000"/>
                </a:srgbClr>
              </a:solidFill>
            </a:endParaRPr>
          </a:p>
        </p:txBody>
      </p:sp>
      <p:grpSp>
        <p:nvGrpSpPr>
          <p:cNvPr id="2" name="Gruppo 1"/>
          <p:cNvGrpSpPr/>
          <p:nvPr/>
        </p:nvGrpSpPr>
        <p:grpSpPr>
          <a:xfrm>
            <a:off x="-19017" y="202408"/>
            <a:ext cx="9180548" cy="649224"/>
            <a:chOff x="-19045" y="216550"/>
            <a:chExt cx="9180548" cy="649224"/>
          </a:xfrm>
        </p:grpSpPr>
        <p:sp>
          <p:nvSpPr>
            <p:cNvPr id="12" name="Figura a mano libera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igura a mano libera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cSld>
  <p:clrMap bg1="lt1" tx1="dk1" bg2="lt2" tx2="dk2" accent1="accent1" accent2="accent2" accent3="accent3" accent4="accent4" accent5="accent5" accent6="accent6" hlink="hlink" folHlink="folHlink"/>
  <p:sldLayoutIdLst>
    <p:sldLayoutId id="2147483709" r:id="rId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igura a mano libera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igura a mano libera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Segnaposto titolo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it-IT" smtClean="0"/>
              <a:t>Fare clic per modificare lo stile del titolo</a:t>
            </a:r>
            <a:endParaRPr kumimoji="0" lang="en-US"/>
          </a:p>
        </p:txBody>
      </p:sp>
      <p:sp>
        <p:nvSpPr>
          <p:cNvPr id="30" name="Segnaposto testo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it-IT" smtClean="0"/>
              <a:t>Fare clic per modificare stili del testo dello schema</a:t>
            </a:r>
          </a:p>
          <a:p>
            <a:pPr lvl="1" eaLnBrk="1" latinLnBrk="0" hangingPunct="1"/>
            <a:r>
              <a:rPr kumimoji="0" lang="it-IT" smtClean="0"/>
              <a:t>Secondo livello</a:t>
            </a:r>
          </a:p>
          <a:p>
            <a:pPr lvl="2" eaLnBrk="1" latinLnBrk="0" hangingPunct="1"/>
            <a:r>
              <a:rPr kumimoji="0" lang="it-IT" smtClean="0"/>
              <a:t>Terzo livello</a:t>
            </a:r>
          </a:p>
          <a:p>
            <a:pPr lvl="3" eaLnBrk="1" latinLnBrk="0" hangingPunct="1"/>
            <a:r>
              <a:rPr kumimoji="0" lang="it-IT" smtClean="0"/>
              <a:t>Quarto livello</a:t>
            </a:r>
          </a:p>
          <a:p>
            <a:pPr lvl="4" eaLnBrk="1" latinLnBrk="0" hangingPunct="1"/>
            <a:r>
              <a:rPr kumimoji="0" lang="it-IT" smtClean="0"/>
              <a:t>Quinto livello</a:t>
            </a:r>
            <a:endParaRPr kumimoji="0" lang="en-US"/>
          </a:p>
        </p:txBody>
      </p:sp>
      <p:sp>
        <p:nvSpPr>
          <p:cNvPr id="10" name="Segnaposto data 9"/>
          <p:cNvSpPr>
            <a:spLocks noGrp="1"/>
          </p:cNvSpPr>
          <p:nvPr>
            <p:ph type="dt" sz="half" idx="2"/>
          </p:nvPr>
        </p:nvSpPr>
        <p:spPr>
          <a:xfrm>
            <a:off x="457200" y="635639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E21BA62F-2BE8-4C30-B8A6-A1D68D9A93F1}" type="datetimeFigureOut">
              <a:rPr lang="it-IT" smtClean="0">
                <a:solidFill>
                  <a:srgbClr val="04617B">
                    <a:shade val="90000"/>
                  </a:srgbClr>
                </a:solidFill>
              </a:rPr>
              <a:pPr/>
              <a:t>22/02/2018</a:t>
            </a:fld>
            <a:endParaRPr lang="it-IT">
              <a:solidFill>
                <a:srgbClr val="04617B">
                  <a:shade val="90000"/>
                </a:srgbClr>
              </a:solidFill>
            </a:endParaRPr>
          </a:p>
        </p:txBody>
      </p:sp>
      <p:sp>
        <p:nvSpPr>
          <p:cNvPr id="22" name="Segnaposto piè di pagina 21"/>
          <p:cNvSpPr>
            <a:spLocks noGrp="1"/>
          </p:cNvSpPr>
          <p:nvPr>
            <p:ph type="ftr" sz="quarter" idx="3"/>
          </p:nvPr>
        </p:nvSpPr>
        <p:spPr>
          <a:xfrm>
            <a:off x="2667000" y="635639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it-IT">
              <a:solidFill>
                <a:srgbClr val="04617B">
                  <a:shade val="90000"/>
                </a:srgbClr>
              </a:solidFill>
            </a:endParaRPr>
          </a:p>
        </p:txBody>
      </p:sp>
      <p:sp>
        <p:nvSpPr>
          <p:cNvPr id="18" name="Segnaposto numero diapositiva 17"/>
          <p:cNvSpPr>
            <a:spLocks noGrp="1"/>
          </p:cNvSpPr>
          <p:nvPr>
            <p:ph type="sldNum" sz="quarter" idx="4"/>
          </p:nvPr>
        </p:nvSpPr>
        <p:spPr>
          <a:xfrm>
            <a:off x="7924800" y="635639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A483C63C-8E4A-4F01-985E-2B80A9C811AA}" type="slidenum">
              <a:rPr lang="it-IT" smtClean="0">
                <a:solidFill>
                  <a:srgbClr val="04617B">
                    <a:shade val="90000"/>
                  </a:srgbClr>
                </a:solidFill>
              </a:rPr>
              <a:pPr/>
              <a:t>‹N›</a:t>
            </a:fld>
            <a:endParaRPr lang="it-IT">
              <a:solidFill>
                <a:srgbClr val="04617B">
                  <a:shade val="90000"/>
                </a:srgbClr>
              </a:solidFill>
            </a:endParaRPr>
          </a:p>
        </p:txBody>
      </p:sp>
      <p:grpSp>
        <p:nvGrpSpPr>
          <p:cNvPr id="2" name="Gruppo 1"/>
          <p:cNvGrpSpPr/>
          <p:nvPr/>
        </p:nvGrpSpPr>
        <p:grpSpPr>
          <a:xfrm>
            <a:off x="-19017" y="202408"/>
            <a:ext cx="9180548" cy="649224"/>
            <a:chOff x="-19045" y="216550"/>
            <a:chExt cx="9180548" cy="649224"/>
          </a:xfrm>
        </p:grpSpPr>
        <p:sp>
          <p:nvSpPr>
            <p:cNvPr id="12" name="Figura a mano libera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igura a mano libera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cSld>
  <p:clrMap bg1="lt1" tx1="dk1" bg2="lt2" tx2="dk2" accent1="accent1" accent2="accent2" accent3="accent3" accent4="accent4" accent5="accent5" accent6="accent6" hlink="hlink" folHlink="folHlink"/>
  <p:sldLayoutIdLst>
    <p:sldLayoutId id="2147483713" r:id="rId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igura a mano libera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igura a mano libera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Segnaposto titolo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it-IT" smtClean="0"/>
              <a:t>Fare clic per modificare lo stile del titolo</a:t>
            </a:r>
            <a:endParaRPr kumimoji="0" lang="en-US"/>
          </a:p>
        </p:txBody>
      </p:sp>
      <p:sp>
        <p:nvSpPr>
          <p:cNvPr id="30" name="Segnaposto testo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it-IT" smtClean="0"/>
              <a:t>Fare clic per modificare stili del testo dello schema</a:t>
            </a:r>
          </a:p>
          <a:p>
            <a:pPr lvl="1" eaLnBrk="1" latinLnBrk="0" hangingPunct="1"/>
            <a:r>
              <a:rPr kumimoji="0" lang="it-IT" smtClean="0"/>
              <a:t>Secondo livello</a:t>
            </a:r>
          </a:p>
          <a:p>
            <a:pPr lvl="2" eaLnBrk="1" latinLnBrk="0" hangingPunct="1"/>
            <a:r>
              <a:rPr kumimoji="0" lang="it-IT" smtClean="0"/>
              <a:t>Terzo livello</a:t>
            </a:r>
          </a:p>
          <a:p>
            <a:pPr lvl="3" eaLnBrk="1" latinLnBrk="0" hangingPunct="1"/>
            <a:r>
              <a:rPr kumimoji="0" lang="it-IT" smtClean="0"/>
              <a:t>Quarto livello</a:t>
            </a:r>
          </a:p>
          <a:p>
            <a:pPr lvl="4" eaLnBrk="1" latinLnBrk="0" hangingPunct="1"/>
            <a:r>
              <a:rPr kumimoji="0" lang="it-IT" smtClean="0"/>
              <a:t>Quinto livello</a:t>
            </a:r>
            <a:endParaRPr kumimoji="0" lang="en-US"/>
          </a:p>
        </p:txBody>
      </p:sp>
      <p:sp>
        <p:nvSpPr>
          <p:cNvPr id="10" name="Segnaposto data 9"/>
          <p:cNvSpPr>
            <a:spLocks noGrp="1"/>
          </p:cNvSpPr>
          <p:nvPr>
            <p:ph type="dt" sz="half" idx="2"/>
          </p:nvPr>
        </p:nvSpPr>
        <p:spPr>
          <a:xfrm>
            <a:off x="457200" y="6356374"/>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E21BA62F-2BE8-4C30-B8A6-A1D68D9A93F1}" type="datetimeFigureOut">
              <a:rPr lang="it-IT" smtClean="0">
                <a:solidFill>
                  <a:srgbClr val="04617B">
                    <a:shade val="90000"/>
                  </a:srgbClr>
                </a:solidFill>
              </a:rPr>
              <a:pPr/>
              <a:t>22/02/2018</a:t>
            </a:fld>
            <a:endParaRPr lang="it-IT">
              <a:solidFill>
                <a:srgbClr val="04617B">
                  <a:shade val="90000"/>
                </a:srgbClr>
              </a:solidFill>
            </a:endParaRPr>
          </a:p>
        </p:txBody>
      </p:sp>
      <p:sp>
        <p:nvSpPr>
          <p:cNvPr id="22" name="Segnaposto piè di pagina 21"/>
          <p:cNvSpPr>
            <a:spLocks noGrp="1"/>
          </p:cNvSpPr>
          <p:nvPr>
            <p:ph type="ftr" sz="quarter" idx="3"/>
          </p:nvPr>
        </p:nvSpPr>
        <p:spPr>
          <a:xfrm>
            <a:off x="2667000" y="6356374"/>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it-IT">
              <a:solidFill>
                <a:srgbClr val="04617B">
                  <a:shade val="90000"/>
                </a:srgbClr>
              </a:solidFill>
            </a:endParaRPr>
          </a:p>
        </p:txBody>
      </p:sp>
      <p:sp>
        <p:nvSpPr>
          <p:cNvPr id="18" name="Segnaposto numero diapositiva 17"/>
          <p:cNvSpPr>
            <a:spLocks noGrp="1"/>
          </p:cNvSpPr>
          <p:nvPr>
            <p:ph type="sldNum" sz="quarter" idx="4"/>
          </p:nvPr>
        </p:nvSpPr>
        <p:spPr>
          <a:xfrm>
            <a:off x="7924800" y="6356374"/>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A483C63C-8E4A-4F01-985E-2B80A9C811AA}" type="slidenum">
              <a:rPr lang="it-IT" smtClean="0">
                <a:solidFill>
                  <a:srgbClr val="04617B">
                    <a:shade val="90000"/>
                  </a:srgbClr>
                </a:solidFill>
              </a:rPr>
              <a:pPr/>
              <a:t>‹N›</a:t>
            </a:fld>
            <a:endParaRPr lang="it-IT">
              <a:solidFill>
                <a:srgbClr val="04617B">
                  <a:shade val="90000"/>
                </a:srgbClr>
              </a:solidFill>
            </a:endParaRPr>
          </a:p>
        </p:txBody>
      </p:sp>
      <p:grpSp>
        <p:nvGrpSpPr>
          <p:cNvPr id="2" name="Gruppo 1"/>
          <p:cNvGrpSpPr/>
          <p:nvPr/>
        </p:nvGrpSpPr>
        <p:grpSpPr>
          <a:xfrm>
            <a:off x="-19017" y="202408"/>
            <a:ext cx="9180548" cy="649224"/>
            <a:chOff x="-19045" y="216550"/>
            <a:chExt cx="9180548" cy="649224"/>
          </a:xfrm>
        </p:grpSpPr>
        <p:sp>
          <p:nvSpPr>
            <p:cNvPr id="12" name="Figura a mano libera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igura a mano libera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cSld>
  <p:clrMap bg1="lt1" tx1="dk1" bg2="lt2" tx2="dk2" accent1="accent1" accent2="accent2" accent3="accent3" accent4="accent4" accent5="accent5" accent6="accent6" hlink="hlink" folHlink="folHlink"/>
  <p:sldLayoutIdLst>
    <p:sldLayoutId id="2147483715" r:id="rId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igura a mano libera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igura a mano libera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Segnaposto titolo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it-IT" smtClean="0"/>
              <a:t>Fare clic per modificare lo stile del titolo</a:t>
            </a:r>
            <a:endParaRPr kumimoji="0" lang="en-US"/>
          </a:p>
        </p:txBody>
      </p:sp>
      <p:sp>
        <p:nvSpPr>
          <p:cNvPr id="30" name="Segnaposto testo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it-IT" smtClean="0"/>
              <a:t>Fare clic per modificare stili del testo dello schema</a:t>
            </a:r>
          </a:p>
          <a:p>
            <a:pPr lvl="1" eaLnBrk="1" latinLnBrk="0" hangingPunct="1"/>
            <a:r>
              <a:rPr kumimoji="0" lang="it-IT" smtClean="0"/>
              <a:t>Secondo livello</a:t>
            </a:r>
          </a:p>
          <a:p>
            <a:pPr lvl="2" eaLnBrk="1" latinLnBrk="0" hangingPunct="1"/>
            <a:r>
              <a:rPr kumimoji="0" lang="it-IT" smtClean="0"/>
              <a:t>Terzo livello</a:t>
            </a:r>
          </a:p>
          <a:p>
            <a:pPr lvl="3" eaLnBrk="1" latinLnBrk="0" hangingPunct="1"/>
            <a:r>
              <a:rPr kumimoji="0" lang="it-IT" smtClean="0"/>
              <a:t>Quarto livello</a:t>
            </a:r>
          </a:p>
          <a:p>
            <a:pPr lvl="4" eaLnBrk="1" latinLnBrk="0" hangingPunct="1"/>
            <a:r>
              <a:rPr kumimoji="0" lang="it-IT" smtClean="0"/>
              <a:t>Quinto livello</a:t>
            </a:r>
            <a:endParaRPr kumimoji="0" lang="en-US"/>
          </a:p>
        </p:txBody>
      </p:sp>
      <p:sp>
        <p:nvSpPr>
          <p:cNvPr id="10" name="Segnaposto data 9"/>
          <p:cNvSpPr>
            <a:spLocks noGrp="1"/>
          </p:cNvSpPr>
          <p:nvPr>
            <p:ph type="dt" sz="half" idx="2"/>
          </p:nvPr>
        </p:nvSpPr>
        <p:spPr>
          <a:xfrm>
            <a:off x="457200" y="6356356"/>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E21BA62F-2BE8-4C30-B8A6-A1D68D9A93F1}" type="datetimeFigureOut">
              <a:rPr lang="it-IT" smtClean="0">
                <a:solidFill>
                  <a:srgbClr val="04617B">
                    <a:shade val="90000"/>
                  </a:srgbClr>
                </a:solidFill>
              </a:rPr>
              <a:pPr/>
              <a:t>22/02/2018</a:t>
            </a:fld>
            <a:endParaRPr lang="it-IT">
              <a:solidFill>
                <a:srgbClr val="04617B">
                  <a:shade val="90000"/>
                </a:srgbClr>
              </a:solidFill>
            </a:endParaRPr>
          </a:p>
        </p:txBody>
      </p:sp>
      <p:sp>
        <p:nvSpPr>
          <p:cNvPr id="22" name="Segnaposto piè di pagina 21"/>
          <p:cNvSpPr>
            <a:spLocks noGrp="1"/>
          </p:cNvSpPr>
          <p:nvPr>
            <p:ph type="ftr" sz="quarter" idx="3"/>
          </p:nvPr>
        </p:nvSpPr>
        <p:spPr>
          <a:xfrm>
            <a:off x="2667000" y="6356356"/>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it-IT">
              <a:solidFill>
                <a:srgbClr val="04617B">
                  <a:shade val="90000"/>
                </a:srgbClr>
              </a:solidFill>
            </a:endParaRPr>
          </a:p>
        </p:txBody>
      </p:sp>
      <p:sp>
        <p:nvSpPr>
          <p:cNvPr id="18" name="Segnaposto numero diapositiva 17"/>
          <p:cNvSpPr>
            <a:spLocks noGrp="1"/>
          </p:cNvSpPr>
          <p:nvPr>
            <p:ph type="sldNum" sz="quarter" idx="4"/>
          </p:nvPr>
        </p:nvSpPr>
        <p:spPr>
          <a:xfrm>
            <a:off x="7924800" y="6356356"/>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A483C63C-8E4A-4F01-985E-2B80A9C811AA}" type="slidenum">
              <a:rPr lang="it-IT" smtClean="0">
                <a:solidFill>
                  <a:srgbClr val="04617B">
                    <a:shade val="90000"/>
                  </a:srgbClr>
                </a:solidFill>
              </a:rPr>
              <a:pPr/>
              <a:t>‹N›</a:t>
            </a:fld>
            <a:endParaRPr lang="it-IT">
              <a:solidFill>
                <a:srgbClr val="04617B">
                  <a:shade val="90000"/>
                </a:srgbClr>
              </a:solidFill>
            </a:endParaRPr>
          </a:p>
        </p:txBody>
      </p:sp>
      <p:grpSp>
        <p:nvGrpSpPr>
          <p:cNvPr id="2" name="Gruppo 1"/>
          <p:cNvGrpSpPr/>
          <p:nvPr/>
        </p:nvGrpSpPr>
        <p:grpSpPr>
          <a:xfrm>
            <a:off x="-19017" y="202408"/>
            <a:ext cx="9180548" cy="649224"/>
            <a:chOff x="-19045" y="216550"/>
            <a:chExt cx="9180548" cy="649224"/>
          </a:xfrm>
        </p:grpSpPr>
        <p:sp>
          <p:nvSpPr>
            <p:cNvPr id="12" name="Figura a mano libera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igura a mano libera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cSld>
  <p:clrMap bg1="lt1" tx1="dk1" bg2="lt2" tx2="dk2" accent1="accent1" accent2="accent2" accent3="accent3" accent4="accent4" accent5="accent5" accent6="accent6" hlink="hlink" folHlink="folHlink"/>
  <p:sldLayoutIdLst>
    <p:sldLayoutId id="2147483717" r:id="rId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igura a mano libera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igura a mano libera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Segnaposto titolo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it-IT" smtClean="0"/>
              <a:t>Fare clic per modificare lo stile del titolo</a:t>
            </a:r>
            <a:endParaRPr kumimoji="0" lang="en-US"/>
          </a:p>
        </p:txBody>
      </p:sp>
      <p:sp>
        <p:nvSpPr>
          <p:cNvPr id="30" name="Segnaposto testo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it-IT" smtClean="0"/>
              <a:t>Fare clic per modificare stili del testo dello schema</a:t>
            </a:r>
          </a:p>
          <a:p>
            <a:pPr lvl="1" eaLnBrk="1" latinLnBrk="0" hangingPunct="1"/>
            <a:r>
              <a:rPr kumimoji="0" lang="it-IT" smtClean="0"/>
              <a:t>Secondo livello</a:t>
            </a:r>
          </a:p>
          <a:p>
            <a:pPr lvl="2" eaLnBrk="1" latinLnBrk="0" hangingPunct="1"/>
            <a:r>
              <a:rPr kumimoji="0" lang="it-IT" smtClean="0"/>
              <a:t>Terzo livello</a:t>
            </a:r>
          </a:p>
          <a:p>
            <a:pPr lvl="3" eaLnBrk="1" latinLnBrk="0" hangingPunct="1"/>
            <a:r>
              <a:rPr kumimoji="0" lang="it-IT" smtClean="0"/>
              <a:t>Quarto livello</a:t>
            </a:r>
          </a:p>
          <a:p>
            <a:pPr lvl="4" eaLnBrk="1" latinLnBrk="0" hangingPunct="1"/>
            <a:r>
              <a:rPr kumimoji="0" lang="it-IT" smtClean="0"/>
              <a:t>Quinto livello</a:t>
            </a:r>
            <a:endParaRPr kumimoji="0" lang="en-US"/>
          </a:p>
        </p:txBody>
      </p:sp>
      <p:sp>
        <p:nvSpPr>
          <p:cNvPr id="10" name="Segnaposto data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C835F521-703B-4EB0-8E40-8A25EE29C2CD}" type="datetimeFigureOut">
              <a:rPr lang="it-IT" smtClean="0">
                <a:solidFill>
                  <a:srgbClr val="04617B">
                    <a:shade val="90000"/>
                  </a:srgbClr>
                </a:solidFill>
              </a:rPr>
              <a:pPr/>
              <a:t>22/02/2018</a:t>
            </a:fld>
            <a:endParaRPr lang="it-IT">
              <a:solidFill>
                <a:srgbClr val="04617B">
                  <a:shade val="90000"/>
                </a:srgbClr>
              </a:solidFill>
            </a:endParaRPr>
          </a:p>
        </p:txBody>
      </p:sp>
      <p:sp>
        <p:nvSpPr>
          <p:cNvPr id="22" name="Segnaposto piè di pagina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it-IT">
              <a:solidFill>
                <a:srgbClr val="04617B">
                  <a:shade val="90000"/>
                </a:srgbClr>
              </a:solidFill>
            </a:endParaRPr>
          </a:p>
        </p:txBody>
      </p:sp>
      <p:sp>
        <p:nvSpPr>
          <p:cNvPr id="18" name="Segnaposto numero diapositiva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8AF55A26-3CC8-461B-AF65-8B000EDF1A6B}" type="slidenum">
              <a:rPr lang="it-IT" smtClean="0">
                <a:solidFill>
                  <a:srgbClr val="04617B">
                    <a:shade val="90000"/>
                  </a:srgbClr>
                </a:solidFill>
              </a:rPr>
              <a:pPr/>
              <a:t>‹N›</a:t>
            </a:fld>
            <a:endParaRPr lang="it-IT">
              <a:solidFill>
                <a:srgbClr val="04617B">
                  <a:shade val="90000"/>
                </a:srgbClr>
              </a:solidFill>
            </a:endParaRPr>
          </a:p>
        </p:txBody>
      </p:sp>
      <p:grpSp>
        <p:nvGrpSpPr>
          <p:cNvPr id="2" name="Gruppo 1"/>
          <p:cNvGrpSpPr/>
          <p:nvPr/>
        </p:nvGrpSpPr>
        <p:grpSpPr>
          <a:xfrm>
            <a:off x="-19017" y="202408"/>
            <a:ext cx="9180548" cy="649224"/>
            <a:chOff x="-19045" y="216550"/>
            <a:chExt cx="9180548" cy="649224"/>
          </a:xfrm>
        </p:grpSpPr>
        <p:sp>
          <p:nvSpPr>
            <p:cNvPr id="12" name="Figura a mano libera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igura a mano libera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cSld>
  <p:clrMap bg1="lt1" tx1="dk1" bg2="lt2" tx2="dk2" accent1="accent1" accent2="accent2" accent3="accent3" accent4="accent4" accent5="accent5" accent6="accent6" hlink="hlink" folHlink="folHlink"/>
  <p:sldLayoutIdLst>
    <p:sldLayoutId id="2147483719" r:id="rId1"/>
  </p:sldLayoutIdLst>
  <p:transition spd="med">
    <p:dissolve/>
  </p:transition>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igura a mano libera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igura a mano libera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Segnaposto titolo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it-IT" smtClean="0"/>
              <a:t>Fare clic per modificare lo stile del titolo</a:t>
            </a:r>
            <a:endParaRPr kumimoji="0" lang="en-US"/>
          </a:p>
        </p:txBody>
      </p:sp>
      <p:sp>
        <p:nvSpPr>
          <p:cNvPr id="30" name="Segnaposto testo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it-IT" smtClean="0"/>
              <a:t>Fare clic per modificare stili del testo dello schema</a:t>
            </a:r>
          </a:p>
          <a:p>
            <a:pPr lvl="1" eaLnBrk="1" latinLnBrk="0" hangingPunct="1"/>
            <a:r>
              <a:rPr kumimoji="0" lang="it-IT" smtClean="0"/>
              <a:t>Secondo livello</a:t>
            </a:r>
          </a:p>
          <a:p>
            <a:pPr lvl="2" eaLnBrk="1" latinLnBrk="0" hangingPunct="1"/>
            <a:r>
              <a:rPr kumimoji="0" lang="it-IT" smtClean="0"/>
              <a:t>Terzo livello</a:t>
            </a:r>
          </a:p>
          <a:p>
            <a:pPr lvl="3" eaLnBrk="1" latinLnBrk="0" hangingPunct="1"/>
            <a:r>
              <a:rPr kumimoji="0" lang="it-IT" smtClean="0"/>
              <a:t>Quarto livello</a:t>
            </a:r>
          </a:p>
          <a:p>
            <a:pPr lvl="4" eaLnBrk="1" latinLnBrk="0" hangingPunct="1"/>
            <a:r>
              <a:rPr kumimoji="0" lang="it-IT" smtClean="0"/>
              <a:t>Quinto livello</a:t>
            </a:r>
            <a:endParaRPr kumimoji="0" lang="en-US"/>
          </a:p>
        </p:txBody>
      </p:sp>
      <p:sp>
        <p:nvSpPr>
          <p:cNvPr id="10" name="Segnaposto data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C835F521-703B-4EB0-8E40-8A25EE29C2CD}" type="datetimeFigureOut">
              <a:rPr lang="it-IT" smtClean="0">
                <a:solidFill>
                  <a:srgbClr val="04617B">
                    <a:shade val="90000"/>
                  </a:srgbClr>
                </a:solidFill>
              </a:rPr>
              <a:pPr/>
              <a:t>22/02/2018</a:t>
            </a:fld>
            <a:endParaRPr lang="it-IT">
              <a:solidFill>
                <a:srgbClr val="04617B">
                  <a:shade val="90000"/>
                </a:srgbClr>
              </a:solidFill>
            </a:endParaRPr>
          </a:p>
        </p:txBody>
      </p:sp>
      <p:sp>
        <p:nvSpPr>
          <p:cNvPr id="22" name="Segnaposto piè di pagina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it-IT">
              <a:solidFill>
                <a:srgbClr val="04617B">
                  <a:shade val="90000"/>
                </a:srgbClr>
              </a:solidFill>
            </a:endParaRPr>
          </a:p>
        </p:txBody>
      </p:sp>
      <p:sp>
        <p:nvSpPr>
          <p:cNvPr id="18" name="Segnaposto numero diapositiva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8AF55A26-3CC8-461B-AF65-8B000EDF1A6B}" type="slidenum">
              <a:rPr lang="it-IT" smtClean="0">
                <a:solidFill>
                  <a:srgbClr val="04617B">
                    <a:shade val="90000"/>
                  </a:srgbClr>
                </a:solidFill>
              </a:rPr>
              <a:pPr/>
              <a:t>‹N›</a:t>
            </a:fld>
            <a:endParaRPr lang="it-IT">
              <a:solidFill>
                <a:srgbClr val="04617B">
                  <a:shade val="90000"/>
                </a:srgbClr>
              </a:solidFill>
            </a:endParaRPr>
          </a:p>
        </p:txBody>
      </p:sp>
      <p:grpSp>
        <p:nvGrpSpPr>
          <p:cNvPr id="2" name="Gruppo 1"/>
          <p:cNvGrpSpPr/>
          <p:nvPr/>
        </p:nvGrpSpPr>
        <p:grpSpPr>
          <a:xfrm>
            <a:off x="-19017" y="202408"/>
            <a:ext cx="9180548" cy="649224"/>
            <a:chOff x="-19045" y="216550"/>
            <a:chExt cx="9180548" cy="649224"/>
          </a:xfrm>
        </p:grpSpPr>
        <p:sp>
          <p:nvSpPr>
            <p:cNvPr id="12" name="Figura a mano libera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igura a mano libera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cSld>
  <p:clrMap bg1="lt1" tx1="dk1" bg2="lt2" tx2="dk2" accent1="accent1" accent2="accent2" accent3="accent3" accent4="accent4" accent5="accent5" accent6="accent6" hlink="hlink" folHlink="folHlink"/>
  <p:sldLayoutIdLst>
    <p:sldLayoutId id="2147483721" r:id="rId1"/>
  </p:sldLayoutIdLst>
  <p:transition spd="med">
    <p:dissolve/>
  </p:transition>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igura a mano libera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igura a mano libera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Segnaposto titolo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it-IT" smtClean="0"/>
              <a:t>Fare clic per modificare lo stile del titolo</a:t>
            </a:r>
            <a:endParaRPr kumimoji="0" lang="en-US"/>
          </a:p>
        </p:txBody>
      </p:sp>
      <p:sp>
        <p:nvSpPr>
          <p:cNvPr id="30" name="Segnaposto testo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it-IT" smtClean="0"/>
              <a:t>Fare clic per modificare stili del testo dello schema</a:t>
            </a:r>
          </a:p>
          <a:p>
            <a:pPr lvl="1" eaLnBrk="1" latinLnBrk="0" hangingPunct="1"/>
            <a:r>
              <a:rPr kumimoji="0" lang="it-IT" smtClean="0"/>
              <a:t>Secondo livello</a:t>
            </a:r>
          </a:p>
          <a:p>
            <a:pPr lvl="2" eaLnBrk="1" latinLnBrk="0" hangingPunct="1"/>
            <a:r>
              <a:rPr kumimoji="0" lang="it-IT" smtClean="0"/>
              <a:t>Terzo livello</a:t>
            </a:r>
          </a:p>
          <a:p>
            <a:pPr lvl="3" eaLnBrk="1" latinLnBrk="0" hangingPunct="1"/>
            <a:r>
              <a:rPr kumimoji="0" lang="it-IT" smtClean="0"/>
              <a:t>Quarto livello</a:t>
            </a:r>
          </a:p>
          <a:p>
            <a:pPr lvl="4" eaLnBrk="1" latinLnBrk="0" hangingPunct="1"/>
            <a:r>
              <a:rPr kumimoji="0" lang="it-IT" smtClean="0"/>
              <a:t>Quinto livello</a:t>
            </a:r>
            <a:endParaRPr kumimoji="0" lang="en-US"/>
          </a:p>
        </p:txBody>
      </p:sp>
      <p:sp>
        <p:nvSpPr>
          <p:cNvPr id="10" name="Segnaposto data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C835F521-703B-4EB0-8E40-8A25EE29C2CD}" type="datetimeFigureOut">
              <a:rPr lang="it-IT" smtClean="0">
                <a:solidFill>
                  <a:srgbClr val="04617B">
                    <a:shade val="90000"/>
                  </a:srgbClr>
                </a:solidFill>
              </a:rPr>
              <a:pPr/>
              <a:t>22/02/2018</a:t>
            </a:fld>
            <a:endParaRPr lang="it-IT">
              <a:solidFill>
                <a:srgbClr val="04617B">
                  <a:shade val="90000"/>
                </a:srgbClr>
              </a:solidFill>
            </a:endParaRPr>
          </a:p>
        </p:txBody>
      </p:sp>
      <p:sp>
        <p:nvSpPr>
          <p:cNvPr id="22" name="Segnaposto piè di pagina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it-IT">
              <a:solidFill>
                <a:srgbClr val="04617B">
                  <a:shade val="90000"/>
                </a:srgbClr>
              </a:solidFill>
            </a:endParaRPr>
          </a:p>
        </p:txBody>
      </p:sp>
      <p:sp>
        <p:nvSpPr>
          <p:cNvPr id="18" name="Segnaposto numero diapositiva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8AF55A26-3CC8-461B-AF65-8B000EDF1A6B}" type="slidenum">
              <a:rPr lang="it-IT" smtClean="0">
                <a:solidFill>
                  <a:srgbClr val="04617B">
                    <a:shade val="90000"/>
                  </a:srgbClr>
                </a:solidFill>
              </a:rPr>
              <a:pPr/>
              <a:t>‹N›</a:t>
            </a:fld>
            <a:endParaRPr lang="it-IT">
              <a:solidFill>
                <a:srgbClr val="04617B">
                  <a:shade val="90000"/>
                </a:srgbClr>
              </a:solidFill>
            </a:endParaRPr>
          </a:p>
        </p:txBody>
      </p:sp>
      <p:grpSp>
        <p:nvGrpSpPr>
          <p:cNvPr id="2" name="Gruppo 1"/>
          <p:cNvGrpSpPr/>
          <p:nvPr/>
        </p:nvGrpSpPr>
        <p:grpSpPr>
          <a:xfrm>
            <a:off x="-19017" y="202408"/>
            <a:ext cx="9180548" cy="649224"/>
            <a:chOff x="-19045" y="216550"/>
            <a:chExt cx="9180548" cy="649224"/>
          </a:xfrm>
        </p:grpSpPr>
        <p:sp>
          <p:nvSpPr>
            <p:cNvPr id="12" name="Figura a mano libera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igura a mano libera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cSld>
  <p:clrMap bg1="lt1" tx1="dk1" bg2="lt2" tx2="dk2" accent1="accent1" accent2="accent2" accent3="accent3" accent4="accent4" accent5="accent5" accent6="accent6" hlink="hlink" folHlink="folHlink"/>
  <p:sldLayoutIdLst>
    <p:sldLayoutId id="2147483723" r:id="rId1"/>
  </p:sldLayoutIdLst>
  <p:transition spd="med">
    <p:dissolve/>
  </p:transition>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igura a mano libera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igura a mano libera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Segnaposto titolo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it-IT" smtClean="0"/>
              <a:t>Fare clic per modificare lo stile del titolo</a:t>
            </a:r>
            <a:endParaRPr kumimoji="0" lang="en-US"/>
          </a:p>
        </p:txBody>
      </p:sp>
      <p:sp>
        <p:nvSpPr>
          <p:cNvPr id="30" name="Segnaposto testo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it-IT" smtClean="0"/>
              <a:t>Fare clic per modificare stili del testo dello schema</a:t>
            </a:r>
          </a:p>
          <a:p>
            <a:pPr lvl="1" eaLnBrk="1" latinLnBrk="0" hangingPunct="1"/>
            <a:r>
              <a:rPr kumimoji="0" lang="it-IT" smtClean="0"/>
              <a:t>Secondo livello</a:t>
            </a:r>
          </a:p>
          <a:p>
            <a:pPr lvl="2" eaLnBrk="1" latinLnBrk="0" hangingPunct="1"/>
            <a:r>
              <a:rPr kumimoji="0" lang="it-IT" smtClean="0"/>
              <a:t>Terzo livello</a:t>
            </a:r>
          </a:p>
          <a:p>
            <a:pPr lvl="3" eaLnBrk="1" latinLnBrk="0" hangingPunct="1"/>
            <a:r>
              <a:rPr kumimoji="0" lang="it-IT" smtClean="0"/>
              <a:t>Quarto livello</a:t>
            </a:r>
          </a:p>
          <a:p>
            <a:pPr lvl="4" eaLnBrk="1" latinLnBrk="0" hangingPunct="1"/>
            <a:r>
              <a:rPr kumimoji="0" lang="it-IT" smtClean="0"/>
              <a:t>Quinto livello</a:t>
            </a:r>
            <a:endParaRPr kumimoji="0" lang="en-US"/>
          </a:p>
        </p:txBody>
      </p:sp>
      <p:sp>
        <p:nvSpPr>
          <p:cNvPr id="10" name="Segnaposto data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C835F521-703B-4EB0-8E40-8A25EE29C2CD}" type="datetimeFigureOut">
              <a:rPr lang="it-IT" smtClean="0">
                <a:solidFill>
                  <a:srgbClr val="04617B">
                    <a:shade val="90000"/>
                  </a:srgbClr>
                </a:solidFill>
              </a:rPr>
              <a:pPr/>
              <a:t>22/02/2018</a:t>
            </a:fld>
            <a:endParaRPr lang="it-IT">
              <a:solidFill>
                <a:srgbClr val="04617B">
                  <a:shade val="90000"/>
                </a:srgbClr>
              </a:solidFill>
            </a:endParaRPr>
          </a:p>
        </p:txBody>
      </p:sp>
      <p:sp>
        <p:nvSpPr>
          <p:cNvPr id="22" name="Segnaposto piè di pagina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it-IT">
              <a:solidFill>
                <a:srgbClr val="04617B">
                  <a:shade val="90000"/>
                </a:srgbClr>
              </a:solidFill>
            </a:endParaRPr>
          </a:p>
        </p:txBody>
      </p:sp>
      <p:sp>
        <p:nvSpPr>
          <p:cNvPr id="18" name="Segnaposto numero diapositiva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8AF55A26-3CC8-461B-AF65-8B000EDF1A6B}" type="slidenum">
              <a:rPr lang="it-IT" smtClean="0">
                <a:solidFill>
                  <a:srgbClr val="04617B">
                    <a:shade val="90000"/>
                  </a:srgbClr>
                </a:solidFill>
              </a:rPr>
              <a:pPr/>
              <a:t>‹N›</a:t>
            </a:fld>
            <a:endParaRPr lang="it-IT">
              <a:solidFill>
                <a:srgbClr val="04617B">
                  <a:shade val="90000"/>
                </a:srgbClr>
              </a:solidFill>
            </a:endParaRPr>
          </a:p>
        </p:txBody>
      </p:sp>
      <p:grpSp>
        <p:nvGrpSpPr>
          <p:cNvPr id="2" name="Gruppo 1"/>
          <p:cNvGrpSpPr/>
          <p:nvPr/>
        </p:nvGrpSpPr>
        <p:grpSpPr>
          <a:xfrm>
            <a:off x="-19017" y="202408"/>
            <a:ext cx="9180548" cy="649224"/>
            <a:chOff x="-19045" y="216550"/>
            <a:chExt cx="9180548" cy="649224"/>
          </a:xfrm>
        </p:grpSpPr>
        <p:sp>
          <p:nvSpPr>
            <p:cNvPr id="12" name="Figura a mano libera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igura a mano libera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cSld>
  <p:clrMap bg1="lt1" tx1="dk1" bg2="lt2" tx2="dk2" accent1="accent1" accent2="accent2" accent3="accent3" accent4="accent4" accent5="accent5" accent6="accent6" hlink="hlink" folHlink="folHlink"/>
  <p:sldLayoutIdLst>
    <p:sldLayoutId id="2147483725" r:id="rId1"/>
  </p:sldLayoutIdLst>
  <p:transition spd="med">
    <p:dissolve/>
  </p:transition>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igura a mano libera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igura a mano libera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Segnaposto titolo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it-IT" smtClean="0"/>
              <a:t>Fare clic per modificare lo stile del titolo</a:t>
            </a:r>
            <a:endParaRPr kumimoji="0" lang="en-US"/>
          </a:p>
        </p:txBody>
      </p:sp>
      <p:sp>
        <p:nvSpPr>
          <p:cNvPr id="30" name="Segnaposto testo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it-IT" smtClean="0"/>
              <a:t>Fare clic per modificare stili del testo dello schema</a:t>
            </a:r>
          </a:p>
          <a:p>
            <a:pPr lvl="1" eaLnBrk="1" latinLnBrk="0" hangingPunct="1"/>
            <a:r>
              <a:rPr kumimoji="0" lang="it-IT" smtClean="0"/>
              <a:t>Secondo livello</a:t>
            </a:r>
          </a:p>
          <a:p>
            <a:pPr lvl="2" eaLnBrk="1" latinLnBrk="0" hangingPunct="1"/>
            <a:r>
              <a:rPr kumimoji="0" lang="it-IT" smtClean="0"/>
              <a:t>Terzo livello</a:t>
            </a:r>
          </a:p>
          <a:p>
            <a:pPr lvl="3" eaLnBrk="1" latinLnBrk="0" hangingPunct="1"/>
            <a:r>
              <a:rPr kumimoji="0" lang="it-IT" smtClean="0"/>
              <a:t>Quarto livello</a:t>
            </a:r>
          </a:p>
          <a:p>
            <a:pPr lvl="4" eaLnBrk="1" latinLnBrk="0" hangingPunct="1"/>
            <a:r>
              <a:rPr kumimoji="0" lang="it-IT" smtClean="0"/>
              <a:t>Quinto livello</a:t>
            </a:r>
            <a:endParaRPr kumimoji="0" lang="en-US"/>
          </a:p>
        </p:txBody>
      </p:sp>
      <p:sp>
        <p:nvSpPr>
          <p:cNvPr id="10" name="Segnaposto data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CBAE891D-4717-4843-84F9-B8AA56E9CC28}" type="datetimeFigureOut">
              <a:rPr lang="it-IT" smtClean="0">
                <a:solidFill>
                  <a:srgbClr val="04617B">
                    <a:shade val="90000"/>
                  </a:srgbClr>
                </a:solidFill>
              </a:rPr>
              <a:pPr/>
              <a:t>22/02/2018</a:t>
            </a:fld>
            <a:endParaRPr lang="it-IT">
              <a:solidFill>
                <a:srgbClr val="04617B">
                  <a:shade val="90000"/>
                </a:srgbClr>
              </a:solidFill>
            </a:endParaRPr>
          </a:p>
        </p:txBody>
      </p:sp>
      <p:sp>
        <p:nvSpPr>
          <p:cNvPr id="22" name="Segnaposto piè di pagina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it-IT">
              <a:solidFill>
                <a:srgbClr val="04617B">
                  <a:shade val="90000"/>
                </a:srgbClr>
              </a:solidFill>
            </a:endParaRPr>
          </a:p>
        </p:txBody>
      </p:sp>
      <p:sp>
        <p:nvSpPr>
          <p:cNvPr id="18" name="Segnaposto numero diapositiva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D5F09198-8C53-41F6-A783-F178DC50C195}" type="slidenum">
              <a:rPr lang="it-IT" smtClean="0">
                <a:solidFill>
                  <a:srgbClr val="04617B">
                    <a:shade val="90000"/>
                  </a:srgbClr>
                </a:solidFill>
              </a:rPr>
              <a:pPr/>
              <a:t>‹N›</a:t>
            </a:fld>
            <a:endParaRPr lang="it-IT">
              <a:solidFill>
                <a:srgbClr val="04617B">
                  <a:shade val="90000"/>
                </a:srgbClr>
              </a:solidFill>
            </a:endParaRPr>
          </a:p>
        </p:txBody>
      </p:sp>
      <p:grpSp>
        <p:nvGrpSpPr>
          <p:cNvPr id="2" name="Gruppo 1"/>
          <p:cNvGrpSpPr/>
          <p:nvPr/>
        </p:nvGrpSpPr>
        <p:grpSpPr>
          <a:xfrm>
            <a:off x="-19017" y="202408"/>
            <a:ext cx="9180548" cy="649224"/>
            <a:chOff x="-19045" y="216550"/>
            <a:chExt cx="9180548" cy="649224"/>
          </a:xfrm>
        </p:grpSpPr>
        <p:sp>
          <p:nvSpPr>
            <p:cNvPr id="12" name="Figura a mano libera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igura a mano libera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cSld>
  <p:clrMap bg1="lt1" tx1="dk1" bg2="lt2" tx2="dk2" accent1="accent1" accent2="accent2" accent3="accent3" accent4="accent4" accent5="accent5" accent6="accent6" hlink="hlink" folHlink="folHlink"/>
  <p:sldLayoutIdLst>
    <p:sldLayoutId id="2147483727" r:id="rId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46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B6D3FA46-458B-4341-9B81-1FC113A4AEE0}" type="datetimeFigureOut">
              <a:rPr lang="it-IT" smtClean="0">
                <a:solidFill>
                  <a:srgbClr val="04617B">
                    <a:shade val="90000"/>
                  </a:srgbClr>
                </a:solidFill>
              </a:rPr>
              <a:pPr/>
              <a:t>22/02/2018</a:t>
            </a:fld>
            <a:endParaRPr lang="it-IT">
              <a:solidFill>
                <a:srgbClr val="04617B">
                  <a:shade val="90000"/>
                </a:srgbClr>
              </a:solidFill>
            </a:endParaRPr>
          </a:p>
        </p:txBody>
      </p:sp>
      <p:sp>
        <p:nvSpPr>
          <p:cNvPr id="22" name="Footer Placeholder 21"/>
          <p:cNvSpPr>
            <a:spLocks noGrp="1"/>
          </p:cNvSpPr>
          <p:nvPr>
            <p:ph type="ftr" sz="quarter" idx="3"/>
          </p:nvPr>
        </p:nvSpPr>
        <p:spPr>
          <a:xfrm>
            <a:off x="2667000" y="635646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it-IT">
              <a:solidFill>
                <a:srgbClr val="04617B">
                  <a:shade val="90000"/>
                </a:srgbClr>
              </a:solidFill>
            </a:endParaRPr>
          </a:p>
        </p:txBody>
      </p:sp>
      <p:sp>
        <p:nvSpPr>
          <p:cNvPr id="18" name="Slide Number Placeholder 17"/>
          <p:cNvSpPr>
            <a:spLocks noGrp="1"/>
          </p:cNvSpPr>
          <p:nvPr>
            <p:ph type="sldNum" sz="quarter" idx="4"/>
          </p:nvPr>
        </p:nvSpPr>
        <p:spPr>
          <a:xfrm>
            <a:off x="7924800" y="635646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2C6680BF-ED00-43E0-847D-25A4EC9131A8}" type="slidenum">
              <a:rPr lang="it-IT" smtClean="0">
                <a:solidFill>
                  <a:srgbClr val="04617B">
                    <a:shade val="90000"/>
                  </a:srgbClr>
                </a:solidFill>
              </a:rPr>
              <a:pPr/>
              <a:t>‹N›</a:t>
            </a:fld>
            <a:endParaRPr lang="it-IT">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cSld>
  <p:clrMap bg1="lt1" tx1="dk1" bg2="lt2" tx2="dk2" accent1="accent1" accent2="accent2" accent3="accent3" accent4="accent4" accent5="accent5" accent6="accent6" hlink="hlink" folHlink="folHlink"/>
  <p:sldLayoutIdLst>
    <p:sldLayoutId id="2147483685" r:id="rId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igura a mano libera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igura a mano libera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Segnaposto titolo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it-IT" smtClean="0"/>
              <a:t>Fare clic per modificare lo stile del titolo</a:t>
            </a:r>
            <a:endParaRPr kumimoji="0" lang="en-US"/>
          </a:p>
        </p:txBody>
      </p:sp>
      <p:sp>
        <p:nvSpPr>
          <p:cNvPr id="30" name="Segnaposto testo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it-IT" smtClean="0"/>
              <a:t>Fare clic per modificare stili del testo dello schema</a:t>
            </a:r>
          </a:p>
          <a:p>
            <a:pPr lvl="1" eaLnBrk="1" latinLnBrk="0" hangingPunct="1"/>
            <a:r>
              <a:rPr kumimoji="0" lang="it-IT" smtClean="0"/>
              <a:t>Secondo livello</a:t>
            </a:r>
          </a:p>
          <a:p>
            <a:pPr lvl="2" eaLnBrk="1" latinLnBrk="0" hangingPunct="1"/>
            <a:r>
              <a:rPr kumimoji="0" lang="it-IT" smtClean="0"/>
              <a:t>Terzo livello</a:t>
            </a:r>
          </a:p>
          <a:p>
            <a:pPr lvl="3" eaLnBrk="1" latinLnBrk="0" hangingPunct="1"/>
            <a:r>
              <a:rPr kumimoji="0" lang="it-IT" smtClean="0"/>
              <a:t>Quarto livello</a:t>
            </a:r>
          </a:p>
          <a:p>
            <a:pPr lvl="4" eaLnBrk="1" latinLnBrk="0" hangingPunct="1"/>
            <a:r>
              <a:rPr kumimoji="0" lang="it-IT" smtClean="0"/>
              <a:t>Quinto livello</a:t>
            </a:r>
            <a:endParaRPr kumimoji="0" lang="en-US"/>
          </a:p>
        </p:txBody>
      </p:sp>
      <p:sp>
        <p:nvSpPr>
          <p:cNvPr id="10" name="Segnaposto data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CBAE891D-4717-4843-84F9-B8AA56E9CC28}" type="datetimeFigureOut">
              <a:rPr lang="it-IT" smtClean="0">
                <a:solidFill>
                  <a:srgbClr val="04617B">
                    <a:shade val="90000"/>
                  </a:srgbClr>
                </a:solidFill>
              </a:rPr>
              <a:pPr/>
              <a:t>22/02/2018</a:t>
            </a:fld>
            <a:endParaRPr lang="it-IT">
              <a:solidFill>
                <a:srgbClr val="04617B">
                  <a:shade val="90000"/>
                </a:srgbClr>
              </a:solidFill>
            </a:endParaRPr>
          </a:p>
        </p:txBody>
      </p:sp>
      <p:sp>
        <p:nvSpPr>
          <p:cNvPr id="22" name="Segnaposto piè di pagina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it-IT">
              <a:solidFill>
                <a:srgbClr val="04617B">
                  <a:shade val="90000"/>
                </a:srgbClr>
              </a:solidFill>
            </a:endParaRPr>
          </a:p>
        </p:txBody>
      </p:sp>
      <p:sp>
        <p:nvSpPr>
          <p:cNvPr id="18" name="Segnaposto numero diapositiva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D5F09198-8C53-41F6-A783-F178DC50C195}" type="slidenum">
              <a:rPr lang="it-IT" smtClean="0">
                <a:solidFill>
                  <a:srgbClr val="04617B">
                    <a:shade val="90000"/>
                  </a:srgbClr>
                </a:solidFill>
              </a:rPr>
              <a:pPr/>
              <a:t>‹N›</a:t>
            </a:fld>
            <a:endParaRPr lang="it-IT">
              <a:solidFill>
                <a:srgbClr val="04617B">
                  <a:shade val="90000"/>
                </a:srgbClr>
              </a:solidFill>
            </a:endParaRPr>
          </a:p>
        </p:txBody>
      </p:sp>
      <p:grpSp>
        <p:nvGrpSpPr>
          <p:cNvPr id="2" name="Gruppo 1"/>
          <p:cNvGrpSpPr/>
          <p:nvPr/>
        </p:nvGrpSpPr>
        <p:grpSpPr>
          <a:xfrm>
            <a:off x="-19017" y="202408"/>
            <a:ext cx="9180548" cy="649224"/>
            <a:chOff x="-19045" y="216550"/>
            <a:chExt cx="9180548" cy="649224"/>
          </a:xfrm>
        </p:grpSpPr>
        <p:sp>
          <p:nvSpPr>
            <p:cNvPr id="12" name="Figura a mano libera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igura a mano libera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cSld>
  <p:clrMap bg1="lt1" tx1="dk1" bg2="lt2" tx2="dk2" accent1="accent1" accent2="accent2" accent3="accent3" accent4="accent4" accent5="accent5" accent6="accent6" hlink="hlink" folHlink="folHlink"/>
  <p:sldLayoutIdLst>
    <p:sldLayoutId id="2147483729" r:id="rId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igura a mano libera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igura a mano libera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Segnaposto titolo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it-IT" smtClean="0"/>
              <a:t>Fare clic per modificare lo stile del titolo</a:t>
            </a:r>
            <a:endParaRPr kumimoji="0" lang="en-US"/>
          </a:p>
        </p:txBody>
      </p:sp>
      <p:sp>
        <p:nvSpPr>
          <p:cNvPr id="30" name="Segnaposto testo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it-IT" smtClean="0"/>
              <a:t>Fare clic per modificare stili del testo dello schema</a:t>
            </a:r>
          </a:p>
          <a:p>
            <a:pPr lvl="1" eaLnBrk="1" latinLnBrk="0" hangingPunct="1"/>
            <a:r>
              <a:rPr kumimoji="0" lang="it-IT" smtClean="0"/>
              <a:t>Secondo livello</a:t>
            </a:r>
          </a:p>
          <a:p>
            <a:pPr lvl="2" eaLnBrk="1" latinLnBrk="0" hangingPunct="1"/>
            <a:r>
              <a:rPr kumimoji="0" lang="it-IT" smtClean="0"/>
              <a:t>Terzo livello</a:t>
            </a:r>
          </a:p>
          <a:p>
            <a:pPr lvl="3" eaLnBrk="1" latinLnBrk="0" hangingPunct="1"/>
            <a:r>
              <a:rPr kumimoji="0" lang="it-IT" smtClean="0"/>
              <a:t>Quarto livello</a:t>
            </a:r>
          </a:p>
          <a:p>
            <a:pPr lvl="4" eaLnBrk="1" latinLnBrk="0" hangingPunct="1"/>
            <a:r>
              <a:rPr kumimoji="0" lang="it-IT" smtClean="0"/>
              <a:t>Quinto livello</a:t>
            </a:r>
            <a:endParaRPr kumimoji="0" lang="en-US"/>
          </a:p>
        </p:txBody>
      </p:sp>
      <p:sp>
        <p:nvSpPr>
          <p:cNvPr id="10" name="Segnaposto data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CBAE891D-4717-4843-84F9-B8AA56E9CC28}" type="datetimeFigureOut">
              <a:rPr lang="it-IT" smtClean="0">
                <a:solidFill>
                  <a:srgbClr val="04617B">
                    <a:shade val="90000"/>
                  </a:srgbClr>
                </a:solidFill>
              </a:rPr>
              <a:pPr/>
              <a:t>22/02/2018</a:t>
            </a:fld>
            <a:endParaRPr lang="it-IT">
              <a:solidFill>
                <a:srgbClr val="04617B">
                  <a:shade val="90000"/>
                </a:srgbClr>
              </a:solidFill>
            </a:endParaRPr>
          </a:p>
        </p:txBody>
      </p:sp>
      <p:sp>
        <p:nvSpPr>
          <p:cNvPr id="22" name="Segnaposto piè di pagina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it-IT">
              <a:solidFill>
                <a:srgbClr val="04617B">
                  <a:shade val="90000"/>
                </a:srgbClr>
              </a:solidFill>
            </a:endParaRPr>
          </a:p>
        </p:txBody>
      </p:sp>
      <p:sp>
        <p:nvSpPr>
          <p:cNvPr id="18" name="Segnaposto numero diapositiva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D5F09198-8C53-41F6-A783-F178DC50C195}" type="slidenum">
              <a:rPr lang="it-IT" smtClean="0">
                <a:solidFill>
                  <a:srgbClr val="04617B">
                    <a:shade val="90000"/>
                  </a:srgbClr>
                </a:solidFill>
              </a:rPr>
              <a:pPr/>
              <a:t>‹N›</a:t>
            </a:fld>
            <a:endParaRPr lang="it-IT">
              <a:solidFill>
                <a:srgbClr val="04617B">
                  <a:shade val="90000"/>
                </a:srgbClr>
              </a:solidFill>
            </a:endParaRPr>
          </a:p>
        </p:txBody>
      </p:sp>
      <p:grpSp>
        <p:nvGrpSpPr>
          <p:cNvPr id="2" name="Gruppo 1"/>
          <p:cNvGrpSpPr/>
          <p:nvPr/>
        </p:nvGrpSpPr>
        <p:grpSpPr>
          <a:xfrm>
            <a:off x="-19017" y="202408"/>
            <a:ext cx="9180548" cy="649224"/>
            <a:chOff x="-19045" y="216550"/>
            <a:chExt cx="9180548" cy="649224"/>
          </a:xfrm>
        </p:grpSpPr>
        <p:sp>
          <p:nvSpPr>
            <p:cNvPr id="12" name="Figura a mano libera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igura a mano libera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cSld>
  <p:clrMap bg1="lt1" tx1="dk1" bg2="lt2" tx2="dk2" accent1="accent1" accent2="accent2" accent3="accent3" accent4="accent4" accent5="accent5" accent6="accent6" hlink="hlink" folHlink="folHlink"/>
  <p:sldLayoutIdLst>
    <p:sldLayoutId id="2147483731" r:id="rId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igura a mano libera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igura a mano libera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Segnaposto titolo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it-IT" smtClean="0"/>
              <a:t>Fare clic per modificare lo stile del titolo</a:t>
            </a:r>
            <a:endParaRPr kumimoji="0" lang="en-US"/>
          </a:p>
        </p:txBody>
      </p:sp>
      <p:sp>
        <p:nvSpPr>
          <p:cNvPr id="30" name="Segnaposto testo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it-IT" smtClean="0"/>
              <a:t>Fare clic per modificare stili del testo dello schema</a:t>
            </a:r>
          </a:p>
          <a:p>
            <a:pPr lvl="1" eaLnBrk="1" latinLnBrk="0" hangingPunct="1"/>
            <a:r>
              <a:rPr kumimoji="0" lang="it-IT" smtClean="0"/>
              <a:t>Secondo livello</a:t>
            </a:r>
          </a:p>
          <a:p>
            <a:pPr lvl="2" eaLnBrk="1" latinLnBrk="0" hangingPunct="1"/>
            <a:r>
              <a:rPr kumimoji="0" lang="it-IT" smtClean="0"/>
              <a:t>Terzo livello</a:t>
            </a:r>
          </a:p>
          <a:p>
            <a:pPr lvl="3" eaLnBrk="1" latinLnBrk="0" hangingPunct="1"/>
            <a:r>
              <a:rPr kumimoji="0" lang="it-IT" smtClean="0"/>
              <a:t>Quarto livello</a:t>
            </a:r>
          </a:p>
          <a:p>
            <a:pPr lvl="4" eaLnBrk="1" latinLnBrk="0" hangingPunct="1"/>
            <a:r>
              <a:rPr kumimoji="0" lang="it-IT" smtClean="0"/>
              <a:t>Quinto livello</a:t>
            </a:r>
            <a:endParaRPr kumimoji="0" lang="en-US"/>
          </a:p>
        </p:txBody>
      </p:sp>
      <p:sp>
        <p:nvSpPr>
          <p:cNvPr id="10" name="Segnaposto data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CBAE891D-4717-4843-84F9-B8AA56E9CC28}" type="datetimeFigureOut">
              <a:rPr lang="it-IT" smtClean="0">
                <a:solidFill>
                  <a:srgbClr val="04617B">
                    <a:shade val="90000"/>
                  </a:srgbClr>
                </a:solidFill>
              </a:rPr>
              <a:pPr/>
              <a:t>22/02/2018</a:t>
            </a:fld>
            <a:endParaRPr lang="it-IT">
              <a:solidFill>
                <a:srgbClr val="04617B">
                  <a:shade val="90000"/>
                </a:srgbClr>
              </a:solidFill>
            </a:endParaRPr>
          </a:p>
        </p:txBody>
      </p:sp>
      <p:sp>
        <p:nvSpPr>
          <p:cNvPr id="22" name="Segnaposto piè di pagina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it-IT">
              <a:solidFill>
                <a:srgbClr val="04617B">
                  <a:shade val="90000"/>
                </a:srgbClr>
              </a:solidFill>
            </a:endParaRPr>
          </a:p>
        </p:txBody>
      </p:sp>
      <p:sp>
        <p:nvSpPr>
          <p:cNvPr id="18" name="Segnaposto numero diapositiva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D5F09198-8C53-41F6-A783-F178DC50C195}" type="slidenum">
              <a:rPr lang="it-IT" smtClean="0">
                <a:solidFill>
                  <a:srgbClr val="04617B">
                    <a:shade val="90000"/>
                  </a:srgbClr>
                </a:solidFill>
              </a:rPr>
              <a:pPr/>
              <a:t>‹N›</a:t>
            </a:fld>
            <a:endParaRPr lang="it-IT">
              <a:solidFill>
                <a:srgbClr val="04617B">
                  <a:shade val="90000"/>
                </a:srgbClr>
              </a:solidFill>
            </a:endParaRPr>
          </a:p>
        </p:txBody>
      </p:sp>
      <p:grpSp>
        <p:nvGrpSpPr>
          <p:cNvPr id="2" name="Gruppo 1"/>
          <p:cNvGrpSpPr/>
          <p:nvPr/>
        </p:nvGrpSpPr>
        <p:grpSpPr>
          <a:xfrm>
            <a:off x="-19017" y="202408"/>
            <a:ext cx="9180548" cy="649224"/>
            <a:chOff x="-19045" y="216550"/>
            <a:chExt cx="9180548" cy="649224"/>
          </a:xfrm>
        </p:grpSpPr>
        <p:sp>
          <p:nvSpPr>
            <p:cNvPr id="12" name="Figura a mano libera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igura a mano libera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cSld>
  <p:clrMap bg1="lt1" tx1="dk1" bg2="lt2" tx2="dk2" accent1="accent1" accent2="accent2" accent3="accent3" accent4="accent4" accent5="accent5" accent6="accent6" hlink="hlink" folHlink="folHlink"/>
  <p:sldLayoutIdLst>
    <p:sldLayoutId id="2147483733" r:id="rId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igura a mano libera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igura a mano libera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Segnaposto titolo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it-IT" smtClean="0"/>
              <a:t>Fare clic per modificare lo stile del titolo</a:t>
            </a:r>
            <a:endParaRPr kumimoji="0" lang="en-US"/>
          </a:p>
        </p:txBody>
      </p:sp>
      <p:sp>
        <p:nvSpPr>
          <p:cNvPr id="30" name="Segnaposto testo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it-IT" smtClean="0"/>
              <a:t>Fare clic per modificare stili del testo dello schema</a:t>
            </a:r>
          </a:p>
          <a:p>
            <a:pPr lvl="1" eaLnBrk="1" latinLnBrk="0" hangingPunct="1"/>
            <a:r>
              <a:rPr kumimoji="0" lang="it-IT" smtClean="0"/>
              <a:t>Secondo livello</a:t>
            </a:r>
          </a:p>
          <a:p>
            <a:pPr lvl="2" eaLnBrk="1" latinLnBrk="0" hangingPunct="1"/>
            <a:r>
              <a:rPr kumimoji="0" lang="it-IT" smtClean="0"/>
              <a:t>Terzo livello</a:t>
            </a:r>
          </a:p>
          <a:p>
            <a:pPr lvl="3" eaLnBrk="1" latinLnBrk="0" hangingPunct="1"/>
            <a:r>
              <a:rPr kumimoji="0" lang="it-IT" smtClean="0"/>
              <a:t>Quarto livello</a:t>
            </a:r>
          </a:p>
          <a:p>
            <a:pPr lvl="4" eaLnBrk="1" latinLnBrk="0" hangingPunct="1"/>
            <a:r>
              <a:rPr kumimoji="0" lang="it-IT" smtClean="0"/>
              <a:t>Quinto livello</a:t>
            </a:r>
            <a:endParaRPr kumimoji="0" lang="en-US"/>
          </a:p>
        </p:txBody>
      </p:sp>
      <p:sp>
        <p:nvSpPr>
          <p:cNvPr id="10" name="Segnaposto data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CBAE891D-4717-4843-84F9-B8AA56E9CC28}" type="datetimeFigureOut">
              <a:rPr lang="it-IT" smtClean="0">
                <a:solidFill>
                  <a:srgbClr val="04617B">
                    <a:shade val="90000"/>
                  </a:srgbClr>
                </a:solidFill>
              </a:rPr>
              <a:pPr/>
              <a:t>22/02/2018</a:t>
            </a:fld>
            <a:endParaRPr lang="it-IT">
              <a:solidFill>
                <a:srgbClr val="04617B">
                  <a:shade val="90000"/>
                </a:srgbClr>
              </a:solidFill>
            </a:endParaRPr>
          </a:p>
        </p:txBody>
      </p:sp>
      <p:sp>
        <p:nvSpPr>
          <p:cNvPr id="22" name="Segnaposto piè di pagina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it-IT">
              <a:solidFill>
                <a:srgbClr val="04617B">
                  <a:shade val="90000"/>
                </a:srgbClr>
              </a:solidFill>
            </a:endParaRPr>
          </a:p>
        </p:txBody>
      </p:sp>
      <p:sp>
        <p:nvSpPr>
          <p:cNvPr id="18" name="Segnaposto numero diapositiva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D5F09198-8C53-41F6-A783-F178DC50C195}" type="slidenum">
              <a:rPr lang="it-IT" smtClean="0">
                <a:solidFill>
                  <a:srgbClr val="04617B">
                    <a:shade val="90000"/>
                  </a:srgbClr>
                </a:solidFill>
              </a:rPr>
              <a:pPr/>
              <a:t>‹N›</a:t>
            </a:fld>
            <a:endParaRPr lang="it-IT">
              <a:solidFill>
                <a:srgbClr val="04617B">
                  <a:shade val="90000"/>
                </a:srgbClr>
              </a:solidFill>
            </a:endParaRPr>
          </a:p>
        </p:txBody>
      </p:sp>
      <p:grpSp>
        <p:nvGrpSpPr>
          <p:cNvPr id="2" name="Gruppo 1"/>
          <p:cNvGrpSpPr/>
          <p:nvPr/>
        </p:nvGrpSpPr>
        <p:grpSpPr>
          <a:xfrm>
            <a:off x="-19017" y="202408"/>
            <a:ext cx="9180548" cy="649224"/>
            <a:chOff x="-19045" y="216550"/>
            <a:chExt cx="9180548" cy="649224"/>
          </a:xfrm>
        </p:grpSpPr>
        <p:sp>
          <p:nvSpPr>
            <p:cNvPr id="12" name="Figura a mano libera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igura a mano libera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cSld>
  <p:clrMap bg1="lt1" tx1="dk1" bg2="lt2" tx2="dk2" accent1="accent1" accent2="accent2" accent3="accent3" accent4="accent4" accent5="accent5" accent6="accent6" hlink="hlink" folHlink="folHlink"/>
  <p:sldLayoutIdLst>
    <p:sldLayoutId id="2147483735" r:id="rId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igura a mano libera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igura a mano libera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Segnaposto titolo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it-IT" smtClean="0"/>
              <a:t>Fare clic per modificare lo stile del titolo</a:t>
            </a:r>
            <a:endParaRPr kumimoji="0" lang="en-US"/>
          </a:p>
        </p:txBody>
      </p:sp>
      <p:sp>
        <p:nvSpPr>
          <p:cNvPr id="30" name="Segnaposto testo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it-IT" smtClean="0"/>
              <a:t>Fare clic per modificare stili del testo dello schema</a:t>
            </a:r>
          </a:p>
          <a:p>
            <a:pPr lvl="1" eaLnBrk="1" latinLnBrk="0" hangingPunct="1"/>
            <a:r>
              <a:rPr kumimoji="0" lang="it-IT" smtClean="0"/>
              <a:t>Secondo livello</a:t>
            </a:r>
          </a:p>
          <a:p>
            <a:pPr lvl="2" eaLnBrk="1" latinLnBrk="0" hangingPunct="1"/>
            <a:r>
              <a:rPr kumimoji="0" lang="it-IT" smtClean="0"/>
              <a:t>Terzo livello</a:t>
            </a:r>
          </a:p>
          <a:p>
            <a:pPr lvl="3" eaLnBrk="1" latinLnBrk="0" hangingPunct="1"/>
            <a:r>
              <a:rPr kumimoji="0" lang="it-IT" smtClean="0"/>
              <a:t>Quarto livello</a:t>
            </a:r>
          </a:p>
          <a:p>
            <a:pPr lvl="4" eaLnBrk="1" latinLnBrk="0" hangingPunct="1"/>
            <a:r>
              <a:rPr kumimoji="0" lang="it-IT" smtClean="0"/>
              <a:t>Quinto livello</a:t>
            </a:r>
            <a:endParaRPr kumimoji="0" lang="en-US"/>
          </a:p>
        </p:txBody>
      </p:sp>
      <p:sp>
        <p:nvSpPr>
          <p:cNvPr id="10" name="Segnaposto data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CBAE891D-4717-4843-84F9-B8AA56E9CC28}" type="datetimeFigureOut">
              <a:rPr lang="it-IT" smtClean="0">
                <a:solidFill>
                  <a:srgbClr val="04617B">
                    <a:shade val="90000"/>
                  </a:srgbClr>
                </a:solidFill>
              </a:rPr>
              <a:pPr/>
              <a:t>22/02/2018</a:t>
            </a:fld>
            <a:endParaRPr lang="it-IT">
              <a:solidFill>
                <a:srgbClr val="04617B">
                  <a:shade val="90000"/>
                </a:srgbClr>
              </a:solidFill>
            </a:endParaRPr>
          </a:p>
        </p:txBody>
      </p:sp>
      <p:sp>
        <p:nvSpPr>
          <p:cNvPr id="22" name="Segnaposto piè di pagina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it-IT">
              <a:solidFill>
                <a:srgbClr val="04617B">
                  <a:shade val="90000"/>
                </a:srgbClr>
              </a:solidFill>
            </a:endParaRPr>
          </a:p>
        </p:txBody>
      </p:sp>
      <p:sp>
        <p:nvSpPr>
          <p:cNvPr id="18" name="Segnaposto numero diapositiva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D5F09198-8C53-41F6-A783-F178DC50C195}" type="slidenum">
              <a:rPr lang="it-IT" smtClean="0">
                <a:solidFill>
                  <a:srgbClr val="04617B">
                    <a:shade val="90000"/>
                  </a:srgbClr>
                </a:solidFill>
              </a:rPr>
              <a:pPr/>
              <a:t>‹N›</a:t>
            </a:fld>
            <a:endParaRPr lang="it-IT">
              <a:solidFill>
                <a:srgbClr val="04617B">
                  <a:shade val="90000"/>
                </a:srgbClr>
              </a:solidFill>
            </a:endParaRPr>
          </a:p>
        </p:txBody>
      </p:sp>
      <p:grpSp>
        <p:nvGrpSpPr>
          <p:cNvPr id="2" name="Gruppo 1"/>
          <p:cNvGrpSpPr/>
          <p:nvPr/>
        </p:nvGrpSpPr>
        <p:grpSpPr>
          <a:xfrm>
            <a:off x="-19017" y="202408"/>
            <a:ext cx="9180548" cy="649224"/>
            <a:chOff x="-19045" y="216550"/>
            <a:chExt cx="9180548" cy="649224"/>
          </a:xfrm>
        </p:grpSpPr>
        <p:sp>
          <p:nvSpPr>
            <p:cNvPr id="12" name="Figura a mano libera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igura a mano libera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cSld>
  <p:clrMap bg1="lt1" tx1="dk1" bg2="lt2" tx2="dk2" accent1="accent1" accent2="accent2" accent3="accent3" accent4="accent4" accent5="accent5" accent6="accent6" hlink="hlink" folHlink="folHlink"/>
  <p:sldLayoutIdLst>
    <p:sldLayoutId id="2147483737" r:id="rId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46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B6D3FA46-458B-4341-9B81-1FC113A4AEE0}" type="datetimeFigureOut">
              <a:rPr lang="it-IT" smtClean="0">
                <a:solidFill>
                  <a:srgbClr val="04617B">
                    <a:shade val="90000"/>
                  </a:srgbClr>
                </a:solidFill>
              </a:rPr>
              <a:pPr/>
              <a:t>22/02/2018</a:t>
            </a:fld>
            <a:endParaRPr lang="it-IT">
              <a:solidFill>
                <a:srgbClr val="04617B">
                  <a:shade val="90000"/>
                </a:srgbClr>
              </a:solidFill>
            </a:endParaRPr>
          </a:p>
        </p:txBody>
      </p:sp>
      <p:sp>
        <p:nvSpPr>
          <p:cNvPr id="22" name="Footer Placeholder 21"/>
          <p:cNvSpPr>
            <a:spLocks noGrp="1"/>
          </p:cNvSpPr>
          <p:nvPr>
            <p:ph type="ftr" sz="quarter" idx="3"/>
          </p:nvPr>
        </p:nvSpPr>
        <p:spPr>
          <a:xfrm>
            <a:off x="2667000" y="635646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it-IT">
              <a:solidFill>
                <a:srgbClr val="04617B">
                  <a:shade val="90000"/>
                </a:srgbClr>
              </a:solidFill>
            </a:endParaRPr>
          </a:p>
        </p:txBody>
      </p:sp>
      <p:sp>
        <p:nvSpPr>
          <p:cNvPr id="18" name="Slide Number Placeholder 17"/>
          <p:cNvSpPr>
            <a:spLocks noGrp="1"/>
          </p:cNvSpPr>
          <p:nvPr>
            <p:ph type="sldNum" sz="quarter" idx="4"/>
          </p:nvPr>
        </p:nvSpPr>
        <p:spPr>
          <a:xfrm>
            <a:off x="7924800" y="635646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2C6680BF-ED00-43E0-847D-25A4EC9131A8}" type="slidenum">
              <a:rPr lang="it-IT" smtClean="0">
                <a:solidFill>
                  <a:srgbClr val="04617B">
                    <a:shade val="90000"/>
                  </a:srgbClr>
                </a:solidFill>
              </a:rPr>
              <a:pPr/>
              <a:t>‹N›</a:t>
            </a:fld>
            <a:endParaRPr lang="it-IT">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cSld>
  <p:clrMap bg1="lt1" tx1="dk1" bg2="lt2" tx2="dk2" accent1="accent1" accent2="accent2" accent3="accent3" accent4="accent4" accent5="accent5" accent6="accent6" hlink="hlink" folHlink="folHlink"/>
  <p:sldLayoutIdLst>
    <p:sldLayoutId id="2147483687" r:id="rId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46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B6D3FA46-458B-4341-9B81-1FC113A4AEE0}" type="datetimeFigureOut">
              <a:rPr lang="it-IT" smtClean="0">
                <a:solidFill>
                  <a:srgbClr val="04617B">
                    <a:shade val="90000"/>
                  </a:srgbClr>
                </a:solidFill>
              </a:rPr>
              <a:pPr/>
              <a:t>22/02/2018</a:t>
            </a:fld>
            <a:endParaRPr lang="it-IT">
              <a:solidFill>
                <a:srgbClr val="04617B">
                  <a:shade val="90000"/>
                </a:srgbClr>
              </a:solidFill>
            </a:endParaRPr>
          </a:p>
        </p:txBody>
      </p:sp>
      <p:sp>
        <p:nvSpPr>
          <p:cNvPr id="22" name="Footer Placeholder 21"/>
          <p:cNvSpPr>
            <a:spLocks noGrp="1"/>
          </p:cNvSpPr>
          <p:nvPr>
            <p:ph type="ftr" sz="quarter" idx="3"/>
          </p:nvPr>
        </p:nvSpPr>
        <p:spPr>
          <a:xfrm>
            <a:off x="2667000" y="635646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it-IT">
              <a:solidFill>
                <a:srgbClr val="04617B">
                  <a:shade val="90000"/>
                </a:srgbClr>
              </a:solidFill>
            </a:endParaRPr>
          </a:p>
        </p:txBody>
      </p:sp>
      <p:sp>
        <p:nvSpPr>
          <p:cNvPr id="18" name="Slide Number Placeholder 17"/>
          <p:cNvSpPr>
            <a:spLocks noGrp="1"/>
          </p:cNvSpPr>
          <p:nvPr>
            <p:ph type="sldNum" sz="quarter" idx="4"/>
          </p:nvPr>
        </p:nvSpPr>
        <p:spPr>
          <a:xfrm>
            <a:off x="7924800" y="635646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2C6680BF-ED00-43E0-847D-25A4EC9131A8}" type="slidenum">
              <a:rPr lang="it-IT" smtClean="0">
                <a:solidFill>
                  <a:srgbClr val="04617B">
                    <a:shade val="90000"/>
                  </a:srgbClr>
                </a:solidFill>
              </a:rPr>
              <a:pPr/>
              <a:t>‹N›</a:t>
            </a:fld>
            <a:endParaRPr lang="it-IT">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cSld>
  <p:clrMap bg1="lt1" tx1="dk1" bg2="lt2" tx2="dk2" accent1="accent1" accent2="accent2" accent3="accent3" accent4="accent4" accent5="accent5" accent6="accent6" hlink="hlink" folHlink="folHlink"/>
  <p:sldLayoutIdLst>
    <p:sldLayoutId id="2147483689" r:id="rId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46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B6D3FA46-458B-4341-9B81-1FC113A4AEE0}" type="datetimeFigureOut">
              <a:rPr lang="it-IT" smtClean="0">
                <a:solidFill>
                  <a:srgbClr val="04617B">
                    <a:shade val="90000"/>
                  </a:srgbClr>
                </a:solidFill>
              </a:rPr>
              <a:pPr/>
              <a:t>22/02/2018</a:t>
            </a:fld>
            <a:endParaRPr lang="it-IT">
              <a:solidFill>
                <a:srgbClr val="04617B">
                  <a:shade val="90000"/>
                </a:srgbClr>
              </a:solidFill>
            </a:endParaRPr>
          </a:p>
        </p:txBody>
      </p:sp>
      <p:sp>
        <p:nvSpPr>
          <p:cNvPr id="22" name="Footer Placeholder 21"/>
          <p:cNvSpPr>
            <a:spLocks noGrp="1"/>
          </p:cNvSpPr>
          <p:nvPr>
            <p:ph type="ftr" sz="quarter" idx="3"/>
          </p:nvPr>
        </p:nvSpPr>
        <p:spPr>
          <a:xfrm>
            <a:off x="2667000" y="635646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it-IT">
              <a:solidFill>
                <a:srgbClr val="04617B">
                  <a:shade val="90000"/>
                </a:srgbClr>
              </a:solidFill>
            </a:endParaRPr>
          </a:p>
        </p:txBody>
      </p:sp>
      <p:sp>
        <p:nvSpPr>
          <p:cNvPr id="18" name="Slide Number Placeholder 17"/>
          <p:cNvSpPr>
            <a:spLocks noGrp="1"/>
          </p:cNvSpPr>
          <p:nvPr>
            <p:ph type="sldNum" sz="quarter" idx="4"/>
          </p:nvPr>
        </p:nvSpPr>
        <p:spPr>
          <a:xfrm>
            <a:off x="7924800" y="635646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2C6680BF-ED00-43E0-847D-25A4EC9131A8}" type="slidenum">
              <a:rPr lang="it-IT" smtClean="0">
                <a:solidFill>
                  <a:srgbClr val="04617B">
                    <a:shade val="90000"/>
                  </a:srgbClr>
                </a:solidFill>
              </a:rPr>
              <a:pPr/>
              <a:t>‹N›</a:t>
            </a:fld>
            <a:endParaRPr lang="it-IT">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cSld>
  <p:clrMap bg1="lt1" tx1="dk1" bg2="lt2" tx2="dk2" accent1="accent1" accent2="accent2" accent3="accent3" accent4="accent4" accent5="accent5" accent6="accent6" hlink="hlink" folHlink="folHlink"/>
  <p:sldLayoutIdLst>
    <p:sldLayoutId id="2147483691" r:id="rId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46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B6D3FA46-458B-4341-9B81-1FC113A4AEE0}" type="datetimeFigureOut">
              <a:rPr lang="it-IT" smtClean="0">
                <a:solidFill>
                  <a:srgbClr val="04617B">
                    <a:shade val="90000"/>
                  </a:srgbClr>
                </a:solidFill>
              </a:rPr>
              <a:pPr/>
              <a:t>22/02/2018</a:t>
            </a:fld>
            <a:endParaRPr lang="it-IT">
              <a:solidFill>
                <a:srgbClr val="04617B">
                  <a:shade val="90000"/>
                </a:srgbClr>
              </a:solidFill>
            </a:endParaRPr>
          </a:p>
        </p:txBody>
      </p:sp>
      <p:sp>
        <p:nvSpPr>
          <p:cNvPr id="22" name="Footer Placeholder 21"/>
          <p:cNvSpPr>
            <a:spLocks noGrp="1"/>
          </p:cNvSpPr>
          <p:nvPr>
            <p:ph type="ftr" sz="quarter" idx="3"/>
          </p:nvPr>
        </p:nvSpPr>
        <p:spPr>
          <a:xfrm>
            <a:off x="2667000" y="635646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it-IT">
              <a:solidFill>
                <a:srgbClr val="04617B">
                  <a:shade val="90000"/>
                </a:srgbClr>
              </a:solidFill>
            </a:endParaRPr>
          </a:p>
        </p:txBody>
      </p:sp>
      <p:sp>
        <p:nvSpPr>
          <p:cNvPr id="18" name="Slide Number Placeholder 17"/>
          <p:cNvSpPr>
            <a:spLocks noGrp="1"/>
          </p:cNvSpPr>
          <p:nvPr>
            <p:ph type="sldNum" sz="quarter" idx="4"/>
          </p:nvPr>
        </p:nvSpPr>
        <p:spPr>
          <a:xfrm>
            <a:off x="7924800" y="635646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2C6680BF-ED00-43E0-847D-25A4EC9131A8}" type="slidenum">
              <a:rPr lang="it-IT" smtClean="0">
                <a:solidFill>
                  <a:srgbClr val="04617B">
                    <a:shade val="90000"/>
                  </a:srgbClr>
                </a:solidFill>
              </a:rPr>
              <a:pPr/>
              <a:t>‹N›</a:t>
            </a:fld>
            <a:endParaRPr lang="it-IT">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cSld>
  <p:clrMap bg1="lt1" tx1="dk1" bg2="lt2" tx2="dk2" accent1="accent1" accent2="accent2" accent3="accent3" accent4="accent4" accent5="accent5" accent6="accent6" hlink="hlink" folHlink="folHlink"/>
  <p:sldLayoutIdLst>
    <p:sldLayoutId id="2147483693" r:id="rId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46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B6D3FA46-458B-4341-9B81-1FC113A4AEE0}" type="datetimeFigureOut">
              <a:rPr lang="it-IT" smtClean="0">
                <a:solidFill>
                  <a:srgbClr val="04617B">
                    <a:shade val="90000"/>
                  </a:srgbClr>
                </a:solidFill>
              </a:rPr>
              <a:pPr/>
              <a:t>22/02/2018</a:t>
            </a:fld>
            <a:endParaRPr lang="it-IT">
              <a:solidFill>
                <a:srgbClr val="04617B">
                  <a:shade val="90000"/>
                </a:srgbClr>
              </a:solidFill>
            </a:endParaRPr>
          </a:p>
        </p:txBody>
      </p:sp>
      <p:sp>
        <p:nvSpPr>
          <p:cNvPr id="22" name="Footer Placeholder 21"/>
          <p:cNvSpPr>
            <a:spLocks noGrp="1"/>
          </p:cNvSpPr>
          <p:nvPr>
            <p:ph type="ftr" sz="quarter" idx="3"/>
          </p:nvPr>
        </p:nvSpPr>
        <p:spPr>
          <a:xfrm>
            <a:off x="2667000" y="635646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it-IT">
              <a:solidFill>
                <a:srgbClr val="04617B">
                  <a:shade val="90000"/>
                </a:srgbClr>
              </a:solidFill>
            </a:endParaRPr>
          </a:p>
        </p:txBody>
      </p:sp>
      <p:sp>
        <p:nvSpPr>
          <p:cNvPr id="18" name="Slide Number Placeholder 17"/>
          <p:cNvSpPr>
            <a:spLocks noGrp="1"/>
          </p:cNvSpPr>
          <p:nvPr>
            <p:ph type="sldNum" sz="quarter" idx="4"/>
          </p:nvPr>
        </p:nvSpPr>
        <p:spPr>
          <a:xfrm>
            <a:off x="7924800" y="635646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2C6680BF-ED00-43E0-847D-25A4EC9131A8}" type="slidenum">
              <a:rPr lang="it-IT" smtClean="0">
                <a:solidFill>
                  <a:srgbClr val="04617B">
                    <a:shade val="90000"/>
                  </a:srgbClr>
                </a:solidFill>
              </a:rPr>
              <a:pPr/>
              <a:t>‹N›</a:t>
            </a:fld>
            <a:endParaRPr lang="it-IT">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cSld>
  <p:clrMap bg1="lt1" tx1="dk1" bg2="lt2" tx2="dk2" accent1="accent1" accent2="accent2" accent3="accent3" accent4="accent4" accent5="accent5" accent6="accent6" hlink="hlink" folHlink="folHlink"/>
  <p:sldLayoutIdLst>
    <p:sldLayoutId id="2147483695" r:id="rId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46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B6D3FA46-458B-4341-9B81-1FC113A4AEE0}" type="datetimeFigureOut">
              <a:rPr lang="it-IT" smtClean="0">
                <a:solidFill>
                  <a:srgbClr val="04617B">
                    <a:shade val="90000"/>
                  </a:srgbClr>
                </a:solidFill>
              </a:rPr>
              <a:pPr/>
              <a:t>22/02/2018</a:t>
            </a:fld>
            <a:endParaRPr lang="it-IT">
              <a:solidFill>
                <a:srgbClr val="04617B">
                  <a:shade val="90000"/>
                </a:srgbClr>
              </a:solidFill>
            </a:endParaRPr>
          </a:p>
        </p:txBody>
      </p:sp>
      <p:sp>
        <p:nvSpPr>
          <p:cNvPr id="22" name="Footer Placeholder 21"/>
          <p:cNvSpPr>
            <a:spLocks noGrp="1"/>
          </p:cNvSpPr>
          <p:nvPr>
            <p:ph type="ftr" sz="quarter" idx="3"/>
          </p:nvPr>
        </p:nvSpPr>
        <p:spPr>
          <a:xfrm>
            <a:off x="2667000" y="635646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it-IT">
              <a:solidFill>
                <a:srgbClr val="04617B">
                  <a:shade val="90000"/>
                </a:srgbClr>
              </a:solidFill>
            </a:endParaRPr>
          </a:p>
        </p:txBody>
      </p:sp>
      <p:sp>
        <p:nvSpPr>
          <p:cNvPr id="18" name="Slide Number Placeholder 17"/>
          <p:cNvSpPr>
            <a:spLocks noGrp="1"/>
          </p:cNvSpPr>
          <p:nvPr>
            <p:ph type="sldNum" sz="quarter" idx="4"/>
          </p:nvPr>
        </p:nvSpPr>
        <p:spPr>
          <a:xfrm>
            <a:off x="7924800" y="635646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2C6680BF-ED00-43E0-847D-25A4EC9131A8}" type="slidenum">
              <a:rPr lang="it-IT" smtClean="0">
                <a:solidFill>
                  <a:srgbClr val="04617B">
                    <a:shade val="90000"/>
                  </a:srgbClr>
                </a:solidFill>
              </a:rPr>
              <a:pPr/>
              <a:t>‹N›</a:t>
            </a:fld>
            <a:endParaRPr lang="it-IT">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cSld>
  <p:clrMap bg1="lt1" tx1="dk1" bg2="lt2" tx2="dk2" accent1="accent1" accent2="accent2" accent3="accent3" accent4="accent4" accent5="accent5" accent6="accent6" hlink="hlink" folHlink="folHlink"/>
  <p:sldLayoutIdLst>
    <p:sldLayoutId id="2147483697" r:id="rId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igura a mano libera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igura a mano libera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Segnaposto titolo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it-IT" smtClean="0"/>
              <a:t>Fare clic per modificare lo stile del titolo</a:t>
            </a:r>
            <a:endParaRPr kumimoji="0" lang="en-US"/>
          </a:p>
        </p:txBody>
      </p:sp>
      <p:sp>
        <p:nvSpPr>
          <p:cNvPr id="30" name="Segnaposto testo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it-IT" smtClean="0"/>
              <a:t>Fare clic per modificare stili del testo dello schema</a:t>
            </a:r>
          </a:p>
          <a:p>
            <a:pPr lvl="1" eaLnBrk="1" latinLnBrk="0" hangingPunct="1"/>
            <a:r>
              <a:rPr kumimoji="0" lang="it-IT" smtClean="0"/>
              <a:t>Secondo livello</a:t>
            </a:r>
          </a:p>
          <a:p>
            <a:pPr lvl="2" eaLnBrk="1" latinLnBrk="0" hangingPunct="1"/>
            <a:r>
              <a:rPr kumimoji="0" lang="it-IT" smtClean="0"/>
              <a:t>Terzo livello</a:t>
            </a:r>
          </a:p>
          <a:p>
            <a:pPr lvl="3" eaLnBrk="1" latinLnBrk="0" hangingPunct="1"/>
            <a:r>
              <a:rPr kumimoji="0" lang="it-IT" smtClean="0"/>
              <a:t>Quarto livello</a:t>
            </a:r>
          </a:p>
          <a:p>
            <a:pPr lvl="4" eaLnBrk="1" latinLnBrk="0" hangingPunct="1"/>
            <a:r>
              <a:rPr kumimoji="0" lang="it-IT" smtClean="0"/>
              <a:t>Quinto livello</a:t>
            </a:r>
            <a:endParaRPr kumimoji="0" lang="en-US"/>
          </a:p>
        </p:txBody>
      </p:sp>
      <p:sp>
        <p:nvSpPr>
          <p:cNvPr id="10" name="Segnaposto data 9"/>
          <p:cNvSpPr>
            <a:spLocks noGrp="1"/>
          </p:cNvSpPr>
          <p:nvPr>
            <p:ph type="dt" sz="half" idx="2"/>
          </p:nvPr>
        </p:nvSpPr>
        <p:spPr>
          <a:xfrm>
            <a:off x="457200" y="635646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969710A5-BC7A-42D3-BD43-412687368D44}" type="datetimeFigureOut">
              <a:rPr lang="it-IT" smtClean="0">
                <a:solidFill>
                  <a:srgbClr val="04617B">
                    <a:shade val="90000"/>
                  </a:srgbClr>
                </a:solidFill>
              </a:rPr>
              <a:pPr/>
              <a:t>22/02/2018</a:t>
            </a:fld>
            <a:endParaRPr lang="it-IT">
              <a:solidFill>
                <a:srgbClr val="04617B">
                  <a:shade val="90000"/>
                </a:srgbClr>
              </a:solidFill>
            </a:endParaRPr>
          </a:p>
        </p:txBody>
      </p:sp>
      <p:sp>
        <p:nvSpPr>
          <p:cNvPr id="22" name="Segnaposto piè di pagina 21"/>
          <p:cNvSpPr>
            <a:spLocks noGrp="1"/>
          </p:cNvSpPr>
          <p:nvPr>
            <p:ph type="ftr" sz="quarter" idx="3"/>
          </p:nvPr>
        </p:nvSpPr>
        <p:spPr>
          <a:xfrm>
            <a:off x="2667000" y="635646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it-IT">
              <a:solidFill>
                <a:srgbClr val="04617B">
                  <a:shade val="90000"/>
                </a:srgbClr>
              </a:solidFill>
            </a:endParaRPr>
          </a:p>
        </p:txBody>
      </p:sp>
      <p:sp>
        <p:nvSpPr>
          <p:cNvPr id="18" name="Segnaposto numero diapositiva 17"/>
          <p:cNvSpPr>
            <a:spLocks noGrp="1"/>
          </p:cNvSpPr>
          <p:nvPr>
            <p:ph type="sldNum" sz="quarter" idx="4"/>
          </p:nvPr>
        </p:nvSpPr>
        <p:spPr>
          <a:xfrm>
            <a:off x="7924800" y="635646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AFE8B1D1-2549-4A19-AE65-6692EC8587BB}" type="slidenum">
              <a:rPr lang="it-IT" smtClean="0">
                <a:solidFill>
                  <a:srgbClr val="04617B">
                    <a:shade val="90000"/>
                  </a:srgbClr>
                </a:solidFill>
              </a:rPr>
              <a:pPr/>
              <a:t>‹N›</a:t>
            </a:fld>
            <a:endParaRPr lang="it-IT">
              <a:solidFill>
                <a:srgbClr val="04617B">
                  <a:shade val="90000"/>
                </a:srgbClr>
              </a:solidFill>
            </a:endParaRPr>
          </a:p>
        </p:txBody>
      </p:sp>
      <p:grpSp>
        <p:nvGrpSpPr>
          <p:cNvPr id="2" name="Gruppo 1"/>
          <p:cNvGrpSpPr/>
          <p:nvPr/>
        </p:nvGrpSpPr>
        <p:grpSpPr>
          <a:xfrm>
            <a:off x="-19017" y="202408"/>
            <a:ext cx="9180548" cy="649224"/>
            <a:chOff x="-19045" y="216550"/>
            <a:chExt cx="9180548" cy="649224"/>
          </a:xfrm>
        </p:grpSpPr>
        <p:sp>
          <p:nvSpPr>
            <p:cNvPr id="12" name="Figura a mano libera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igura a mano libera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cSld>
  <p:clrMap bg1="lt1" tx1="dk1" bg2="lt2" tx2="dk2" accent1="accent1" accent2="accent2" accent3="accent3" accent4="accent4" accent5="accent5" accent6="accent6" hlink="hlink" folHlink="folHlink"/>
  <p:sldLayoutIdLst>
    <p:sldLayoutId id="2147483699" r:id="rId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6.jpeg"/><Relationship Id="rId1" Type="http://schemas.openxmlformats.org/officeDocument/2006/relationships/slideLayout" Target="../slideLayouts/slideLayout23.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6.jpeg"/><Relationship Id="rId1" Type="http://schemas.openxmlformats.org/officeDocument/2006/relationships/slideLayout" Target="../slideLayouts/slideLayout24.xml"/><Relationship Id="rId5" Type="http://schemas.openxmlformats.org/officeDocument/2006/relationships/image" Target="../media/image28.png"/><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28.xml"/><Relationship Id="rId1" Type="http://schemas.openxmlformats.org/officeDocument/2006/relationships/video" Target="file:///C:\Users\Francesca%20Calasso\Desktop\WATERSPORTS\Tuffi%20Grotta%20della%20Poesia%20-%20Roca%20Vecchia%20(Melendugno)%20-%20Davide.mp4" TargetMode="External"/><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2.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3.xml"/></Relationships>
</file>

<file path=ppt/slides/_rels/slide2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4.xml"/></Relationships>
</file>

<file path=ppt/slides/_rels/slide2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4.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34.xml"/><Relationship Id="rId5" Type="http://schemas.openxmlformats.org/officeDocument/2006/relationships/image" Target="../media/image45.jpeg"/><Relationship Id="rId4" Type="http://schemas.openxmlformats.org/officeDocument/2006/relationships/image" Target="../media/image44.jpeg"/></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7.xml"/><Relationship Id="rId1" Type="http://schemas.openxmlformats.org/officeDocument/2006/relationships/video" Target="file:///C:\Users\Francesca%20Calasso\Desktop\WATERSPORTS\Windsurf%20%20Kite%20Surf%20nel%20Salento.mp4" TargetMode="Externa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643089" y="585707"/>
            <a:ext cx="7858180" cy="1200329"/>
          </a:xfrm>
          <a:prstGeom prst="rect">
            <a:avLst/>
          </a:prstGeom>
          <a:noFill/>
        </p:spPr>
        <p:txBody>
          <a:bodyPr wrap="square" rtlCol="0">
            <a:spAutoFit/>
          </a:bodyPr>
          <a:lstStyle/>
          <a:p>
            <a:pPr algn="ctr"/>
            <a:r>
              <a:rPr lang="it-IT" sz="7200" b="1" dirty="0" smtClean="0">
                <a:effectLst>
                  <a:outerShdw blurRad="38100" dist="38100" dir="2700000" algn="tl">
                    <a:srgbClr val="000000">
                      <a:alpha val="43137"/>
                    </a:srgbClr>
                  </a:outerShdw>
                </a:effectLst>
                <a:latin typeface="Algerian" pitchFamily="82" charset="0"/>
              </a:rPr>
              <a:t>WATER SPORTS</a:t>
            </a:r>
            <a:endParaRPr lang="it-IT" sz="7200" b="1" dirty="0">
              <a:effectLst>
                <a:outerShdw blurRad="38100" dist="38100" dir="2700000" algn="tl">
                  <a:srgbClr val="000000">
                    <a:alpha val="43137"/>
                  </a:srgbClr>
                </a:outerShdw>
              </a:effectLst>
              <a:latin typeface="Algerian" pitchFamily="82" charset="0"/>
            </a:endParaRPr>
          </a:p>
        </p:txBody>
      </p:sp>
      <p:sp>
        <p:nvSpPr>
          <p:cNvPr id="6" name="Rectangle 3"/>
          <p:cNvSpPr>
            <a:spLocks noChangeArrowheads="1"/>
          </p:cNvSpPr>
          <p:nvPr/>
        </p:nvSpPr>
        <p:spPr bwMode="auto">
          <a:xfrm>
            <a:off x="214282" y="1628855"/>
            <a:ext cx="8929718" cy="206210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it-IT" sz="3200" b="1" dirty="0" smtClean="0">
                <a:latin typeface="Arial Unicode MS" pitchFamily="34" charset="-128"/>
                <a:cs typeface="Arial" pitchFamily="34" charset="0"/>
              </a:rPr>
              <a:t>We have a beautiful sea, where we can spend our time with friends and do all what we want: for example we have so much fun in doing thrilling WATER SPORTS!</a:t>
            </a:r>
            <a:endParaRPr kumimoji="0" lang="it-IT" sz="3200" b="1" i="0" u="none" strike="noStrike" cap="none" normalizeH="0" baseline="0" dirty="0" smtClean="0">
              <a:ln>
                <a:noFill/>
              </a:ln>
              <a:effectLst/>
              <a:latin typeface="Arial" pitchFamily="34" charset="0"/>
              <a:cs typeface="Arial" pitchFamily="34" charset="0"/>
            </a:endParaRPr>
          </a:p>
        </p:txBody>
      </p:sp>
      <p:sp>
        <p:nvSpPr>
          <p:cNvPr id="13314" name="AutoShape 2" descr="Risultati immagini per mare salent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13316" name="Picture 4" descr="Risultati immagini per mare salento"/>
          <p:cNvPicPr>
            <a:picLocks noChangeAspect="1" noChangeArrowheads="1"/>
          </p:cNvPicPr>
          <p:nvPr/>
        </p:nvPicPr>
        <p:blipFill>
          <a:blip r:embed="rId2" cstate="print"/>
          <a:srcRect/>
          <a:stretch>
            <a:fillRect/>
          </a:stretch>
        </p:blipFill>
        <p:spPr bwMode="auto">
          <a:xfrm>
            <a:off x="0" y="4293841"/>
            <a:ext cx="9144000" cy="256416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heckerboard(across)">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6000"/>
            <a:lum/>
          </a:blip>
          <a:srcRect/>
          <a:stretch>
            <a:fillRect t="-5000" b="-5000"/>
          </a:stretch>
        </a:blipFill>
        <a:effectLst/>
      </p:bgPr>
    </p:bg>
    <p:spTree>
      <p:nvGrpSpPr>
        <p:cNvPr id="1" name=""/>
        <p:cNvGrpSpPr/>
        <p:nvPr/>
      </p:nvGrpSpPr>
      <p:grpSpPr>
        <a:xfrm>
          <a:off x="0" y="0"/>
          <a:ext cx="0" cy="0"/>
          <a:chOff x="0" y="0"/>
          <a:chExt cx="0" cy="0"/>
        </a:xfrm>
      </p:grpSpPr>
      <p:sp>
        <p:nvSpPr>
          <p:cNvPr id="3" name="Segnaposto contenuto 2"/>
          <p:cNvSpPr>
            <a:spLocks noGrp="1"/>
          </p:cNvSpPr>
          <p:nvPr>
            <p:ph idx="1"/>
          </p:nvPr>
        </p:nvSpPr>
        <p:spPr>
          <a:xfrm>
            <a:off x="179512" y="4005064"/>
            <a:ext cx="8101014" cy="2571768"/>
          </a:xfrm>
        </p:spPr>
        <p:txBody>
          <a:bodyPr>
            <a:normAutofit/>
          </a:bodyPr>
          <a:lstStyle/>
          <a:p>
            <a:pPr marL="0" indent="0">
              <a:buNone/>
            </a:pPr>
            <a:r>
              <a:rPr lang="en-US" sz="3200" b="1" dirty="0" err="1" smtClean="0">
                <a:solidFill>
                  <a:schemeClr val="tx2">
                    <a:lumMod val="50000"/>
                  </a:schemeClr>
                </a:solidFill>
              </a:rPr>
              <a:t>Kitesurfing</a:t>
            </a:r>
            <a:r>
              <a:rPr lang="en-US" sz="3200" b="1" dirty="0" smtClean="0">
                <a:solidFill>
                  <a:schemeClr val="tx2">
                    <a:lumMod val="50000"/>
                  </a:schemeClr>
                </a:solidFill>
              </a:rPr>
              <a:t> or  </a:t>
            </a:r>
            <a:r>
              <a:rPr lang="en-US" sz="3200" b="1" dirty="0" err="1" smtClean="0">
                <a:solidFill>
                  <a:schemeClr val="tx2">
                    <a:lumMod val="50000"/>
                  </a:schemeClr>
                </a:solidFill>
              </a:rPr>
              <a:t>kiteboarding</a:t>
            </a:r>
            <a:r>
              <a:rPr lang="en-US" sz="3200" b="1" dirty="0" smtClean="0">
                <a:solidFill>
                  <a:schemeClr val="tx2">
                    <a:lumMod val="50000"/>
                  </a:schemeClr>
                </a:solidFill>
              </a:rPr>
              <a:t> </a:t>
            </a:r>
          </a:p>
          <a:p>
            <a:pPr marL="0" indent="0">
              <a:buNone/>
            </a:pPr>
            <a:r>
              <a:rPr lang="en-US" sz="3200" b="1" dirty="0" smtClean="0">
                <a:solidFill>
                  <a:schemeClr val="tx2">
                    <a:lumMod val="50000"/>
                  </a:schemeClr>
                </a:solidFill>
              </a:rPr>
              <a:t>or more commonly "kite"</a:t>
            </a:r>
          </a:p>
        </p:txBody>
      </p:sp>
    </p:spTree>
    <p:extLst>
      <p:ext uri="{BB962C8B-B14F-4D97-AF65-F5344CB8AC3E}">
        <p14:creationId xmlns:p14="http://schemas.microsoft.com/office/powerpoint/2010/main" xmlns="" val="1865910983"/>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8000" r="-38000"/>
          </a:stretch>
        </a:blipFill>
        <a:effectLst/>
      </p:bgPr>
    </p:bg>
    <p:spTree>
      <p:nvGrpSpPr>
        <p:cNvPr id="1" name=""/>
        <p:cNvGrpSpPr/>
        <p:nvPr/>
      </p:nvGrpSpPr>
      <p:grpSpPr>
        <a:xfrm>
          <a:off x="0" y="0"/>
          <a:ext cx="0" cy="0"/>
          <a:chOff x="0" y="0"/>
          <a:chExt cx="0" cy="0"/>
        </a:xfrm>
      </p:grpSpPr>
      <p:sp>
        <p:nvSpPr>
          <p:cNvPr id="4" name="CasellaDiTesto 3"/>
          <p:cNvSpPr txBox="1"/>
          <p:nvPr/>
        </p:nvSpPr>
        <p:spPr>
          <a:xfrm>
            <a:off x="500034" y="2143116"/>
            <a:ext cx="2686633" cy="738664"/>
          </a:xfrm>
          <a:prstGeom prst="rect">
            <a:avLst/>
          </a:prstGeom>
          <a:noFill/>
        </p:spPr>
        <p:txBody>
          <a:bodyPr wrap="square" rtlCol="0">
            <a:spAutoFit/>
          </a:bodyPr>
          <a:lstStyle/>
          <a:p>
            <a:r>
              <a:rPr lang="en-US" sz="2400" b="1" dirty="0" smtClean="0">
                <a:solidFill>
                  <a:schemeClr val="tx2">
                    <a:lumMod val="50000"/>
                  </a:schemeClr>
                </a:solidFill>
              </a:rPr>
              <a:t>Invented  in 1999 </a:t>
            </a:r>
          </a:p>
          <a:p>
            <a:endParaRPr lang="it-IT" dirty="0"/>
          </a:p>
        </p:txBody>
      </p:sp>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5000" r="-25000"/>
          </a:stretch>
        </a:blipFill>
        <a:effectLst/>
      </p:bgPr>
    </p:bg>
    <p:spTree>
      <p:nvGrpSpPr>
        <p:cNvPr id="1" name=""/>
        <p:cNvGrpSpPr/>
        <p:nvPr/>
      </p:nvGrpSpPr>
      <p:grpSpPr>
        <a:xfrm>
          <a:off x="0" y="0"/>
          <a:ext cx="0" cy="0"/>
          <a:chOff x="0" y="0"/>
          <a:chExt cx="0" cy="0"/>
        </a:xfrm>
      </p:grpSpPr>
      <p:sp>
        <p:nvSpPr>
          <p:cNvPr id="9" name="Titolo 1"/>
          <p:cNvSpPr>
            <a:spLocks noGrp="1"/>
          </p:cNvSpPr>
          <p:nvPr>
            <p:ph type="title"/>
          </p:nvPr>
        </p:nvSpPr>
        <p:spPr>
          <a:xfrm>
            <a:off x="428596" y="4929198"/>
            <a:ext cx="7215238" cy="928686"/>
          </a:xfrm>
        </p:spPr>
        <p:txBody>
          <a:bodyPr>
            <a:noAutofit/>
          </a:bodyPr>
          <a:lstStyle/>
          <a:p>
            <a:r>
              <a:rPr lang="en-US" sz="3200" b="1" dirty="0" smtClean="0">
                <a:solidFill>
                  <a:schemeClr val="accent1">
                    <a:lumMod val="50000"/>
                  </a:schemeClr>
                </a:solidFill>
              </a:rPr>
              <a:t>It is a variant of surfing and consists in being driven by a kite</a:t>
            </a:r>
            <a:endParaRPr lang="it-IT" sz="3200" b="1" dirty="0">
              <a:solidFill>
                <a:schemeClr val="accent1">
                  <a:lumMod val="50000"/>
                </a:schemeClr>
              </a:solidFill>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5000" r="-25000"/>
          </a:stretch>
        </a:blipFill>
        <a:effectLst/>
      </p:bgPr>
    </p:bg>
    <p:spTree>
      <p:nvGrpSpPr>
        <p:cNvPr id="1" name=""/>
        <p:cNvGrpSpPr/>
        <p:nvPr/>
      </p:nvGrpSpPr>
      <p:grpSpPr>
        <a:xfrm>
          <a:off x="0" y="0"/>
          <a:ext cx="0" cy="0"/>
          <a:chOff x="0" y="0"/>
          <a:chExt cx="0" cy="0"/>
        </a:xfrm>
      </p:grpSpPr>
      <p:sp>
        <p:nvSpPr>
          <p:cNvPr id="6" name="CasellaDiTesto 5"/>
          <p:cNvSpPr txBox="1"/>
          <p:nvPr/>
        </p:nvSpPr>
        <p:spPr>
          <a:xfrm>
            <a:off x="3681671" y="928670"/>
            <a:ext cx="5462329" cy="646331"/>
          </a:xfrm>
          <a:prstGeom prst="rect">
            <a:avLst/>
          </a:prstGeom>
          <a:noFill/>
        </p:spPr>
        <p:txBody>
          <a:bodyPr wrap="none" rtlCol="0">
            <a:spAutoFit/>
          </a:bodyPr>
          <a:lstStyle/>
          <a:p>
            <a:r>
              <a:rPr lang="en-US" b="1" dirty="0" smtClean="0"/>
              <a:t>It uses the wind as a propeller and a "control bar“ </a:t>
            </a:r>
          </a:p>
          <a:p>
            <a:r>
              <a:rPr lang="en-US" b="1" dirty="0" smtClean="0"/>
              <a:t>connected to the kite by thin cables called "lines"</a:t>
            </a:r>
            <a:endParaRPr lang="it-IT"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alphaModFix amt="98000"/>
          </a:blip>
          <a:tile tx="0" ty="0" sx="100000" sy="100000" flip="none" algn="tl"/>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628650" y="449944"/>
            <a:ext cx="7886700" cy="1016000"/>
          </a:xfrm>
        </p:spPr>
        <p:txBody>
          <a:bodyPr>
            <a:normAutofit fontScale="90000"/>
          </a:bodyPr>
          <a:lstStyle/>
          <a:p>
            <a:pPr algn="ctr"/>
            <a:r>
              <a:rPr lang="it-IT" b="1" dirty="0" smtClean="0">
                <a:solidFill>
                  <a:srgbClr val="002060"/>
                </a:solidFill>
              </a:rPr>
              <a:t>KITESURF’S SCHOOL IN SALENTO</a:t>
            </a:r>
            <a:endParaRPr lang="it-IT" b="1" dirty="0">
              <a:solidFill>
                <a:srgbClr val="002060"/>
              </a:solidFill>
            </a:endParaRPr>
          </a:p>
        </p:txBody>
      </p:sp>
      <p:sp>
        <p:nvSpPr>
          <p:cNvPr id="3" name="Segnaposto contenuto 2"/>
          <p:cNvSpPr>
            <a:spLocks noGrp="1"/>
          </p:cNvSpPr>
          <p:nvPr>
            <p:ph idx="1"/>
          </p:nvPr>
        </p:nvSpPr>
        <p:spPr>
          <a:xfrm>
            <a:off x="749674" y="4618719"/>
            <a:ext cx="7886700" cy="1915885"/>
          </a:xfrm>
        </p:spPr>
        <p:txBody>
          <a:bodyPr>
            <a:normAutofit fontScale="85000" lnSpcReduction="20000"/>
          </a:bodyPr>
          <a:lstStyle/>
          <a:p>
            <a:pPr marL="0" indent="0">
              <a:buNone/>
            </a:pPr>
            <a:r>
              <a:rPr lang="it-IT" sz="3200" b="1" dirty="0" smtClean="0">
                <a:solidFill>
                  <a:srgbClr val="002060"/>
                </a:solidFill>
              </a:rPr>
              <a:t>The Salento Coast Ovest kitesurf school is the first school for kitersurfing on the Ionian coast and gives kitesurfing lessons in Gallipoli - Baia Verde and in the Natural Park of Lido Pizzo,  Torre San Giovanni and Marina di </a:t>
            </a:r>
            <a:r>
              <a:rPr lang="it-IT" sz="3200" b="1" dirty="0" err="1" smtClean="0">
                <a:solidFill>
                  <a:srgbClr val="002060"/>
                </a:solidFill>
              </a:rPr>
              <a:t>Ugento</a:t>
            </a:r>
            <a:r>
              <a:rPr lang="it-IT" sz="3200" b="1" dirty="0" smtClean="0">
                <a:solidFill>
                  <a:srgbClr val="002060"/>
                </a:solidFill>
              </a:rPr>
              <a:t>.</a:t>
            </a:r>
            <a:endParaRPr lang="it-IT" sz="3200" b="1" dirty="0">
              <a:solidFill>
                <a:srgbClr val="002060"/>
              </a:solidFill>
            </a:endParaRPr>
          </a:p>
        </p:txBody>
      </p:sp>
      <p:sp>
        <p:nvSpPr>
          <p:cNvPr id="4" name="Rettangolo 3"/>
          <p:cNvSpPr/>
          <p:nvPr/>
        </p:nvSpPr>
        <p:spPr>
          <a:xfrm>
            <a:off x="5903261" y="2831798"/>
            <a:ext cx="2474259" cy="1477328"/>
          </a:xfrm>
          <a:prstGeom prst="rect">
            <a:avLst/>
          </a:prstGeom>
        </p:spPr>
        <p:txBody>
          <a:bodyPr wrap="square">
            <a:spAutoFit/>
          </a:bodyPr>
          <a:lstStyle/>
          <a:p>
            <a:r>
              <a:rPr lang="it-IT" dirty="0" smtClean="0">
                <a:solidFill>
                  <a:srgbClr val="002060"/>
                </a:solidFill>
              </a:rPr>
              <a:t>Daniele De Nuzzo</a:t>
            </a:r>
          </a:p>
          <a:p>
            <a:r>
              <a:rPr lang="it-IT" dirty="0" smtClean="0">
                <a:solidFill>
                  <a:srgbClr val="002060"/>
                </a:solidFill>
              </a:rPr>
              <a:t> masculine instructor IKO 2° level</a:t>
            </a:r>
          </a:p>
          <a:p>
            <a:r>
              <a:rPr lang="it-IT" dirty="0" smtClean="0">
                <a:solidFill>
                  <a:srgbClr val="002060"/>
                </a:solidFill>
              </a:rPr>
              <a:t>masculine instructorI FIV 1° Level</a:t>
            </a:r>
          </a:p>
        </p:txBody>
      </p:sp>
      <p:pic>
        <p:nvPicPr>
          <p:cNvPr id="5" name="Immagine 4"/>
          <p:cNvPicPr>
            <a:picLocks noChangeAspect="1"/>
          </p:cNvPicPr>
          <p:nvPr/>
        </p:nvPicPr>
        <p:blipFill>
          <a:blip r:embed="rId3"/>
          <a:stretch>
            <a:fillRect/>
          </a:stretch>
        </p:blipFill>
        <p:spPr>
          <a:xfrm>
            <a:off x="936212" y="1465944"/>
            <a:ext cx="4757057" cy="3028042"/>
          </a:xfrm>
          <a:prstGeom prst="rect">
            <a:avLst/>
          </a:prstGeom>
        </p:spPr>
      </p:pic>
    </p:spTree>
    <p:extLst>
      <p:ext uri="{BB962C8B-B14F-4D97-AF65-F5344CB8AC3E}">
        <p14:creationId xmlns:p14="http://schemas.microsoft.com/office/powerpoint/2010/main" xmlns="" val="4178102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
                                        <p:tgtEl>
                                          <p:spTgt spid="5"/>
                                        </p:tgtEl>
                                      </p:cBhvr>
                                    </p:animEffect>
                                  </p:childTnLst>
                                </p:cTn>
                              </p:par>
                              <p:par>
                                <p:cTn id="10" presetID="2" presetClass="entr" presetSubtype="4"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barn(inVertical)">
                                      <p:cBhvr>
                                        <p:cTn id="16"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755576" y="714356"/>
            <a:ext cx="7851648" cy="928694"/>
          </a:xfrm>
        </p:spPr>
        <p:txBody>
          <a:bodyPr>
            <a:normAutofit/>
          </a:bodyPr>
          <a:lstStyle/>
          <a:p>
            <a:pPr algn="l"/>
            <a:r>
              <a:rPr lang="it-IT" dirty="0" err="1" smtClean="0"/>
              <a:t>Kitesurfing</a:t>
            </a:r>
            <a:r>
              <a:rPr lang="it-IT" dirty="0" smtClean="0"/>
              <a:t> in Salento</a:t>
            </a:r>
            <a:endParaRPr lang="it-IT" dirty="0"/>
          </a:p>
        </p:txBody>
      </p:sp>
      <p:sp>
        <p:nvSpPr>
          <p:cNvPr id="3" name="Sottotitolo 2"/>
          <p:cNvSpPr>
            <a:spLocks noGrp="1"/>
          </p:cNvSpPr>
          <p:nvPr>
            <p:ph type="subTitle" idx="1"/>
          </p:nvPr>
        </p:nvSpPr>
        <p:spPr>
          <a:xfrm>
            <a:off x="104592" y="4509120"/>
            <a:ext cx="7854696" cy="1552136"/>
          </a:xfrm>
        </p:spPr>
        <p:txBody>
          <a:bodyPr/>
          <a:lstStyle/>
          <a:p>
            <a:pPr algn="l"/>
            <a:r>
              <a:rPr lang="it-IT" b="1" dirty="0" smtClean="0"/>
              <a:t>Torre Mozza</a:t>
            </a:r>
          </a:p>
          <a:p>
            <a:pPr algn="l"/>
            <a:r>
              <a:rPr lang="it-IT" b="1" dirty="0" smtClean="0"/>
              <a:t>Torre dell’Orso</a:t>
            </a:r>
          </a:p>
          <a:p>
            <a:pPr algn="l"/>
            <a:r>
              <a:rPr lang="it-IT" b="1" dirty="0" smtClean="0"/>
              <a:t>Porto Cesareo</a:t>
            </a:r>
          </a:p>
          <a:p>
            <a:pPr algn="l"/>
            <a:endParaRPr lang="it-IT" dirty="0" smtClean="0"/>
          </a:p>
          <a:p>
            <a:pPr algn="l"/>
            <a:endParaRPr lang="it-IT" dirty="0"/>
          </a:p>
        </p:txBody>
      </p:sp>
      <p:pic>
        <p:nvPicPr>
          <p:cNvPr id="2050" name="Picture 2"/>
          <p:cNvPicPr>
            <a:picLocks noChangeAspect="1" noChangeArrowheads="1"/>
          </p:cNvPicPr>
          <p:nvPr/>
        </p:nvPicPr>
        <p:blipFill>
          <a:blip r:embed="rId2"/>
          <a:srcRect/>
          <a:stretch>
            <a:fillRect/>
          </a:stretch>
        </p:blipFill>
        <p:spPr bwMode="auto">
          <a:xfrm>
            <a:off x="2697368" y="1714488"/>
            <a:ext cx="3521624" cy="1714512"/>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a:srcRect/>
          <a:stretch>
            <a:fillRect/>
          </a:stretch>
        </p:blipFill>
        <p:spPr bwMode="auto">
          <a:xfrm>
            <a:off x="6218992" y="1714488"/>
            <a:ext cx="2925008" cy="1714512"/>
          </a:xfrm>
          <a:prstGeom prst="rect">
            <a:avLst/>
          </a:prstGeom>
          <a:noFill/>
          <a:ln w="9525">
            <a:noFill/>
            <a:miter lim="800000"/>
            <a:headEnd/>
            <a:tailEnd/>
          </a:ln>
          <a:effectLst/>
        </p:spPr>
      </p:pic>
      <p:pic>
        <p:nvPicPr>
          <p:cNvPr id="2052" name="Picture 4"/>
          <p:cNvPicPr>
            <a:picLocks noChangeAspect="1" noChangeArrowheads="1"/>
          </p:cNvPicPr>
          <p:nvPr/>
        </p:nvPicPr>
        <p:blipFill>
          <a:blip r:embed="rId4"/>
          <a:srcRect/>
          <a:stretch>
            <a:fillRect/>
          </a:stretch>
        </p:blipFill>
        <p:spPr bwMode="auto">
          <a:xfrm>
            <a:off x="0" y="1714488"/>
            <a:ext cx="2697368" cy="1714512"/>
          </a:xfrm>
          <a:prstGeom prst="rect">
            <a:avLst/>
          </a:prstGeom>
          <a:noFill/>
          <a:ln w="9525">
            <a:noFill/>
            <a:miter lim="800000"/>
            <a:headEnd/>
            <a:tailEnd/>
          </a:ln>
          <a:effectLst/>
        </p:spPr>
      </p:pic>
      <p:pic>
        <p:nvPicPr>
          <p:cNvPr id="2054" name="Picture 6" descr="https://media-cdn.tripadvisor.com/media/photo-f/08/91/69/a3/kite-salento.jpg"/>
          <p:cNvPicPr>
            <a:picLocks noChangeAspect="1" noChangeArrowheads="1"/>
          </p:cNvPicPr>
          <p:nvPr/>
        </p:nvPicPr>
        <p:blipFill>
          <a:blip r:embed="rId5"/>
          <a:srcRect/>
          <a:stretch>
            <a:fillRect/>
          </a:stretch>
        </p:blipFill>
        <p:spPr bwMode="auto">
          <a:xfrm>
            <a:off x="2483768" y="3429001"/>
            <a:ext cx="3096344" cy="3429000"/>
          </a:xfrm>
          <a:prstGeom prst="rect">
            <a:avLst/>
          </a:prstGeom>
          <a:noFill/>
        </p:spPr>
      </p:pic>
      <p:pic>
        <p:nvPicPr>
          <p:cNvPr id="2056" name="Picture 8" descr="https://media-cdn.tripadvisor.com/media/photo-f/10/8c/86/0a/photo1jpg.jpg"/>
          <p:cNvPicPr>
            <a:picLocks noChangeAspect="1" noChangeArrowheads="1"/>
          </p:cNvPicPr>
          <p:nvPr/>
        </p:nvPicPr>
        <p:blipFill>
          <a:blip r:embed="rId6"/>
          <a:srcRect/>
          <a:stretch>
            <a:fillRect/>
          </a:stretch>
        </p:blipFill>
        <p:spPr bwMode="auto">
          <a:xfrm>
            <a:off x="5580112" y="3429000"/>
            <a:ext cx="3563888" cy="3429000"/>
          </a:xfrm>
          <a:prstGeom prst="rect">
            <a:avLst/>
          </a:prstGeom>
          <a:noFill/>
        </p:spPr>
      </p:pic>
      <p:sp>
        <p:nvSpPr>
          <p:cNvPr id="2058" name="AutoShape 10" descr="Risultati immagini per windsurf porto cesare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a:xfrm>
            <a:off x="2771800" y="908720"/>
            <a:ext cx="5682342" cy="1319348"/>
          </a:xfrm>
        </p:spPr>
        <p:txBody>
          <a:bodyPr>
            <a:normAutofit fontScale="90000"/>
          </a:bodyPr>
          <a:lstStyle/>
          <a:p>
            <a:r>
              <a:rPr lang="it-IT" sz="9600" dirty="0" smtClean="0"/>
              <a:t> </a:t>
            </a:r>
            <a:r>
              <a:rPr lang="it-IT" sz="9600" dirty="0" smtClean="0">
                <a:solidFill>
                  <a:schemeClr val="bg2">
                    <a:lumMod val="60000"/>
                    <a:lumOff val="40000"/>
                  </a:schemeClr>
                </a:solidFill>
              </a:rPr>
              <a:t>Flyboarding</a:t>
            </a:r>
            <a:endParaRPr lang="it-IT" sz="9600" dirty="0">
              <a:solidFill>
                <a:schemeClr val="bg2">
                  <a:lumMod val="60000"/>
                  <a:lumOff val="40000"/>
                </a:schemeClr>
              </a:solidFill>
            </a:endParaRPr>
          </a:p>
        </p:txBody>
      </p:sp>
    </p:spTree>
    <p:extLst>
      <p:ext uri="{BB962C8B-B14F-4D97-AF65-F5344CB8AC3E}">
        <p14:creationId xmlns:p14="http://schemas.microsoft.com/office/powerpoint/2010/main" xmlns="" val="29415456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Segnaposto contenuto 2"/>
          <p:cNvSpPr>
            <a:spLocks noGrp="1"/>
          </p:cNvSpPr>
          <p:nvPr>
            <p:ph idx="1"/>
          </p:nvPr>
        </p:nvSpPr>
        <p:spPr>
          <a:xfrm>
            <a:off x="714348" y="0"/>
            <a:ext cx="7286676" cy="2564904"/>
          </a:xfrm>
          <a:blipFill>
            <a:blip r:embed="rId3"/>
            <a:tile tx="0" ty="0" sx="100000" sy="100000" flip="none" algn="tl"/>
          </a:blipFill>
        </p:spPr>
        <p:txBody>
          <a:bodyPr>
            <a:normAutofit fontScale="25000" lnSpcReduction="20000"/>
          </a:bodyPr>
          <a:lstStyle/>
          <a:p>
            <a:endParaRPr lang="en-US" dirty="0" smtClean="0">
              <a:latin typeface="Andalus" panose="02020603050405020304" pitchFamily="18" charset="-78"/>
              <a:cs typeface="Andalus" panose="02020603050405020304" pitchFamily="18" charset="-78"/>
            </a:endParaRPr>
          </a:p>
          <a:p>
            <a:pPr algn="ctr">
              <a:buNone/>
            </a:pPr>
            <a:r>
              <a:rPr lang="en-US" sz="7200" b="1" dirty="0" err="1" smtClean="0">
                <a:latin typeface="Comic Sans MS" pitchFamily="66" charset="0"/>
                <a:cs typeface="Andalus" panose="02020603050405020304" pitchFamily="18" charset="-78"/>
              </a:rPr>
              <a:t>Flyboarding</a:t>
            </a:r>
            <a:r>
              <a:rPr lang="en-US" sz="7200" b="1" dirty="0" smtClean="0">
                <a:latin typeface="Comic Sans MS" pitchFamily="66" charset="0"/>
                <a:cs typeface="Andalus" panose="02020603050405020304" pitchFamily="18" charset="-78"/>
              </a:rPr>
              <a:t> components</a:t>
            </a:r>
          </a:p>
          <a:p>
            <a:pPr>
              <a:buNone/>
            </a:pPr>
            <a:endParaRPr lang="en-US" dirty="0" smtClean="0">
              <a:latin typeface="Andalus" panose="02020603050405020304" pitchFamily="18" charset="-78"/>
              <a:cs typeface="Andalus" panose="02020603050405020304" pitchFamily="18" charset="-78"/>
            </a:endParaRPr>
          </a:p>
          <a:p>
            <a:r>
              <a:rPr lang="en-US" sz="5600" dirty="0" smtClean="0">
                <a:latin typeface="Comic Sans MS" pitchFamily="66" charset="0"/>
                <a:cs typeface="Andalus" panose="02020603050405020304" pitchFamily="18" charset="-78"/>
              </a:rPr>
              <a:t>a Flyboard Board;</a:t>
            </a:r>
          </a:p>
          <a:p>
            <a:r>
              <a:rPr lang="en-US" sz="5600" dirty="0" smtClean="0">
                <a:latin typeface="Comic Sans MS" pitchFamily="66" charset="0"/>
                <a:cs typeface="Andalus" panose="02020603050405020304" pitchFamily="18" charset="-78"/>
              </a:rPr>
              <a:t>a pair of Wakeboard boots;</a:t>
            </a:r>
          </a:p>
          <a:p>
            <a:r>
              <a:rPr lang="en-US" sz="5600" dirty="0" smtClean="0">
                <a:latin typeface="Comic Sans MS" pitchFamily="66" charset="0"/>
                <a:cs typeface="Andalus" panose="02020603050405020304" pitchFamily="18" charset="-78"/>
              </a:rPr>
              <a:t>a rotation system, equipped with balls for plastic bearings (in order to avoid corrosion from water);</a:t>
            </a:r>
          </a:p>
          <a:p>
            <a:r>
              <a:rPr lang="en-US" sz="5600" dirty="0" smtClean="0">
                <a:latin typeface="Comic Sans MS" pitchFamily="66" charset="0"/>
                <a:cs typeface="Andalus" panose="02020603050405020304" pitchFamily="18" charset="-78"/>
              </a:rPr>
              <a:t>two hoses with handles (optional) to be inserted on the arms;</a:t>
            </a:r>
          </a:p>
          <a:p>
            <a:r>
              <a:rPr lang="en-US" sz="5600" dirty="0" smtClean="0">
                <a:latin typeface="Comic Sans MS" pitchFamily="66" charset="0"/>
                <a:cs typeface="Andalus" panose="02020603050405020304" pitchFamily="18" charset="-78"/>
              </a:rPr>
              <a:t>a pipe that supplies a jet of pressurized water, from the watercraft to the Flyboard;</a:t>
            </a:r>
          </a:p>
          <a:p>
            <a:r>
              <a:rPr lang="en-US" sz="5600" dirty="0" smtClean="0">
                <a:latin typeface="Comic Sans MS" pitchFamily="66" charset="0"/>
                <a:cs typeface="Andalus" panose="02020603050405020304" pitchFamily="18" charset="-78"/>
              </a:rPr>
              <a:t>a 180 ° recurve tube that serves to reverse the flow of water from the bike;</a:t>
            </a:r>
          </a:p>
          <a:p>
            <a:r>
              <a:rPr lang="en-US" sz="5600" dirty="0" smtClean="0">
                <a:latin typeface="Comic Sans MS" pitchFamily="66" charset="0"/>
                <a:cs typeface="Andalus" panose="02020603050405020304" pitchFamily="18" charset="-78"/>
              </a:rPr>
              <a:t>a conical outlet system for directing and accelerating the flow of water from the turbine</a:t>
            </a:r>
            <a:r>
              <a:rPr lang="en-US" sz="5600" dirty="0" smtClean="0">
                <a:latin typeface="Comic Sans MS" pitchFamily="66" charset="0"/>
              </a:rPr>
              <a:t>.</a:t>
            </a:r>
            <a:endParaRPr lang="it-IT" sz="5600" dirty="0">
              <a:latin typeface="Comic Sans MS" pitchFamily="66" charset="0"/>
            </a:endParaRPr>
          </a:p>
        </p:txBody>
      </p:sp>
      <p:pic>
        <p:nvPicPr>
          <p:cNvPr id="14338" name="Picture 2"/>
          <p:cNvPicPr>
            <a:picLocks noChangeAspect="1" noChangeArrowheads="1"/>
          </p:cNvPicPr>
          <p:nvPr/>
        </p:nvPicPr>
        <p:blipFill>
          <a:blip r:embed="rId4"/>
          <a:srcRect/>
          <a:stretch>
            <a:fillRect/>
          </a:stretch>
        </p:blipFill>
        <p:spPr bwMode="auto">
          <a:xfrm>
            <a:off x="0" y="2564904"/>
            <a:ext cx="9144000" cy="4500570"/>
          </a:xfrm>
          <a:prstGeom prst="rect">
            <a:avLst/>
          </a:prstGeom>
          <a:noFill/>
          <a:ln w="9525">
            <a:noFill/>
            <a:miter lim="800000"/>
            <a:headEnd/>
            <a:tailEnd/>
          </a:ln>
          <a:effectLst/>
        </p:spPr>
      </p:pic>
      <p:sp>
        <p:nvSpPr>
          <p:cNvPr id="5" name="CasellaDiTesto 4"/>
          <p:cNvSpPr txBox="1"/>
          <p:nvPr/>
        </p:nvSpPr>
        <p:spPr>
          <a:xfrm>
            <a:off x="571472" y="6000768"/>
            <a:ext cx="1563698" cy="369332"/>
          </a:xfrm>
          <a:prstGeom prst="rect">
            <a:avLst/>
          </a:prstGeom>
          <a:noFill/>
        </p:spPr>
        <p:txBody>
          <a:bodyPr wrap="none" rtlCol="0">
            <a:spAutoFit/>
          </a:bodyPr>
          <a:lstStyle/>
          <a:p>
            <a:r>
              <a:rPr lang="it-IT" dirty="0" smtClean="0"/>
              <a:t>Porto Cesareo</a:t>
            </a:r>
            <a:endParaRPr lang="it-IT" dirty="0"/>
          </a:p>
        </p:txBody>
      </p:sp>
    </p:spTree>
    <p:extLst>
      <p:ext uri="{BB962C8B-B14F-4D97-AF65-F5344CB8AC3E}">
        <p14:creationId xmlns:p14="http://schemas.microsoft.com/office/powerpoint/2010/main" xmlns="" val="171417633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9" name="Segnaposto contenuto 8"/>
          <p:cNvSpPr>
            <a:spLocks noGrp="1"/>
          </p:cNvSpPr>
          <p:nvPr>
            <p:ph idx="1"/>
          </p:nvPr>
        </p:nvSpPr>
        <p:spPr>
          <a:xfrm>
            <a:off x="661307" y="3439886"/>
            <a:ext cx="7886700" cy="3236686"/>
          </a:xfrm>
        </p:spPr>
        <p:txBody>
          <a:bodyPr>
            <a:normAutofit fontScale="92500" lnSpcReduction="10000"/>
          </a:bodyPr>
          <a:lstStyle/>
          <a:p>
            <a:r>
              <a:rPr lang="en-US" sz="2800" dirty="0" smtClean="0"/>
              <a:t>October 26, 2017 in Porto Cesareo province of Lecce was held the world championship flyboard having as a judge Simon </a:t>
            </a:r>
            <a:r>
              <a:rPr lang="en-US" sz="2800" dirty="0" err="1" smtClean="0"/>
              <a:t>Desira</a:t>
            </a:r>
            <a:r>
              <a:rPr lang="en-US" sz="2800" dirty="0" smtClean="0"/>
              <a:t> the champion of this sport.</a:t>
            </a:r>
          </a:p>
          <a:p>
            <a:r>
              <a:rPr lang="en-US" sz="2800" dirty="0" smtClean="0"/>
              <a:t>The participating categories were: Junior (up to 17 years), Pro (up to 40 years), Veteran (over 40) and Ladies. The athletes come not only from all parts of Italy but also from Malta, England, Spain and France.</a:t>
            </a:r>
          </a:p>
          <a:p>
            <a:endParaRPr lang="en-US" sz="2000" dirty="0" smtClean="0"/>
          </a:p>
        </p:txBody>
      </p:sp>
      <p:pic>
        <p:nvPicPr>
          <p:cNvPr id="1029" name="Picture 5" descr="https://cdn1.it.yumping.info/emp/fotos/9/5/6/0/tm_e-19739560-13418698-1743275099283558-2724086421830605024-n1491557348785.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3202" y="195943"/>
            <a:ext cx="2944759" cy="3055256"/>
          </a:xfrm>
          <a:prstGeom prst="rect">
            <a:avLst/>
          </a:prstGeom>
          <a:noFill/>
          <a:extLst>
            <a:ext uri="{909E8E84-426E-40DD-AFC4-6F175D3DCCD1}">
              <a14:hiddenFill xmlns:a14="http://schemas.microsoft.com/office/drawing/2010/main" xmlns="">
                <a:solidFill>
                  <a:srgbClr val="FFFFFF"/>
                </a:solidFill>
              </a14:hiddenFill>
            </a:ext>
          </a:extLst>
        </p:spPr>
      </p:pic>
      <p:pic>
        <p:nvPicPr>
          <p:cNvPr id="1031" name="Picture 7" descr="https://cdn1.it.yumping.info/emp/fotos/9/5/6/0/tm_e-19739560-13445297-1740243436253391-9201791629821675558-n14915573495193.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987962" y="195945"/>
            <a:ext cx="2835899" cy="3055257"/>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Immagine 10"/>
          <p:cNvPicPr>
            <a:picLocks noChangeAspect="1"/>
          </p:cNvPicPr>
          <p:nvPr/>
        </p:nvPicPr>
        <p:blipFill>
          <a:blip r:embed="rId5"/>
          <a:stretch>
            <a:fillRect/>
          </a:stretch>
        </p:blipFill>
        <p:spPr>
          <a:xfrm>
            <a:off x="5823861" y="195945"/>
            <a:ext cx="3320143" cy="3055257"/>
          </a:xfrm>
          <a:prstGeom prst="rect">
            <a:avLst/>
          </a:prstGeom>
        </p:spPr>
      </p:pic>
    </p:spTree>
    <p:extLst>
      <p:ext uri="{BB962C8B-B14F-4D97-AF65-F5344CB8AC3E}">
        <p14:creationId xmlns:p14="http://schemas.microsoft.com/office/powerpoint/2010/main" xmlns="" val="317942707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a:xfrm>
            <a:off x="428596" y="-571528"/>
            <a:ext cx="7851648" cy="1828800"/>
          </a:xfrm>
        </p:spPr>
        <p:txBody>
          <a:bodyPr/>
          <a:lstStyle/>
          <a:p>
            <a:pPr algn="ctr"/>
            <a:r>
              <a:rPr lang="it-IT" dirty="0" smtClean="0">
                <a:solidFill>
                  <a:schemeClr val="tx1"/>
                </a:solidFill>
              </a:rPr>
              <a:t> </a:t>
            </a:r>
            <a:r>
              <a:rPr lang="it-IT" dirty="0" err="1" smtClean="0">
                <a:solidFill>
                  <a:schemeClr val="tx1"/>
                </a:solidFill>
              </a:rPr>
              <a:t>Diving</a:t>
            </a:r>
            <a:endParaRPr lang="it-IT" dirty="0">
              <a:solidFill>
                <a:schemeClr val="tx1"/>
              </a:solidFill>
            </a:endParaRP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628800" y="836822"/>
            <a:ext cx="7772400" cy="1470025"/>
          </a:xfrm>
        </p:spPr>
        <p:txBody>
          <a:bodyPr/>
          <a:lstStyle/>
          <a:p>
            <a:r>
              <a:rPr lang="it-IT" dirty="0" smtClean="0">
                <a:solidFill>
                  <a:schemeClr val="accent1">
                    <a:lumMod val="50000"/>
                  </a:schemeClr>
                </a:solidFill>
                <a:latin typeface="Arial Black" pitchFamily="34" charset="0"/>
                <a:ea typeface="Source Code Pro Black" pitchFamily="49" charset="0"/>
                <a:cs typeface="Segoe UI Black" pitchFamily="34" charset="0"/>
              </a:rPr>
              <a:t>Windsurfing</a:t>
            </a:r>
            <a:endParaRPr lang="it-IT" dirty="0">
              <a:solidFill>
                <a:schemeClr val="accent1">
                  <a:lumMod val="50000"/>
                </a:schemeClr>
              </a:solidFill>
              <a:latin typeface="Arial Black" pitchFamily="34" charset="0"/>
              <a:ea typeface="Source Code Pro Black" pitchFamily="49" charset="0"/>
              <a:cs typeface="Segoe UI Black" pitchFamily="34" charset="0"/>
            </a:endParaRPr>
          </a:p>
        </p:txBody>
      </p:sp>
    </p:spTree>
    <p:extLst>
      <p:ext uri="{BB962C8B-B14F-4D97-AF65-F5344CB8AC3E}">
        <p14:creationId xmlns:p14="http://schemas.microsoft.com/office/powerpoint/2010/main" xmlns="" val="3145211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lstStyle/>
          <a:p>
            <a:endParaRPr lang="it-IT"/>
          </a:p>
        </p:txBody>
      </p:sp>
      <p:pic>
        <p:nvPicPr>
          <p:cNvPr id="4" name="Segnaposto contenuto 3" descr="tuffi.jpg"/>
          <p:cNvPicPr>
            <a:picLocks noGrp="1" noChangeAspect="1"/>
          </p:cNvPicPr>
          <p:nvPr>
            <p:ph sz="half" idx="1"/>
          </p:nvPr>
        </p:nvPicPr>
        <p:blipFill>
          <a:blip r:embed="rId2"/>
          <a:stretch>
            <a:fillRect/>
          </a:stretch>
        </p:blipFill>
        <p:spPr>
          <a:xfrm>
            <a:off x="0" y="0"/>
            <a:ext cx="9144000" cy="6858000"/>
          </a:xfrm>
        </p:spPr>
      </p:pic>
      <p:sp>
        <p:nvSpPr>
          <p:cNvPr id="2" name="Rounded Rectangle 1"/>
          <p:cNvSpPr/>
          <p:nvPr/>
        </p:nvSpPr>
        <p:spPr>
          <a:xfrm>
            <a:off x="6017524" y="692696"/>
            <a:ext cx="2664296" cy="5184576"/>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b="1" dirty="0"/>
              <a:t>Diving is a sport in which the athletes, jumping from a trampoline or a platform placed at a certain height above a </a:t>
            </a:r>
            <a:r>
              <a:rPr lang="en-US" b="1" dirty="0" smtClean="0"/>
              <a:t>pool</a:t>
            </a:r>
            <a:r>
              <a:rPr lang="en-US" b="1" dirty="0"/>
              <a:t>, </a:t>
            </a:r>
            <a:r>
              <a:rPr lang="en-US" b="1" dirty="0" smtClean="0"/>
              <a:t>they jump </a:t>
            </a:r>
            <a:r>
              <a:rPr lang="en-US" b="1" dirty="0"/>
              <a:t>into the water performing a series of acrobatics. </a:t>
            </a:r>
          </a:p>
          <a:p>
            <a:pPr algn="ctr"/>
            <a:r>
              <a:rPr lang="en-US" b="1" dirty="0" smtClean="0"/>
              <a:t>diving </a:t>
            </a:r>
            <a:r>
              <a:rPr lang="en-US" b="1" dirty="0"/>
              <a:t>is one of the most popular Olympic sports thanks to their </a:t>
            </a:r>
            <a:r>
              <a:rPr lang="en-US" b="1" dirty="0" err="1"/>
              <a:t>spectacularity</a:t>
            </a:r>
            <a:r>
              <a:rPr lang="en-US" b="1" dirty="0"/>
              <a:t>, attracting a large number of spectators. </a:t>
            </a: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Federico\Downloads\DL_090726_RDCDSPO_116-Edit--620x385.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2" name="Rounded Rectangle 1"/>
          <p:cNvSpPr/>
          <p:nvPr/>
        </p:nvSpPr>
        <p:spPr>
          <a:xfrm>
            <a:off x="467544" y="4437112"/>
            <a:ext cx="3240360" cy="1800200"/>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b="1" dirty="0"/>
              <a:t>Tenth edition of the world tournament held in</a:t>
            </a:r>
            <a:br>
              <a:rPr lang="en-US" b="1" dirty="0"/>
            </a:br>
            <a:r>
              <a:rPr lang="en-US" b="1" dirty="0"/>
              <a:t> </a:t>
            </a:r>
            <a:r>
              <a:rPr lang="en-US" b="1" dirty="0" err="1"/>
              <a:t>Polignano</a:t>
            </a:r>
            <a:r>
              <a:rPr lang="en-US" b="1" dirty="0"/>
              <a:t> a Mare – Adriatic Coast  of Apulia</a:t>
            </a:r>
            <a:endParaRPr lang="it-IT" b="1" dirty="0"/>
          </a:p>
        </p:txBody>
      </p:sp>
    </p:spTree>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1000" r="-11000"/>
          </a:stretch>
        </a:blipFill>
        <a:effectLst/>
      </p:bgPr>
    </p:bg>
    <p:spTree>
      <p:nvGrpSpPr>
        <p:cNvPr id="1" name=""/>
        <p:cNvGrpSpPr/>
        <p:nvPr/>
      </p:nvGrpSpPr>
      <p:grpSpPr>
        <a:xfrm>
          <a:off x="0" y="0"/>
          <a:ext cx="0" cy="0"/>
          <a:chOff x="0" y="0"/>
          <a:chExt cx="0" cy="0"/>
        </a:xfrm>
      </p:grpSpPr>
      <p:pic>
        <p:nvPicPr>
          <p:cNvPr id="7" name="Tuffi Grotta della Poesia - Roca Vecchia (Melendugno) - Davide.mp4">
            <a:hlinkClick r:id="" action="ppaction://media"/>
          </p:cNvPr>
          <p:cNvPicPr>
            <a:picLocks noGrp="1" noRot="1" noChangeAspect="1"/>
          </p:cNvPicPr>
          <p:nvPr>
            <p:ph idx="1"/>
            <a:videoFile r:link="rId1"/>
          </p:nvPr>
        </p:nvPicPr>
        <p:blipFill>
          <a:blip r:embed="rId4"/>
          <a:stretch>
            <a:fillRect/>
          </a:stretch>
        </p:blipFill>
        <p:spPr>
          <a:xfrm>
            <a:off x="4716016" y="1772816"/>
            <a:ext cx="4286280" cy="4572032"/>
          </a:xfrm>
          <a:prstGeom prst="rect">
            <a:avLst/>
          </a:prstGeom>
        </p:spPr>
      </p:pic>
      <p:sp>
        <p:nvSpPr>
          <p:cNvPr id="6" name="Rounded Rectangle 5"/>
          <p:cNvSpPr/>
          <p:nvPr/>
        </p:nvSpPr>
        <p:spPr>
          <a:xfrm>
            <a:off x="385292" y="476672"/>
            <a:ext cx="8352928" cy="720080"/>
          </a:xfrm>
          <a:prstGeom prst="roundRect">
            <a:avLst/>
          </a:prstGeom>
        </p:spPr>
        <p:style>
          <a:lnRef idx="3">
            <a:schemeClr val="lt1"/>
          </a:lnRef>
          <a:fillRef idx="1">
            <a:schemeClr val="accent1"/>
          </a:fillRef>
          <a:effectRef idx="1">
            <a:schemeClr val="accent1"/>
          </a:effectRef>
          <a:fontRef idx="minor">
            <a:schemeClr val="lt1"/>
          </a:fontRef>
        </p:style>
        <p:txBody>
          <a:bodyPr rtlCol="0" anchor="ct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GB" sz="3600" b="1" dirty="0">
                <a:solidFill>
                  <a:schemeClr val="bg1"/>
                </a:solidFill>
                <a:effectLst>
                  <a:outerShdw blurRad="38100" dist="38100" dir="2700000" algn="tl">
                    <a:srgbClr val="000000">
                      <a:alpha val="43137"/>
                    </a:srgbClr>
                  </a:outerShdw>
                </a:effectLst>
              </a:rPr>
              <a:t>Diving in the “</a:t>
            </a:r>
            <a:r>
              <a:rPr lang="en-GB" sz="3600" b="1" dirty="0" err="1">
                <a:solidFill>
                  <a:schemeClr val="bg1"/>
                </a:solidFill>
                <a:effectLst>
                  <a:outerShdw blurRad="38100" dist="38100" dir="2700000" algn="tl">
                    <a:srgbClr val="000000">
                      <a:alpha val="43137"/>
                    </a:srgbClr>
                  </a:outerShdw>
                </a:effectLst>
              </a:rPr>
              <a:t>Poesia</a:t>
            </a:r>
            <a:r>
              <a:rPr lang="en-GB" sz="3600" b="1" dirty="0">
                <a:solidFill>
                  <a:schemeClr val="bg1"/>
                </a:solidFill>
                <a:effectLst>
                  <a:outerShdw blurRad="38100" dist="38100" dir="2700000" algn="tl">
                    <a:srgbClr val="000000">
                      <a:alpha val="43137"/>
                    </a:srgbClr>
                  </a:outerShdw>
                </a:effectLst>
              </a:rPr>
              <a:t>” Cave</a:t>
            </a:r>
            <a:endParaRPr lang="it-IT" sz="36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lum/>
          </a:blip>
          <a:srcRect/>
          <a:stretch>
            <a:fillRect l="-15000" r="-15000"/>
          </a:stretch>
        </a:blipFill>
        <a:effectLst/>
      </p:bgPr>
    </p:bg>
    <p:spTree>
      <p:nvGrpSpPr>
        <p:cNvPr id="1" name=""/>
        <p:cNvGrpSpPr/>
        <p:nvPr/>
      </p:nvGrpSpPr>
      <p:grpSpPr>
        <a:xfrm>
          <a:off x="0" y="0"/>
          <a:ext cx="0" cy="0"/>
          <a:chOff x="0" y="0"/>
          <a:chExt cx="0" cy="0"/>
        </a:xfrm>
      </p:grpSpPr>
      <p:sp>
        <p:nvSpPr>
          <p:cNvPr id="6" name="CasellaDiTesto 5"/>
          <p:cNvSpPr txBox="1"/>
          <p:nvPr/>
        </p:nvSpPr>
        <p:spPr>
          <a:xfrm>
            <a:off x="0" y="836712"/>
            <a:ext cx="4071934" cy="1569660"/>
          </a:xfrm>
          <a:prstGeom prst="rect">
            <a:avLst/>
          </a:prstGeom>
          <a:noFill/>
        </p:spPr>
        <p:txBody>
          <a:bodyPr wrap="square" rtlCol="0">
            <a:spAutoFit/>
          </a:bodyPr>
          <a:lstStyle/>
          <a:p>
            <a:pPr algn="ctr"/>
            <a:r>
              <a:rPr lang="it-IT" sz="4800" b="1" dirty="0" smtClean="0">
                <a:solidFill>
                  <a:srgbClr val="002060"/>
                </a:solidFill>
                <a:effectLst>
                  <a:outerShdw blurRad="38100" dist="38100" dir="2700000" algn="tl">
                    <a:srgbClr val="000000">
                      <a:alpha val="43137"/>
                    </a:srgbClr>
                  </a:outerShdw>
                </a:effectLst>
                <a:latin typeface="Algerian" pitchFamily="82" charset="0"/>
              </a:rPr>
              <a:t>STAND UP PADDLE</a:t>
            </a:r>
            <a:br>
              <a:rPr lang="it-IT" sz="4800" b="1" dirty="0" smtClean="0">
                <a:solidFill>
                  <a:srgbClr val="002060"/>
                </a:solidFill>
                <a:effectLst>
                  <a:outerShdw blurRad="38100" dist="38100" dir="2700000" algn="tl">
                    <a:srgbClr val="000000">
                      <a:alpha val="43137"/>
                    </a:srgbClr>
                  </a:outerShdw>
                </a:effectLst>
                <a:latin typeface="Algerian" pitchFamily="82" charset="0"/>
              </a:rPr>
            </a:br>
            <a:r>
              <a:rPr lang="it-IT" sz="4800" b="1" dirty="0" smtClean="0">
                <a:solidFill>
                  <a:srgbClr val="002060"/>
                </a:solidFill>
                <a:effectLst>
                  <a:outerShdw blurRad="38100" dist="38100" dir="2700000" algn="tl">
                    <a:srgbClr val="000000">
                      <a:alpha val="43137"/>
                    </a:srgbClr>
                  </a:outerShdw>
                </a:effectLst>
                <a:latin typeface="Algerian" pitchFamily="82" charset="0"/>
              </a:rPr>
              <a:t> (SUP)</a:t>
            </a:r>
            <a:endParaRPr lang="it-IT" sz="4800" b="1" dirty="0">
              <a:solidFill>
                <a:srgbClr val="002060"/>
              </a:solidFill>
              <a:effectLst>
                <a:outerShdw blurRad="38100" dist="38100" dir="2700000" algn="tl">
                  <a:srgbClr val="000000">
                    <a:alpha val="43137"/>
                  </a:srgbClr>
                </a:outerShdw>
              </a:effectLst>
              <a:latin typeface="Algerian" pitchFamily="82"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2714612" y="714356"/>
            <a:ext cx="3643338" cy="584775"/>
          </a:xfrm>
          <a:prstGeom prst="rect">
            <a:avLst/>
          </a:prstGeom>
          <a:noFill/>
        </p:spPr>
        <p:txBody>
          <a:bodyPr wrap="square" rtlCol="0">
            <a:spAutoFit/>
          </a:bodyPr>
          <a:lstStyle/>
          <a:p>
            <a:pPr algn="ctr"/>
            <a:r>
              <a:rPr lang="it-IT" sz="3200" b="1" dirty="0" smtClean="0">
                <a:solidFill>
                  <a:srgbClr val="0F6FC6">
                    <a:lumMod val="75000"/>
                  </a:srgbClr>
                </a:solidFill>
              </a:rPr>
              <a:t>WHAT  IS  </a:t>
            </a:r>
            <a:r>
              <a:rPr lang="it-IT" sz="3200" b="1" dirty="0" err="1" smtClean="0">
                <a:solidFill>
                  <a:srgbClr val="0F6FC6">
                    <a:lumMod val="75000"/>
                  </a:srgbClr>
                </a:solidFill>
              </a:rPr>
              <a:t>S.U.P.</a:t>
            </a:r>
            <a:r>
              <a:rPr lang="it-IT" sz="3200" b="1" dirty="0" smtClean="0">
                <a:solidFill>
                  <a:srgbClr val="0F6FC6">
                    <a:lumMod val="75000"/>
                  </a:srgbClr>
                </a:solidFill>
              </a:rPr>
              <a:t> ?</a:t>
            </a:r>
            <a:endParaRPr lang="it-IT" sz="3200" b="1" dirty="0">
              <a:solidFill>
                <a:srgbClr val="0F6FC6">
                  <a:lumMod val="75000"/>
                </a:srgbClr>
              </a:solidFill>
            </a:endParaRPr>
          </a:p>
        </p:txBody>
      </p:sp>
      <p:sp>
        <p:nvSpPr>
          <p:cNvPr id="16387" name="Rectangle 3"/>
          <p:cNvSpPr>
            <a:spLocks noChangeArrowheads="1"/>
          </p:cNvSpPr>
          <p:nvPr/>
        </p:nvSpPr>
        <p:spPr bwMode="auto">
          <a:xfrm>
            <a:off x="0" y="1399088"/>
            <a:ext cx="9144000" cy="19389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it-IT" sz="2400" b="1" dirty="0">
                <a:solidFill>
                  <a:prstClr val="black"/>
                </a:solidFill>
                <a:latin typeface="Arial Unicode MS" pitchFamily="34" charset="-128"/>
                <a:cs typeface="Arial" pitchFamily="34" charset="0"/>
              </a:rPr>
              <a:t>S</a:t>
            </a:r>
            <a:r>
              <a:rPr lang="it-IT" sz="2400" b="1" dirty="0" smtClean="0">
                <a:solidFill>
                  <a:prstClr val="black"/>
                </a:solidFill>
                <a:latin typeface="Arial Unicode MS" pitchFamily="34" charset="-128"/>
                <a:cs typeface="Arial" pitchFamily="34" charset="0"/>
              </a:rPr>
              <a:t>tand Up Paddle (</a:t>
            </a:r>
            <a:r>
              <a:rPr lang="it-IT" sz="2400" b="1" dirty="0" err="1" smtClean="0">
                <a:solidFill>
                  <a:prstClr val="black"/>
                </a:solidFill>
                <a:latin typeface="Arial Unicode MS" pitchFamily="34" charset="-128"/>
                <a:cs typeface="Arial" pitchFamily="34" charset="0"/>
              </a:rPr>
              <a:t>also</a:t>
            </a:r>
            <a:r>
              <a:rPr lang="it-IT" sz="2400" b="1" dirty="0" smtClean="0">
                <a:solidFill>
                  <a:prstClr val="black"/>
                </a:solidFill>
                <a:latin typeface="Arial Unicode MS" pitchFamily="34" charset="-128"/>
                <a:cs typeface="Arial" pitchFamily="34" charset="0"/>
              </a:rPr>
              <a:t> </a:t>
            </a:r>
            <a:r>
              <a:rPr lang="it-IT" sz="2400" b="1" dirty="0" err="1" smtClean="0">
                <a:solidFill>
                  <a:prstClr val="black"/>
                </a:solidFill>
                <a:latin typeface="Arial Unicode MS" pitchFamily="34" charset="-128"/>
                <a:cs typeface="Arial" pitchFamily="34" charset="0"/>
              </a:rPr>
              <a:t>called</a:t>
            </a:r>
            <a:r>
              <a:rPr lang="it-IT" sz="2400" b="1" dirty="0" smtClean="0">
                <a:solidFill>
                  <a:prstClr val="black"/>
                </a:solidFill>
                <a:latin typeface="Arial Unicode MS" pitchFamily="34" charset="-128"/>
                <a:cs typeface="Arial" pitchFamily="34" charset="0"/>
              </a:rPr>
              <a:t> in the </a:t>
            </a:r>
            <a:r>
              <a:rPr lang="it-IT" sz="2400" b="1" dirty="0" err="1" smtClean="0">
                <a:solidFill>
                  <a:prstClr val="black"/>
                </a:solidFill>
                <a:latin typeface="Arial Unicode MS" pitchFamily="34" charset="-128"/>
                <a:cs typeface="Arial" pitchFamily="34" charset="0"/>
              </a:rPr>
              <a:t>acronym</a:t>
            </a:r>
            <a:r>
              <a:rPr lang="it-IT" sz="2400" b="1" dirty="0" smtClean="0">
                <a:solidFill>
                  <a:prstClr val="black"/>
                </a:solidFill>
                <a:latin typeface="Arial Unicode MS" pitchFamily="34" charset="-128"/>
                <a:cs typeface="Arial" pitchFamily="34" charset="0"/>
              </a:rPr>
              <a:t> SUP) </a:t>
            </a:r>
            <a:r>
              <a:rPr lang="it-IT" sz="2400" b="1" dirty="0" err="1" smtClean="0">
                <a:solidFill>
                  <a:prstClr val="black"/>
                </a:solidFill>
                <a:latin typeface="Arial Unicode MS" pitchFamily="34" charset="-128"/>
                <a:cs typeface="Arial" pitchFamily="34" charset="0"/>
              </a:rPr>
              <a:t>is</a:t>
            </a:r>
            <a:r>
              <a:rPr lang="it-IT" sz="2400" b="1" dirty="0" smtClean="0">
                <a:solidFill>
                  <a:prstClr val="black"/>
                </a:solidFill>
                <a:latin typeface="Arial Unicode MS" pitchFamily="34" charset="-128"/>
                <a:cs typeface="Arial" pitchFamily="34" charset="0"/>
              </a:rPr>
              <a:t> a </a:t>
            </a:r>
            <a:r>
              <a:rPr lang="it-IT" sz="2400" b="1" dirty="0" err="1" smtClean="0">
                <a:solidFill>
                  <a:prstClr val="black"/>
                </a:solidFill>
                <a:latin typeface="Arial Unicode MS" pitchFamily="34" charset="-128"/>
                <a:cs typeface="Arial" pitchFamily="34" charset="0"/>
              </a:rPr>
              <a:t>variant</a:t>
            </a:r>
            <a:r>
              <a:rPr lang="it-IT" sz="2400" b="1" dirty="0" smtClean="0">
                <a:solidFill>
                  <a:prstClr val="black"/>
                </a:solidFill>
                <a:latin typeface="Arial Unicode MS" pitchFamily="34" charset="-128"/>
                <a:cs typeface="Arial" pitchFamily="34" charset="0"/>
              </a:rPr>
              <a:t> </a:t>
            </a:r>
            <a:r>
              <a:rPr lang="it-IT" sz="2400" b="1" dirty="0" err="1" smtClean="0">
                <a:solidFill>
                  <a:prstClr val="black"/>
                </a:solidFill>
                <a:latin typeface="Arial Unicode MS" pitchFamily="34" charset="-128"/>
                <a:cs typeface="Arial" pitchFamily="34" charset="0"/>
              </a:rPr>
              <a:t>of</a:t>
            </a:r>
            <a:r>
              <a:rPr lang="it-IT" sz="2400" b="1" dirty="0" smtClean="0">
                <a:solidFill>
                  <a:prstClr val="black"/>
                </a:solidFill>
                <a:latin typeface="Arial Unicode MS" pitchFamily="34" charset="-128"/>
                <a:cs typeface="Arial" pitchFamily="34" charset="0"/>
              </a:rPr>
              <a:t> the surf in </a:t>
            </a:r>
            <a:r>
              <a:rPr lang="it-IT" sz="2400" b="1" dirty="0" err="1" smtClean="0">
                <a:solidFill>
                  <a:prstClr val="black"/>
                </a:solidFill>
                <a:latin typeface="Arial Unicode MS" pitchFamily="34" charset="-128"/>
                <a:cs typeface="Arial" pitchFamily="34" charset="0"/>
              </a:rPr>
              <a:t>which</a:t>
            </a:r>
            <a:r>
              <a:rPr lang="it-IT" sz="2400" b="1" dirty="0" smtClean="0">
                <a:solidFill>
                  <a:prstClr val="black"/>
                </a:solidFill>
                <a:latin typeface="Arial Unicode MS" pitchFamily="34" charset="-128"/>
                <a:cs typeface="Arial" pitchFamily="34" charset="0"/>
              </a:rPr>
              <a:t> </a:t>
            </a:r>
            <a:r>
              <a:rPr lang="it-IT" sz="2400" b="1" dirty="0" err="1" smtClean="0">
                <a:solidFill>
                  <a:prstClr val="black"/>
                </a:solidFill>
                <a:latin typeface="Arial Unicode MS" pitchFamily="34" charset="-128"/>
                <a:cs typeface="Arial" pitchFamily="34" charset="0"/>
              </a:rPr>
              <a:t>you</a:t>
            </a:r>
            <a:r>
              <a:rPr lang="it-IT" sz="2400" b="1" dirty="0" smtClean="0">
                <a:solidFill>
                  <a:prstClr val="black"/>
                </a:solidFill>
                <a:latin typeface="Arial Unicode MS" pitchFamily="34" charset="-128"/>
                <a:cs typeface="Arial" pitchFamily="34" charset="0"/>
              </a:rPr>
              <a:t> are standing on a </a:t>
            </a:r>
            <a:r>
              <a:rPr lang="it-IT" sz="2400" b="1" dirty="0" err="1" smtClean="0">
                <a:solidFill>
                  <a:prstClr val="black"/>
                </a:solidFill>
                <a:latin typeface="Arial Unicode MS" pitchFamily="34" charset="-128"/>
                <a:cs typeface="Arial" pitchFamily="34" charset="0"/>
              </a:rPr>
              <a:t>board</a:t>
            </a:r>
            <a:r>
              <a:rPr lang="it-IT" sz="2400" b="1" dirty="0" smtClean="0">
                <a:solidFill>
                  <a:prstClr val="black"/>
                </a:solidFill>
                <a:latin typeface="Arial Unicode MS" pitchFamily="34" charset="-128"/>
                <a:cs typeface="Arial" pitchFamily="34" charset="0"/>
              </a:rPr>
              <a:t> </a:t>
            </a:r>
            <a:r>
              <a:rPr lang="it-IT" sz="2400" b="1" dirty="0" err="1" smtClean="0">
                <a:solidFill>
                  <a:prstClr val="black"/>
                </a:solidFill>
                <a:latin typeface="Arial Unicode MS" pitchFamily="34" charset="-128"/>
                <a:cs typeface="Arial" pitchFamily="34" charset="0"/>
              </a:rPr>
              <a:t>similar</a:t>
            </a:r>
            <a:r>
              <a:rPr lang="it-IT" sz="2400" b="1" dirty="0" smtClean="0">
                <a:solidFill>
                  <a:prstClr val="black"/>
                </a:solidFill>
                <a:latin typeface="Arial Unicode MS" pitchFamily="34" charset="-128"/>
                <a:cs typeface="Arial" pitchFamily="34" charset="0"/>
              </a:rPr>
              <a:t> </a:t>
            </a:r>
            <a:r>
              <a:rPr lang="it-IT" sz="2400" b="1" dirty="0" err="1" smtClean="0">
                <a:solidFill>
                  <a:prstClr val="black"/>
                </a:solidFill>
                <a:latin typeface="Arial Unicode MS" pitchFamily="34" charset="-128"/>
                <a:cs typeface="Arial" pitchFamily="34" charset="0"/>
              </a:rPr>
              <a:t>to</a:t>
            </a:r>
            <a:r>
              <a:rPr lang="it-IT" sz="2400" b="1" dirty="0" smtClean="0">
                <a:solidFill>
                  <a:prstClr val="black"/>
                </a:solidFill>
                <a:latin typeface="Arial Unicode MS" pitchFamily="34" charset="-128"/>
                <a:cs typeface="Arial" pitchFamily="34" charset="0"/>
              </a:rPr>
              <a:t> the surf </a:t>
            </a:r>
            <a:r>
              <a:rPr lang="it-IT" sz="2400" b="1" dirty="0" err="1" smtClean="0">
                <a:solidFill>
                  <a:prstClr val="black"/>
                </a:solidFill>
                <a:latin typeface="Arial Unicode MS" pitchFamily="34" charset="-128"/>
                <a:cs typeface="Arial" pitchFamily="34" charset="0"/>
              </a:rPr>
              <a:t>but</a:t>
            </a:r>
            <a:r>
              <a:rPr lang="it-IT" sz="2400" b="1" dirty="0" smtClean="0">
                <a:solidFill>
                  <a:prstClr val="black"/>
                </a:solidFill>
                <a:latin typeface="Arial Unicode MS" pitchFamily="34" charset="-128"/>
                <a:cs typeface="Arial" pitchFamily="34" charset="0"/>
              </a:rPr>
              <a:t> </a:t>
            </a:r>
            <a:r>
              <a:rPr lang="it-IT" sz="2400" b="1" dirty="0" err="1" smtClean="0">
                <a:solidFill>
                  <a:prstClr val="black"/>
                </a:solidFill>
                <a:latin typeface="Arial Unicode MS" pitchFamily="34" charset="-128"/>
                <a:cs typeface="Arial" pitchFamily="34" charset="0"/>
              </a:rPr>
              <a:t>with</a:t>
            </a:r>
            <a:r>
              <a:rPr lang="it-IT" sz="2400" b="1" dirty="0" smtClean="0">
                <a:solidFill>
                  <a:prstClr val="black"/>
                </a:solidFill>
                <a:latin typeface="Arial Unicode MS" pitchFamily="34" charset="-128"/>
                <a:cs typeface="Arial" pitchFamily="34" charset="0"/>
              </a:rPr>
              <a:t> </a:t>
            </a:r>
            <a:r>
              <a:rPr lang="it-IT" sz="2400" b="1" dirty="0" err="1" smtClean="0">
                <a:solidFill>
                  <a:prstClr val="black"/>
                </a:solidFill>
                <a:latin typeface="Arial Unicode MS" pitchFamily="34" charset="-128"/>
                <a:cs typeface="Arial" pitchFamily="34" charset="0"/>
              </a:rPr>
              <a:t>greater</a:t>
            </a:r>
            <a:r>
              <a:rPr lang="it-IT" sz="2400" b="1" dirty="0" smtClean="0">
                <a:solidFill>
                  <a:prstClr val="black"/>
                </a:solidFill>
                <a:latin typeface="Arial Unicode MS" pitchFamily="34" charset="-128"/>
                <a:cs typeface="Arial" pitchFamily="34" charset="0"/>
              </a:rPr>
              <a:t> volume </a:t>
            </a:r>
            <a:r>
              <a:rPr lang="it-IT" sz="2400" b="1" dirty="0" err="1" smtClean="0">
                <a:solidFill>
                  <a:prstClr val="black"/>
                </a:solidFill>
                <a:latin typeface="Arial Unicode MS" pitchFamily="34" charset="-128"/>
                <a:cs typeface="Arial" pitchFamily="34" charset="0"/>
              </a:rPr>
              <a:t>to</a:t>
            </a:r>
            <a:r>
              <a:rPr lang="it-IT" sz="2400" b="1" dirty="0" smtClean="0">
                <a:solidFill>
                  <a:prstClr val="black"/>
                </a:solidFill>
                <a:latin typeface="Arial Unicode MS" pitchFamily="34" charset="-128"/>
                <a:cs typeface="Arial" pitchFamily="34" charset="0"/>
              </a:rPr>
              <a:t> </a:t>
            </a:r>
            <a:r>
              <a:rPr lang="it-IT" sz="2400" b="1" dirty="0" err="1" smtClean="0">
                <a:solidFill>
                  <a:prstClr val="black"/>
                </a:solidFill>
                <a:latin typeface="Arial Unicode MS" pitchFamily="34" charset="-128"/>
                <a:cs typeface="Arial" pitchFamily="34" charset="0"/>
              </a:rPr>
              <a:t>support</a:t>
            </a:r>
            <a:r>
              <a:rPr lang="it-IT" sz="2400" b="1" dirty="0" smtClean="0">
                <a:solidFill>
                  <a:prstClr val="black"/>
                </a:solidFill>
                <a:latin typeface="Arial Unicode MS" pitchFamily="34" charset="-128"/>
                <a:cs typeface="Arial" pitchFamily="34" charset="0"/>
              </a:rPr>
              <a:t> the </a:t>
            </a:r>
            <a:r>
              <a:rPr lang="it-IT" sz="2400" b="1" dirty="0" err="1" smtClean="0">
                <a:solidFill>
                  <a:prstClr val="black"/>
                </a:solidFill>
                <a:latin typeface="Arial Unicode MS" pitchFamily="34" charset="-128"/>
                <a:cs typeface="Arial" pitchFamily="34" charset="0"/>
              </a:rPr>
              <a:t>weight</a:t>
            </a:r>
            <a:r>
              <a:rPr lang="it-IT" sz="2400" b="1" dirty="0" smtClean="0">
                <a:solidFill>
                  <a:prstClr val="black"/>
                </a:solidFill>
                <a:latin typeface="Arial Unicode MS" pitchFamily="34" charset="-128"/>
                <a:cs typeface="Arial" pitchFamily="34" charset="0"/>
              </a:rPr>
              <a:t> </a:t>
            </a:r>
            <a:r>
              <a:rPr lang="it-IT" sz="2400" b="1" dirty="0" err="1" smtClean="0">
                <a:solidFill>
                  <a:prstClr val="black"/>
                </a:solidFill>
                <a:latin typeface="Arial Unicode MS" pitchFamily="34" charset="-128"/>
                <a:cs typeface="Arial" pitchFamily="34" charset="0"/>
              </a:rPr>
              <a:t>of</a:t>
            </a:r>
            <a:r>
              <a:rPr lang="it-IT" sz="2400" b="1" dirty="0" smtClean="0">
                <a:solidFill>
                  <a:prstClr val="black"/>
                </a:solidFill>
                <a:latin typeface="Arial Unicode MS" pitchFamily="34" charset="-128"/>
                <a:cs typeface="Arial" pitchFamily="34" charset="0"/>
              </a:rPr>
              <a:t> the </a:t>
            </a:r>
            <a:r>
              <a:rPr lang="it-IT" sz="2400" b="1" dirty="0" err="1" smtClean="0">
                <a:solidFill>
                  <a:prstClr val="black"/>
                </a:solidFill>
                <a:latin typeface="Arial Unicode MS" pitchFamily="34" charset="-128"/>
                <a:cs typeface="Arial" pitchFamily="34" charset="0"/>
              </a:rPr>
              <a:t>athlete</a:t>
            </a:r>
            <a:r>
              <a:rPr lang="it-IT" sz="2400" b="1" dirty="0" smtClean="0">
                <a:solidFill>
                  <a:prstClr val="black"/>
                </a:solidFill>
                <a:latin typeface="Arial Unicode MS" pitchFamily="34" charset="-128"/>
                <a:cs typeface="Arial" pitchFamily="34" charset="0"/>
              </a:rPr>
              <a:t>, </a:t>
            </a:r>
            <a:r>
              <a:rPr lang="it-IT" sz="2400" b="1" dirty="0" err="1" smtClean="0">
                <a:solidFill>
                  <a:prstClr val="black"/>
                </a:solidFill>
                <a:latin typeface="Arial Unicode MS" pitchFamily="34" charset="-128"/>
                <a:cs typeface="Arial" pitchFamily="34" charset="0"/>
              </a:rPr>
              <a:t>using</a:t>
            </a:r>
            <a:r>
              <a:rPr lang="it-IT" sz="2400" b="1" dirty="0" smtClean="0">
                <a:solidFill>
                  <a:prstClr val="black"/>
                </a:solidFill>
                <a:latin typeface="Arial Unicode MS" pitchFamily="34" charset="-128"/>
                <a:cs typeface="Arial" pitchFamily="34" charset="0"/>
              </a:rPr>
              <a:t> a paddle </a:t>
            </a:r>
            <a:r>
              <a:rPr lang="it-IT" sz="2400" b="1" dirty="0" err="1" smtClean="0">
                <a:solidFill>
                  <a:prstClr val="black"/>
                </a:solidFill>
                <a:latin typeface="Arial Unicode MS" pitchFamily="34" charset="-128"/>
                <a:cs typeface="Arial" pitchFamily="34" charset="0"/>
              </a:rPr>
              <a:t>suitable</a:t>
            </a:r>
            <a:r>
              <a:rPr lang="it-IT" sz="2400" b="1" dirty="0" smtClean="0">
                <a:solidFill>
                  <a:prstClr val="black"/>
                </a:solidFill>
                <a:latin typeface="Arial Unicode MS" pitchFamily="34" charset="-128"/>
                <a:cs typeface="Arial" pitchFamily="34" charset="0"/>
              </a:rPr>
              <a:t> </a:t>
            </a:r>
            <a:r>
              <a:rPr lang="it-IT" sz="2400" b="1" dirty="0" err="1" smtClean="0">
                <a:solidFill>
                  <a:prstClr val="black"/>
                </a:solidFill>
                <a:latin typeface="Arial Unicode MS" pitchFamily="34" charset="-128"/>
                <a:cs typeface="Arial" pitchFamily="34" charset="0"/>
              </a:rPr>
              <a:t>for</a:t>
            </a:r>
            <a:r>
              <a:rPr lang="it-IT" sz="2400" b="1" dirty="0" smtClean="0">
                <a:solidFill>
                  <a:prstClr val="black"/>
                </a:solidFill>
                <a:latin typeface="Arial Unicode MS" pitchFamily="34" charset="-128"/>
                <a:cs typeface="Arial" pitchFamily="34" charset="0"/>
              </a:rPr>
              <a:t> </a:t>
            </a:r>
            <a:r>
              <a:rPr lang="it-IT" sz="2400" b="1" dirty="0" err="1" smtClean="0">
                <a:solidFill>
                  <a:prstClr val="black"/>
                </a:solidFill>
                <a:latin typeface="Arial Unicode MS" pitchFamily="34" charset="-128"/>
                <a:cs typeface="Arial" pitchFamily="34" charset="0"/>
              </a:rPr>
              <a:t>propulsion</a:t>
            </a:r>
            <a:r>
              <a:rPr lang="it-IT" sz="2400" b="1" dirty="0" smtClean="0">
                <a:solidFill>
                  <a:prstClr val="black"/>
                </a:solidFill>
                <a:latin typeface="Arial Unicode MS" pitchFamily="34" charset="-128"/>
                <a:cs typeface="Arial" pitchFamily="34" charset="0"/>
              </a:rPr>
              <a:t>.</a:t>
            </a:r>
          </a:p>
          <a:p>
            <a:pPr algn="ctr" fontAlgn="base">
              <a:spcBef>
                <a:spcPct val="0"/>
              </a:spcBef>
              <a:spcAft>
                <a:spcPct val="0"/>
              </a:spcAft>
            </a:pPr>
            <a:r>
              <a:rPr lang="it-IT" sz="2400" b="1" dirty="0" smtClean="0">
                <a:solidFill>
                  <a:prstClr val="black"/>
                </a:solidFill>
                <a:latin typeface="Arial Unicode MS" pitchFamily="34" charset="-128"/>
                <a:cs typeface="Arial" pitchFamily="34" charset="0"/>
              </a:rPr>
              <a:t> </a:t>
            </a:r>
            <a:endParaRPr lang="it-IT" sz="2400" b="1" dirty="0" smtClean="0">
              <a:solidFill>
                <a:prstClr val="black"/>
              </a:solidFill>
              <a:latin typeface="Arial" pitchFamily="34" charset="0"/>
              <a:cs typeface="Arial" pitchFamily="34" charset="0"/>
            </a:endParaRPr>
          </a:p>
        </p:txBody>
      </p:sp>
      <p:pic>
        <p:nvPicPr>
          <p:cNvPr id="16389" name="Picture 5" descr="Risultati immagini per what is stand up paddle?"/>
          <p:cNvPicPr>
            <a:picLocks noChangeAspect="1" noChangeArrowheads="1"/>
          </p:cNvPicPr>
          <p:nvPr/>
        </p:nvPicPr>
        <p:blipFill>
          <a:blip r:embed="rId2" cstate="print"/>
          <a:srcRect t="8199" b="8743"/>
          <a:stretch>
            <a:fillRect/>
          </a:stretch>
        </p:blipFill>
        <p:spPr bwMode="auto">
          <a:xfrm>
            <a:off x="2027492" y="3571876"/>
            <a:ext cx="5089016" cy="3170184"/>
          </a:xfrm>
          <a:prstGeom prst="rect">
            <a:avLst/>
          </a:prstGeom>
          <a:ln>
            <a:noFill/>
          </a:ln>
          <a:effectLst>
            <a:outerShdw blurRad="190500" algn="tl" rotWithShape="0">
              <a:srgbClr val="000000">
                <a:alpha val="70000"/>
              </a:srgbClr>
            </a:outerShdw>
          </a:effectLst>
        </p:spPr>
      </p:pic>
    </p:spTree>
  </p:cSld>
  <p:clrMapOvr>
    <a:masterClrMapping/>
  </p:clrMapOvr>
  <p:transition advClick="0" advTm="4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6387"/>
                                        </p:tgtEl>
                                        <p:attrNameLst>
                                          <p:attrName>style.visibility</p:attrName>
                                        </p:attrNameLst>
                                      </p:cBhvr>
                                      <p:to>
                                        <p:strVal val="visible"/>
                                      </p:to>
                                    </p:set>
                                    <p:animEffect transition="in" filter="checkerboard(across)">
                                      <p:cBhvr>
                                        <p:cTn id="10" dur="500"/>
                                        <p:tgtEl>
                                          <p:spTgt spid="16387"/>
                                        </p:tgtEl>
                                      </p:cBhvr>
                                    </p:animEffect>
                                  </p:childTnLst>
                                </p:cTn>
                              </p:par>
                              <p:par>
                                <p:cTn id="11" presetID="2" presetClass="entr" presetSubtype="4" fill="hold" nodeType="withEffect">
                                  <p:stCondLst>
                                    <p:cond delay="0"/>
                                  </p:stCondLst>
                                  <p:childTnLst>
                                    <p:set>
                                      <p:cBhvr>
                                        <p:cTn id="12" dur="1" fill="hold">
                                          <p:stCondLst>
                                            <p:cond delay="0"/>
                                          </p:stCondLst>
                                        </p:cTn>
                                        <p:tgtEl>
                                          <p:spTgt spid="16389"/>
                                        </p:tgtEl>
                                        <p:attrNameLst>
                                          <p:attrName>style.visibility</p:attrName>
                                        </p:attrNameLst>
                                      </p:cBhvr>
                                      <p:to>
                                        <p:strVal val="visible"/>
                                      </p:to>
                                    </p:set>
                                    <p:anim calcmode="lin" valueType="num">
                                      <p:cBhvr additive="base">
                                        <p:cTn id="13" dur="500" fill="hold"/>
                                        <p:tgtEl>
                                          <p:spTgt spid="16389"/>
                                        </p:tgtEl>
                                        <p:attrNameLst>
                                          <p:attrName>ppt_x</p:attrName>
                                        </p:attrNameLst>
                                      </p:cBhvr>
                                      <p:tavLst>
                                        <p:tav tm="0">
                                          <p:val>
                                            <p:strVal val="#ppt_x"/>
                                          </p:val>
                                        </p:tav>
                                        <p:tav tm="100000">
                                          <p:val>
                                            <p:strVal val="#ppt_x"/>
                                          </p:val>
                                        </p:tav>
                                      </p:tavLst>
                                    </p:anim>
                                    <p:anim calcmode="lin" valueType="num">
                                      <p:cBhvr additive="base">
                                        <p:cTn id="14" dur="500" fill="hold"/>
                                        <p:tgtEl>
                                          <p:spTgt spid="1638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P spid="1638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p:cNvSpPr>
            <a:spLocks noChangeArrowheads="1"/>
          </p:cNvSpPr>
          <p:nvPr/>
        </p:nvSpPr>
        <p:spPr bwMode="auto">
          <a:xfrm>
            <a:off x="0" y="1357298"/>
            <a:ext cx="9144000"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it-IT" sz="2400" b="1" dirty="0" err="1" smtClean="0">
                <a:solidFill>
                  <a:prstClr val="black"/>
                </a:solidFill>
                <a:latin typeface="Arial Unicode MS" pitchFamily="34" charset="-128"/>
                <a:ea typeface="Arial Unicode MS" pitchFamily="34" charset="-128"/>
                <a:cs typeface="Arial Unicode MS" pitchFamily="34" charset="-128"/>
              </a:rPr>
              <a:t>Local</a:t>
            </a:r>
            <a:r>
              <a:rPr lang="it-IT" sz="2400" b="1" dirty="0" smtClean="0">
                <a:solidFill>
                  <a:prstClr val="black"/>
                </a:solidFill>
                <a:latin typeface="Arial Unicode MS" pitchFamily="34" charset="-128"/>
                <a:ea typeface="Arial Unicode MS" pitchFamily="34" charset="-128"/>
                <a:cs typeface="Arial Unicode MS" pitchFamily="34" charset="-128"/>
              </a:rPr>
              <a:t> Salento propose SUP </a:t>
            </a:r>
            <a:r>
              <a:rPr lang="it-IT" sz="2400" b="1" dirty="0" err="1" smtClean="0">
                <a:solidFill>
                  <a:prstClr val="black"/>
                </a:solidFill>
                <a:latin typeface="Arial Unicode MS" pitchFamily="34" charset="-128"/>
                <a:ea typeface="Arial Unicode MS" pitchFamily="34" charset="-128"/>
                <a:cs typeface="Arial Unicode MS" pitchFamily="34" charset="-128"/>
              </a:rPr>
              <a:t>courses</a:t>
            </a:r>
            <a:r>
              <a:rPr lang="it-IT" sz="2400" b="1" dirty="0" smtClean="0">
                <a:solidFill>
                  <a:prstClr val="black"/>
                </a:solidFill>
                <a:latin typeface="Arial Unicode MS" pitchFamily="34" charset="-128"/>
                <a:ea typeface="Arial Unicode MS" pitchFamily="34" charset="-128"/>
                <a:cs typeface="Arial Unicode MS" pitchFamily="34" charset="-128"/>
              </a:rPr>
              <a:t> </a:t>
            </a:r>
            <a:r>
              <a:rPr lang="it-IT" sz="2400" b="1" dirty="0" err="1" smtClean="0">
                <a:solidFill>
                  <a:prstClr val="black"/>
                </a:solidFill>
                <a:latin typeface="Arial Unicode MS" pitchFamily="34" charset="-128"/>
                <a:ea typeface="Arial Unicode MS" pitchFamily="34" charset="-128"/>
                <a:cs typeface="Arial Unicode MS" pitchFamily="34" charset="-128"/>
              </a:rPr>
              <a:t>to</a:t>
            </a:r>
            <a:r>
              <a:rPr lang="it-IT" sz="2400" b="1" dirty="0" smtClean="0">
                <a:solidFill>
                  <a:prstClr val="black"/>
                </a:solidFill>
                <a:latin typeface="Arial Unicode MS" pitchFamily="34" charset="-128"/>
                <a:ea typeface="Arial Unicode MS" pitchFamily="34" charset="-128"/>
                <a:cs typeface="Arial Unicode MS" pitchFamily="34" charset="-128"/>
              </a:rPr>
              <a:t> </a:t>
            </a:r>
            <a:r>
              <a:rPr lang="it-IT" sz="2400" b="1" dirty="0" err="1" smtClean="0">
                <a:solidFill>
                  <a:prstClr val="black"/>
                </a:solidFill>
                <a:latin typeface="Arial Unicode MS" pitchFamily="34" charset="-128"/>
                <a:ea typeface="Arial Unicode MS" pitchFamily="34" charset="-128"/>
                <a:cs typeface="Arial Unicode MS" pitchFamily="34" charset="-128"/>
              </a:rPr>
              <a:t>teach</a:t>
            </a:r>
            <a:r>
              <a:rPr lang="it-IT" sz="2400" b="1" dirty="0" smtClean="0">
                <a:solidFill>
                  <a:prstClr val="black"/>
                </a:solidFill>
                <a:latin typeface="Arial Unicode MS" pitchFamily="34" charset="-128"/>
                <a:ea typeface="Arial Unicode MS" pitchFamily="34" charset="-128"/>
                <a:cs typeface="Arial Unicode MS" pitchFamily="34" charset="-128"/>
              </a:rPr>
              <a:t> </a:t>
            </a:r>
            <a:r>
              <a:rPr lang="it-IT" sz="2400" b="1" dirty="0" err="1" smtClean="0">
                <a:solidFill>
                  <a:prstClr val="black"/>
                </a:solidFill>
                <a:latin typeface="Arial Unicode MS" pitchFamily="34" charset="-128"/>
                <a:ea typeface="Arial Unicode MS" pitchFamily="34" charset="-128"/>
                <a:cs typeface="Arial Unicode MS" pitchFamily="34" charset="-128"/>
              </a:rPr>
              <a:t>you</a:t>
            </a:r>
            <a:r>
              <a:rPr lang="it-IT" sz="2400" b="1" dirty="0" smtClean="0">
                <a:solidFill>
                  <a:prstClr val="black"/>
                </a:solidFill>
                <a:latin typeface="Arial Unicode MS" pitchFamily="34" charset="-128"/>
                <a:ea typeface="Arial Unicode MS" pitchFamily="34" charset="-128"/>
                <a:cs typeface="Arial Unicode MS" pitchFamily="34" charset="-128"/>
              </a:rPr>
              <a:t> the </a:t>
            </a:r>
            <a:r>
              <a:rPr lang="it-IT" sz="2400" b="1" dirty="0" err="1" smtClean="0">
                <a:solidFill>
                  <a:prstClr val="black"/>
                </a:solidFill>
                <a:latin typeface="Arial Unicode MS" pitchFamily="34" charset="-128"/>
                <a:ea typeface="Arial Unicode MS" pitchFamily="34" charset="-128"/>
                <a:cs typeface="Arial Unicode MS" pitchFamily="34" charset="-128"/>
              </a:rPr>
              <a:t>basics</a:t>
            </a:r>
            <a:r>
              <a:rPr lang="it-IT" sz="2400" b="1" dirty="0" smtClean="0">
                <a:solidFill>
                  <a:prstClr val="black"/>
                </a:solidFill>
                <a:latin typeface="Arial Unicode MS" pitchFamily="34" charset="-128"/>
                <a:ea typeface="Arial Unicode MS" pitchFamily="34" charset="-128"/>
                <a:cs typeface="Arial Unicode MS" pitchFamily="34" charset="-128"/>
              </a:rPr>
              <a:t> </a:t>
            </a:r>
            <a:r>
              <a:rPr lang="it-IT" sz="2400" b="1" dirty="0" err="1" smtClean="0">
                <a:solidFill>
                  <a:prstClr val="black"/>
                </a:solidFill>
                <a:latin typeface="Arial Unicode MS" pitchFamily="34" charset="-128"/>
                <a:ea typeface="Arial Unicode MS" pitchFamily="34" charset="-128"/>
                <a:cs typeface="Arial Unicode MS" pitchFamily="34" charset="-128"/>
              </a:rPr>
              <a:t>of</a:t>
            </a:r>
            <a:r>
              <a:rPr lang="it-IT" sz="2400" b="1" dirty="0" smtClean="0">
                <a:solidFill>
                  <a:prstClr val="black"/>
                </a:solidFill>
                <a:latin typeface="Arial Unicode MS" pitchFamily="34" charset="-128"/>
                <a:ea typeface="Arial Unicode MS" pitchFamily="34" charset="-128"/>
                <a:cs typeface="Arial Unicode MS" pitchFamily="34" charset="-128"/>
              </a:rPr>
              <a:t> </a:t>
            </a:r>
            <a:r>
              <a:rPr lang="it-IT" sz="2400" b="1" dirty="0" err="1" smtClean="0">
                <a:solidFill>
                  <a:prstClr val="black"/>
                </a:solidFill>
                <a:latin typeface="Arial Unicode MS" pitchFamily="34" charset="-128"/>
                <a:ea typeface="Arial Unicode MS" pitchFamily="34" charset="-128"/>
                <a:cs typeface="Arial Unicode MS" pitchFamily="34" charset="-128"/>
              </a:rPr>
              <a:t>this</a:t>
            </a:r>
            <a:r>
              <a:rPr lang="it-IT" sz="2400" b="1" dirty="0" smtClean="0">
                <a:solidFill>
                  <a:prstClr val="black"/>
                </a:solidFill>
                <a:latin typeface="Arial Unicode MS" pitchFamily="34" charset="-128"/>
                <a:ea typeface="Arial Unicode MS" pitchFamily="34" charset="-128"/>
                <a:cs typeface="Arial Unicode MS" pitchFamily="34" charset="-128"/>
              </a:rPr>
              <a:t> sport, </a:t>
            </a:r>
            <a:r>
              <a:rPr lang="it-IT" sz="2400" b="1" dirty="0" err="1" smtClean="0">
                <a:solidFill>
                  <a:prstClr val="black"/>
                </a:solidFill>
                <a:latin typeface="Arial Unicode MS" pitchFamily="34" charset="-128"/>
                <a:ea typeface="Arial Unicode MS" pitchFamily="34" charset="-128"/>
                <a:cs typeface="Arial Unicode MS" pitchFamily="34" charset="-128"/>
              </a:rPr>
              <a:t>which</a:t>
            </a:r>
            <a:r>
              <a:rPr lang="it-IT" sz="2400" b="1" dirty="0" smtClean="0">
                <a:solidFill>
                  <a:prstClr val="black"/>
                </a:solidFill>
                <a:latin typeface="Arial Unicode MS" pitchFamily="34" charset="-128"/>
                <a:ea typeface="Arial Unicode MS" pitchFamily="34" charset="-128"/>
                <a:cs typeface="Arial Unicode MS" pitchFamily="34" charset="-128"/>
              </a:rPr>
              <a:t> </a:t>
            </a:r>
            <a:r>
              <a:rPr lang="it-IT" sz="2400" b="1" dirty="0" err="1" smtClean="0">
                <a:solidFill>
                  <a:prstClr val="black"/>
                </a:solidFill>
                <a:latin typeface="Arial Unicode MS" pitchFamily="34" charset="-128"/>
                <a:ea typeface="Arial Unicode MS" pitchFamily="34" charset="-128"/>
                <a:cs typeface="Arial Unicode MS" pitchFamily="34" charset="-128"/>
              </a:rPr>
              <a:t>is</a:t>
            </a:r>
            <a:r>
              <a:rPr lang="it-IT" sz="2400" b="1" dirty="0" smtClean="0">
                <a:solidFill>
                  <a:prstClr val="black"/>
                </a:solidFill>
                <a:latin typeface="Arial Unicode MS" pitchFamily="34" charset="-128"/>
                <a:ea typeface="Arial Unicode MS" pitchFamily="34" charset="-128"/>
                <a:cs typeface="Arial Unicode MS" pitchFamily="34" charset="-128"/>
              </a:rPr>
              <a:t> </a:t>
            </a:r>
            <a:r>
              <a:rPr lang="it-IT" sz="2400" b="1" dirty="0" err="1" smtClean="0">
                <a:solidFill>
                  <a:prstClr val="black"/>
                </a:solidFill>
                <a:latin typeface="Arial Unicode MS" pitchFamily="34" charset="-128"/>
                <a:ea typeface="Arial Unicode MS" pitchFamily="34" charset="-128"/>
                <a:cs typeface="Arial Unicode MS" pitchFamily="34" charset="-128"/>
              </a:rPr>
              <a:t>very</a:t>
            </a:r>
            <a:r>
              <a:rPr lang="it-IT" sz="2400" b="1" dirty="0" smtClean="0">
                <a:solidFill>
                  <a:prstClr val="black"/>
                </a:solidFill>
                <a:latin typeface="Arial Unicode MS" pitchFamily="34" charset="-128"/>
                <a:ea typeface="Arial Unicode MS" pitchFamily="34" charset="-128"/>
                <a:cs typeface="Arial Unicode MS" pitchFamily="34" charset="-128"/>
              </a:rPr>
              <a:t> easy </a:t>
            </a:r>
            <a:r>
              <a:rPr lang="it-IT" sz="2400" b="1" dirty="0" err="1" smtClean="0">
                <a:solidFill>
                  <a:prstClr val="black"/>
                </a:solidFill>
                <a:latin typeface="Arial Unicode MS" pitchFamily="34" charset="-128"/>
                <a:ea typeface="Arial Unicode MS" pitchFamily="34" charset="-128"/>
                <a:cs typeface="Arial Unicode MS" pitchFamily="34" charset="-128"/>
              </a:rPr>
              <a:t>to</a:t>
            </a:r>
            <a:r>
              <a:rPr lang="it-IT" sz="2400" b="1" dirty="0" smtClean="0">
                <a:solidFill>
                  <a:prstClr val="black"/>
                </a:solidFill>
                <a:latin typeface="Arial Unicode MS" pitchFamily="34" charset="-128"/>
                <a:ea typeface="Arial Unicode MS" pitchFamily="34" charset="-128"/>
                <a:cs typeface="Arial Unicode MS" pitchFamily="34" charset="-128"/>
              </a:rPr>
              <a:t> </a:t>
            </a:r>
            <a:r>
              <a:rPr lang="it-IT" sz="2400" b="1" dirty="0" err="1" smtClean="0">
                <a:solidFill>
                  <a:prstClr val="black"/>
                </a:solidFill>
                <a:latin typeface="Arial Unicode MS" pitchFamily="34" charset="-128"/>
                <a:ea typeface="Arial Unicode MS" pitchFamily="34" charset="-128"/>
                <a:cs typeface="Arial Unicode MS" pitchFamily="34" charset="-128"/>
              </a:rPr>
              <a:t>learn</a:t>
            </a:r>
            <a:r>
              <a:rPr lang="it-IT" sz="2400" b="1" dirty="0" smtClean="0">
                <a:solidFill>
                  <a:prstClr val="black"/>
                </a:solidFill>
                <a:latin typeface="Arial Unicode MS" pitchFamily="34" charset="-128"/>
                <a:ea typeface="Arial Unicode MS" pitchFamily="34" charset="-128"/>
                <a:cs typeface="Arial Unicode MS" pitchFamily="34" charset="-128"/>
              </a:rPr>
              <a:t>. </a:t>
            </a:r>
            <a:r>
              <a:rPr lang="it-IT" sz="2400" b="1" dirty="0" err="1" smtClean="0">
                <a:solidFill>
                  <a:prstClr val="black"/>
                </a:solidFill>
                <a:latin typeface="Arial Unicode MS" pitchFamily="34" charset="-128"/>
                <a:ea typeface="Arial Unicode MS" pitchFamily="34" charset="-128"/>
                <a:cs typeface="Arial Unicode MS" pitchFamily="34" charset="-128"/>
              </a:rPr>
              <a:t>After</a:t>
            </a:r>
            <a:r>
              <a:rPr lang="it-IT" sz="2400" b="1" dirty="0" smtClean="0">
                <a:solidFill>
                  <a:prstClr val="black"/>
                </a:solidFill>
                <a:latin typeface="Arial Unicode MS" pitchFamily="34" charset="-128"/>
                <a:ea typeface="Arial Unicode MS" pitchFamily="34" charset="-128"/>
                <a:cs typeface="Arial Unicode MS" pitchFamily="34" charset="-128"/>
              </a:rPr>
              <a:t> a </a:t>
            </a:r>
            <a:r>
              <a:rPr lang="it-IT" sz="2400" b="1" dirty="0" err="1" smtClean="0">
                <a:solidFill>
                  <a:prstClr val="black"/>
                </a:solidFill>
                <a:latin typeface="Arial Unicode MS" pitchFamily="34" charset="-128"/>
                <a:ea typeface="Arial Unicode MS" pitchFamily="34" charset="-128"/>
                <a:cs typeface="Arial Unicode MS" pitchFamily="34" charset="-128"/>
              </a:rPr>
              <a:t>lesson</a:t>
            </a:r>
            <a:r>
              <a:rPr lang="it-IT" sz="2400" b="1" dirty="0" smtClean="0">
                <a:solidFill>
                  <a:prstClr val="black"/>
                </a:solidFill>
                <a:latin typeface="Arial Unicode MS" pitchFamily="34" charset="-128"/>
                <a:ea typeface="Arial Unicode MS" pitchFamily="34" charset="-128"/>
                <a:cs typeface="Arial Unicode MS" pitchFamily="34" charset="-128"/>
              </a:rPr>
              <a:t> </a:t>
            </a:r>
            <a:r>
              <a:rPr lang="it-IT" sz="2400" b="1" dirty="0" err="1" smtClean="0">
                <a:solidFill>
                  <a:prstClr val="black"/>
                </a:solidFill>
                <a:latin typeface="Arial Unicode MS" pitchFamily="34" charset="-128"/>
                <a:ea typeface="Arial Unicode MS" pitchFamily="34" charset="-128"/>
                <a:cs typeface="Arial Unicode MS" pitchFamily="34" charset="-128"/>
              </a:rPr>
              <a:t>you</a:t>
            </a:r>
            <a:r>
              <a:rPr lang="it-IT" sz="2400" b="1" dirty="0" smtClean="0">
                <a:solidFill>
                  <a:prstClr val="black"/>
                </a:solidFill>
                <a:latin typeface="Arial Unicode MS" pitchFamily="34" charset="-128"/>
                <a:ea typeface="Arial Unicode MS" pitchFamily="34" charset="-128"/>
                <a:cs typeface="Arial Unicode MS" pitchFamily="34" charset="-128"/>
              </a:rPr>
              <a:t>  can </a:t>
            </a:r>
            <a:r>
              <a:rPr lang="it-IT" sz="2400" b="1" dirty="0" err="1" smtClean="0">
                <a:solidFill>
                  <a:prstClr val="black"/>
                </a:solidFill>
                <a:latin typeface="Arial Unicode MS" pitchFamily="34" charset="-128"/>
                <a:ea typeface="Arial Unicode MS" pitchFamily="34" charset="-128"/>
                <a:cs typeface="Arial Unicode MS" pitchFamily="34" charset="-128"/>
              </a:rPr>
              <a:t>rent</a:t>
            </a:r>
            <a:r>
              <a:rPr lang="it-IT" sz="2400" b="1" dirty="0" smtClean="0">
                <a:solidFill>
                  <a:prstClr val="black"/>
                </a:solidFill>
                <a:latin typeface="Arial Unicode MS" pitchFamily="34" charset="-128"/>
                <a:ea typeface="Arial Unicode MS" pitchFamily="34" charset="-128"/>
                <a:cs typeface="Arial Unicode MS" pitchFamily="34" charset="-128"/>
              </a:rPr>
              <a:t> the paddle surf and </a:t>
            </a:r>
            <a:r>
              <a:rPr lang="it-IT" sz="2400" b="1" dirty="0" err="1" smtClean="0">
                <a:solidFill>
                  <a:prstClr val="black"/>
                </a:solidFill>
                <a:latin typeface="Arial Unicode MS" pitchFamily="34" charset="-128"/>
                <a:ea typeface="Arial Unicode MS" pitchFamily="34" charset="-128"/>
                <a:cs typeface="Arial Unicode MS" pitchFamily="34" charset="-128"/>
              </a:rPr>
              <a:t>keep</a:t>
            </a:r>
            <a:r>
              <a:rPr lang="it-IT" sz="2400" b="1" dirty="0" smtClean="0">
                <a:solidFill>
                  <a:prstClr val="black"/>
                </a:solidFill>
                <a:latin typeface="Arial Unicode MS" pitchFamily="34" charset="-128"/>
                <a:ea typeface="Arial Unicode MS" pitchFamily="34" charset="-128"/>
                <a:cs typeface="Arial Unicode MS" pitchFamily="34" charset="-128"/>
              </a:rPr>
              <a:t> </a:t>
            </a:r>
            <a:r>
              <a:rPr lang="it-IT" sz="2400" b="1" dirty="0" err="1" smtClean="0">
                <a:solidFill>
                  <a:prstClr val="black"/>
                </a:solidFill>
                <a:latin typeface="Arial Unicode MS" pitchFamily="34" charset="-128"/>
                <a:ea typeface="Arial Unicode MS" pitchFamily="34" charset="-128"/>
                <a:cs typeface="Arial Unicode MS" pitchFamily="34" charset="-128"/>
              </a:rPr>
              <a:t>practicing</a:t>
            </a:r>
            <a:r>
              <a:rPr lang="it-IT" sz="2400" b="1" dirty="0" smtClean="0">
                <a:solidFill>
                  <a:prstClr val="black"/>
                </a:solidFill>
                <a:latin typeface="Arial Unicode MS" pitchFamily="34" charset="-128"/>
                <a:ea typeface="Arial Unicode MS" pitchFamily="34" charset="-128"/>
                <a:cs typeface="Arial Unicode MS" pitchFamily="34" charset="-128"/>
              </a:rPr>
              <a:t> on </a:t>
            </a:r>
            <a:r>
              <a:rPr lang="it-IT" sz="2400" b="1" dirty="0" err="1" smtClean="0">
                <a:solidFill>
                  <a:prstClr val="black"/>
                </a:solidFill>
                <a:latin typeface="Arial Unicode MS" pitchFamily="34" charset="-128"/>
                <a:ea typeface="Arial Unicode MS" pitchFamily="34" charset="-128"/>
                <a:cs typeface="Arial Unicode MS" pitchFamily="34" charset="-128"/>
              </a:rPr>
              <a:t>your</a:t>
            </a:r>
            <a:r>
              <a:rPr lang="it-IT" sz="2400" b="1" dirty="0" smtClean="0">
                <a:solidFill>
                  <a:prstClr val="black"/>
                </a:solidFill>
                <a:latin typeface="Arial Unicode MS" pitchFamily="34" charset="-128"/>
                <a:ea typeface="Arial Unicode MS" pitchFamily="34" charset="-128"/>
                <a:cs typeface="Arial Unicode MS" pitchFamily="34" charset="-128"/>
              </a:rPr>
              <a:t> </a:t>
            </a:r>
            <a:r>
              <a:rPr lang="it-IT" sz="2400" b="1" dirty="0" err="1" smtClean="0">
                <a:solidFill>
                  <a:prstClr val="black"/>
                </a:solidFill>
                <a:latin typeface="Arial Unicode MS" pitchFamily="34" charset="-128"/>
                <a:ea typeface="Arial Unicode MS" pitchFamily="34" charset="-128"/>
                <a:cs typeface="Arial Unicode MS" pitchFamily="34" charset="-128"/>
              </a:rPr>
              <a:t>own</a:t>
            </a:r>
            <a:r>
              <a:rPr lang="it-IT" sz="2400" b="1" dirty="0" smtClean="0">
                <a:solidFill>
                  <a:prstClr val="black"/>
                </a:solidFill>
                <a:latin typeface="Arial Unicode MS" pitchFamily="34" charset="-128"/>
                <a:ea typeface="Arial Unicode MS" pitchFamily="34" charset="-128"/>
                <a:cs typeface="Arial Unicode MS" pitchFamily="34" charset="-128"/>
              </a:rPr>
              <a:t>!</a:t>
            </a:r>
          </a:p>
        </p:txBody>
      </p:sp>
      <p:sp>
        <p:nvSpPr>
          <p:cNvPr id="6" name="CasellaDiTesto 5"/>
          <p:cNvSpPr txBox="1"/>
          <p:nvPr/>
        </p:nvSpPr>
        <p:spPr>
          <a:xfrm>
            <a:off x="1857356" y="714356"/>
            <a:ext cx="5429288" cy="584775"/>
          </a:xfrm>
          <a:prstGeom prst="rect">
            <a:avLst/>
          </a:prstGeom>
          <a:noFill/>
        </p:spPr>
        <p:txBody>
          <a:bodyPr wrap="square" rtlCol="0">
            <a:spAutoFit/>
          </a:bodyPr>
          <a:lstStyle/>
          <a:p>
            <a:pPr algn="ctr"/>
            <a:r>
              <a:rPr lang="it-IT" sz="3200" b="1" dirty="0" err="1" smtClean="0">
                <a:solidFill>
                  <a:srgbClr val="0F6FC6">
                    <a:lumMod val="75000"/>
                  </a:srgbClr>
                </a:solidFill>
              </a:rPr>
              <a:t>S.U.P.</a:t>
            </a:r>
            <a:r>
              <a:rPr lang="it-IT" sz="3200" b="1" dirty="0" smtClean="0">
                <a:solidFill>
                  <a:srgbClr val="0F6FC6">
                    <a:lumMod val="75000"/>
                  </a:srgbClr>
                </a:solidFill>
              </a:rPr>
              <a:t>  IN SALENTO</a:t>
            </a:r>
            <a:endParaRPr lang="it-IT" sz="3200" b="1" dirty="0">
              <a:solidFill>
                <a:srgbClr val="0F6FC6">
                  <a:lumMod val="75000"/>
                </a:srgbClr>
              </a:solidFill>
            </a:endParaRPr>
          </a:p>
        </p:txBody>
      </p:sp>
      <p:pic>
        <p:nvPicPr>
          <p:cNvPr id="7" name="irc_mi" descr="Risultati immagini per what is stand up paddle?"/>
          <p:cNvPicPr/>
          <p:nvPr/>
        </p:nvPicPr>
        <p:blipFill>
          <a:blip r:embed="rId2" cstate="print"/>
          <a:srcRect/>
          <a:stretch>
            <a:fillRect/>
          </a:stretch>
        </p:blipFill>
        <p:spPr bwMode="auto">
          <a:xfrm>
            <a:off x="1357290" y="2571744"/>
            <a:ext cx="6332220" cy="3836219"/>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2000"/>
                                        <p:tgtEl>
                                          <p:spTgt spid="6">
                                            <p:txEl>
                                              <p:pRg st="0" end="0"/>
                                            </p:txEl>
                                          </p:spTgt>
                                        </p:tgtEl>
                                      </p:cBhvr>
                                    </p:animEffect>
                                  </p:childTnLst>
                                </p:cTn>
                              </p:par>
                              <p:par>
                                <p:cTn id="8" presetID="26" presetClass="entr" presetSubtype="0" fill="hold" grpId="0" nodeType="withEffect">
                                  <p:stCondLst>
                                    <p:cond delay="0"/>
                                  </p:stCondLst>
                                  <p:childTnLst>
                                    <p:set>
                                      <p:cBhvr>
                                        <p:cTn id="9" dur="1" fill="hold">
                                          <p:stCondLst>
                                            <p:cond delay="0"/>
                                          </p:stCondLst>
                                        </p:cTn>
                                        <p:tgtEl>
                                          <p:spTgt spid="15361"/>
                                        </p:tgtEl>
                                        <p:attrNameLst>
                                          <p:attrName>style.visibility</p:attrName>
                                        </p:attrNameLst>
                                      </p:cBhvr>
                                      <p:to>
                                        <p:strVal val="visible"/>
                                      </p:to>
                                    </p:set>
                                    <p:animEffect transition="in" filter="wipe(down)">
                                      <p:cBhvr>
                                        <p:cTn id="10" dur="580">
                                          <p:stCondLst>
                                            <p:cond delay="0"/>
                                          </p:stCondLst>
                                        </p:cTn>
                                        <p:tgtEl>
                                          <p:spTgt spid="15361"/>
                                        </p:tgtEl>
                                      </p:cBhvr>
                                    </p:animEffect>
                                    <p:anim calcmode="lin" valueType="num">
                                      <p:cBhvr>
                                        <p:cTn id="11" dur="1822" tmFilter="0,0; 0.14,0.36; 0.43,0.73; 0.71,0.91; 1.0,1.0">
                                          <p:stCondLst>
                                            <p:cond delay="0"/>
                                          </p:stCondLst>
                                        </p:cTn>
                                        <p:tgtEl>
                                          <p:spTgt spid="15361"/>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15361"/>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15361"/>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15361"/>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15361"/>
                                        </p:tgtEl>
                                        <p:attrNameLst>
                                          <p:attrName>ppt_y</p:attrName>
                                        </p:attrNameLst>
                                      </p:cBhvr>
                                      <p:tavLst>
                                        <p:tav tm="0" fmla="#ppt_y-sin(pi*$)/81">
                                          <p:val>
                                            <p:fltVal val="0"/>
                                          </p:val>
                                        </p:tav>
                                        <p:tav tm="100000">
                                          <p:val>
                                            <p:fltVal val="1"/>
                                          </p:val>
                                        </p:tav>
                                      </p:tavLst>
                                    </p:anim>
                                    <p:animScale>
                                      <p:cBhvr>
                                        <p:cTn id="16" dur="26">
                                          <p:stCondLst>
                                            <p:cond delay="650"/>
                                          </p:stCondLst>
                                        </p:cTn>
                                        <p:tgtEl>
                                          <p:spTgt spid="15361"/>
                                        </p:tgtEl>
                                      </p:cBhvr>
                                      <p:to x="100000" y="60000"/>
                                    </p:animScale>
                                    <p:animScale>
                                      <p:cBhvr>
                                        <p:cTn id="17" dur="166" decel="50000">
                                          <p:stCondLst>
                                            <p:cond delay="676"/>
                                          </p:stCondLst>
                                        </p:cTn>
                                        <p:tgtEl>
                                          <p:spTgt spid="15361"/>
                                        </p:tgtEl>
                                      </p:cBhvr>
                                      <p:to x="100000" y="100000"/>
                                    </p:animScale>
                                    <p:animScale>
                                      <p:cBhvr>
                                        <p:cTn id="18" dur="26">
                                          <p:stCondLst>
                                            <p:cond delay="1312"/>
                                          </p:stCondLst>
                                        </p:cTn>
                                        <p:tgtEl>
                                          <p:spTgt spid="15361"/>
                                        </p:tgtEl>
                                      </p:cBhvr>
                                      <p:to x="100000" y="80000"/>
                                    </p:animScale>
                                    <p:animScale>
                                      <p:cBhvr>
                                        <p:cTn id="19" dur="166" decel="50000">
                                          <p:stCondLst>
                                            <p:cond delay="1338"/>
                                          </p:stCondLst>
                                        </p:cTn>
                                        <p:tgtEl>
                                          <p:spTgt spid="15361"/>
                                        </p:tgtEl>
                                      </p:cBhvr>
                                      <p:to x="100000" y="100000"/>
                                    </p:animScale>
                                    <p:animScale>
                                      <p:cBhvr>
                                        <p:cTn id="20" dur="26">
                                          <p:stCondLst>
                                            <p:cond delay="1642"/>
                                          </p:stCondLst>
                                        </p:cTn>
                                        <p:tgtEl>
                                          <p:spTgt spid="15361"/>
                                        </p:tgtEl>
                                      </p:cBhvr>
                                      <p:to x="100000" y="90000"/>
                                    </p:animScale>
                                    <p:animScale>
                                      <p:cBhvr>
                                        <p:cTn id="21" dur="166" decel="50000">
                                          <p:stCondLst>
                                            <p:cond delay="1668"/>
                                          </p:stCondLst>
                                        </p:cTn>
                                        <p:tgtEl>
                                          <p:spTgt spid="15361"/>
                                        </p:tgtEl>
                                      </p:cBhvr>
                                      <p:to x="100000" y="100000"/>
                                    </p:animScale>
                                    <p:animScale>
                                      <p:cBhvr>
                                        <p:cTn id="22" dur="26">
                                          <p:stCondLst>
                                            <p:cond delay="1808"/>
                                          </p:stCondLst>
                                        </p:cTn>
                                        <p:tgtEl>
                                          <p:spTgt spid="15361"/>
                                        </p:tgtEl>
                                      </p:cBhvr>
                                      <p:to x="100000" y="95000"/>
                                    </p:animScale>
                                    <p:animScale>
                                      <p:cBhvr>
                                        <p:cTn id="23" dur="166" decel="50000">
                                          <p:stCondLst>
                                            <p:cond delay="1834"/>
                                          </p:stCondLst>
                                        </p:cTn>
                                        <p:tgtEl>
                                          <p:spTgt spid="1536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1" grpId="0"/>
      <p:bldP spid="6" grpId="0" build="allAtOnce"/>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1142984"/>
            <a:ext cx="8786842"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it-IT" sz="2400" b="1" dirty="0" smtClean="0">
                <a:solidFill>
                  <a:prstClr val="black"/>
                </a:solidFill>
                <a:latin typeface="Arial Unicode MS" pitchFamily="34" charset="-128"/>
                <a:ea typeface="Arial Unicode MS" pitchFamily="34" charset="-128"/>
                <a:cs typeface="Arial Unicode MS" pitchFamily="34" charset="-128"/>
              </a:rPr>
              <a:t>An </a:t>
            </a:r>
            <a:r>
              <a:rPr lang="it-IT" sz="2400" b="1" dirty="0" err="1" smtClean="0">
                <a:solidFill>
                  <a:prstClr val="black"/>
                </a:solidFill>
                <a:latin typeface="Arial Unicode MS" pitchFamily="34" charset="-128"/>
                <a:ea typeface="Arial Unicode MS" pitchFamily="34" charset="-128"/>
                <a:cs typeface="Arial Unicode MS" pitchFamily="34" charset="-128"/>
              </a:rPr>
              <a:t>additional</a:t>
            </a:r>
            <a:r>
              <a:rPr lang="it-IT" sz="2400" b="1" dirty="0" smtClean="0">
                <a:solidFill>
                  <a:prstClr val="black"/>
                </a:solidFill>
                <a:latin typeface="Arial Unicode MS" pitchFamily="34" charset="-128"/>
                <a:ea typeface="Arial Unicode MS" pitchFamily="34" charset="-128"/>
                <a:cs typeface="Arial Unicode MS" pitchFamily="34" charset="-128"/>
              </a:rPr>
              <a:t> benefit </a:t>
            </a:r>
            <a:r>
              <a:rPr lang="it-IT" sz="2400" b="1" dirty="0" err="1" smtClean="0">
                <a:solidFill>
                  <a:prstClr val="black"/>
                </a:solidFill>
                <a:latin typeface="Arial Unicode MS" pitchFamily="34" charset="-128"/>
                <a:ea typeface="Arial Unicode MS" pitchFamily="34" charset="-128"/>
                <a:cs typeface="Arial Unicode MS" pitchFamily="34" charset="-128"/>
              </a:rPr>
              <a:t>of</a:t>
            </a:r>
            <a:r>
              <a:rPr lang="it-IT" sz="2400" b="1" dirty="0" smtClean="0">
                <a:solidFill>
                  <a:prstClr val="black"/>
                </a:solidFill>
                <a:latin typeface="Arial Unicode MS" pitchFamily="34" charset="-128"/>
                <a:ea typeface="Arial Unicode MS" pitchFamily="34" charset="-128"/>
                <a:cs typeface="Arial Unicode MS" pitchFamily="34" charset="-128"/>
              </a:rPr>
              <a:t> SUP </a:t>
            </a:r>
            <a:r>
              <a:rPr lang="it-IT" sz="2400" b="1" dirty="0" err="1" smtClean="0">
                <a:solidFill>
                  <a:prstClr val="black"/>
                </a:solidFill>
                <a:latin typeface="Arial Unicode MS" pitchFamily="34" charset="-128"/>
                <a:ea typeface="Arial Unicode MS" pitchFamily="34" charset="-128"/>
                <a:cs typeface="Arial Unicode MS" pitchFamily="34" charset="-128"/>
              </a:rPr>
              <a:t>is</a:t>
            </a:r>
            <a:r>
              <a:rPr lang="it-IT" sz="2400" b="1" dirty="0" smtClean="0">
                <a:solidFill>
                  <a:prstClr val="black"/>
                </a:solidFill>
                <a:latin typeface="Arial Unicode MS" pitchFamily="34" charset="-128"/>
                <a:ea typeface="Arial Unicode MS" pitchFamily="34" charset="-128"/>
                <a:cs typeface="Arial Unicode MS" pitchFamily="34" charset="-128"/>
              </a:rPr>
              <a:t> the full body </a:t>
            </a:r>
            <a:r>
              <a:rPr lang="it-IT" sz="2400" b="1" dirty="0" err="1" smtClean="0">
                <a:solidFill>
                  <a:prstClr val="black"/>
                </a:solidFill>
                <a:latin typeface="Arial Unicode MS" pitchFamily="34" charset="-128"/>
                <a:ea typeface="Arial Unicode MS" pitchFamily="34" charset="-128"/>
                <a:cs typeface="Arial Unicode MS" pitchFamily="34" charset="-128"/>
              </a:rPr>
              <a:t>workout</a:t>
            </a:r>
            <a:r>
              <a:rPr lang="it-IT" sz="2400" b="1" dirty="0" smtClean="0">
                <a:solidFill>
                  <a:prstClr val="black"/>
                </a:solidFill>
                <a:latin typeface="Arial Unicode MS" pitchFamily="34" charset="-128"/>
                <a:ea typeface="Arial Unicode MS" pitchFamily="34" charset="-128"/>
                <a:cs typeface="Arial Unicode MS" pitchFamily="34" charset="-128"/>
              </a:rPr>
              <a:t> </a:t>
            </a:r>
          </a:p>
          <a:p>
            <a:pPr algn="ctr" fontAlgn="base">
              <a:spcBef>
                <a:spcPct val="0"/>
              </a:spcBef>
              <a:spcAft>
                <a:spcPct val="0"/>
              </a:spcAft>
            </a:pPr>
            <a:r>
              <a:rPr lang="it-IT" sz="1200" b="1" dirty="0" smtClean="0">
                <a:solidFill>
                  <a:prstClr val="black"/>
                </a:solidFill>
                <a:latin typeface="Calibri" pitchFamily="34" charset="0"/>
                <a:ea typeface="Calibri" pitchFamily="34" charset="0"/>
                <a:cs typeface="Liberation Serif" charset="0"/>
              </a:rPr>
              <a:t> </a:t>
            </a:r>
            <a:endParaRPr lang="it-IT" b="1" dirty="0" smtClean="0">
              <a:solidFill>
                <a:prstClr val="black"/>
              </a:solidFill>
              <a:latin typeface="Arial" pitchFamily="34" charset="0"/>
              <a:cs typeface="Arial" pitchFamily="34" charset="0"/>
            </a:endParaRPr>
          </a:p>
        </p:txBody>
      </p:sp>
      <p:pic>
        <p:nvPicPr>
          <p:cNvPr id="3" name="Picture 4" descr="Risultati immagini per stand up paddle"/>
          <p:cNvPicPr>
            <a:picLocks noChangeAspect="1" noChangeArrowheads="1"/>
          </p:cNvPicPr>
          <p:nvPr/>
        </p:nvPicPr>
        <p:blipFill>
          <a:blip r:embed="rId2" cstate="print"/>
          <a:srcRect/>
          <a:stretch>
            <a:fillRect/>
          </a:stretch>
        </p:blipFill>
        <p:spPr bwMode="auto">
          <a:xfrm>
            <a:off x="857224" y="2071678"/>
            <a:ext cx="7377976" cy="4143404"/>
          </a:xfrm>
          <a:prstGeom prst="rect">
            <a:avLst/>
          </a:prstGeom>
          <a:noFill/>
        </p:spPr>
      </p:pic>
      <p:sp>
        <p:nvSpPr>
          <p:cNvPr id="4" name="CasellaDiTesto 3"/>
          <p:cNvSpPr txBox="1"/>
          <p:nvPr/>
        </p:nvSpPr>
        <p:spPr>
          <a:xfrm>
            <a:off x="3857621" y="2500306"/>
            <a:ext cx="2786082" cy="369332"/>
          </a:xfrm>
          <a:prstGeom prst="rect">
            <a:avLst/>
          </a:prstGeom>
          <a:noFill/>
        </p:spPr>
        <p:txBody>
          <a:bodyPr wrap="square" rtlCol="0">
            <a:spAutoFit/>
          </a:bodyPr>
          <a:lstStyle/>
          <a:p>
            <a:r>
              <a:rPr lang="it-IT" b="1" dirty="0" err="1" smtClean="0">
                <a:solidFill>
                  <a:prstClr val="black"/>
                </a:solidFill>
                <a:latin typeface="Arial Unicode MS" pitchFamily="34" charset="-128"/>
                <a:ea typeface="Arial Unicode MS" pitchFamily="34" charset="-128"/>
                <a:cs typeface="Arial Unicode MS" pitchFamily="34" charset="-128"/>
              </a:rPr>
              <a:t>wonderful</a:t>
            </a:r>
            <a:r>
              <a:rPr lang="it-IT" b="1" dirty="0" smtClean="0">
                <a:solidFill>
                  <a:prstClr val="black"/>
                </a:solidFill>
                <a:latin typeface="Arial Unicode MS" pitchFamily="34" charset="-128"/>
                <a:ea typeface="Arial Unicode MS" pitchFamily="34" charset="-128"/>
                <a:cs typeface="Arial Unicode MS" pitchFamily="34" charset="-128"/>
              </a:rPr>
              <a:t> </a:t>
            </a:r>
            <a:r>
              <a:rPr lang="it-IT" b="1" dirty="0" err="1" smtClean="0">
                <a:solidFill>
                  <a:prstClr val="black"/>
                </a:solidFill>
                <a:latin typeface="Arial Unicode MS" pitchFamily="34" charset="-128"/>
                <a:ea typeface="Arial Unicode MS" pitchFamily="34" charset="-128"/>
                <a:cs typeface="Arial Unicode MS" pitchFamily="34" charset="-128"/>
              </a:rPr>
              <a:t>sea</a:t>
            </a:r>
            <a:r>
              <a:rPr lang="it-IT" b="1" dirty="0" smtClean="0">
                <a:solidFill>
                  <a:prstClr val="black"/>
                </a:solidFill>
                <a:latin typeface="Arial Unicode MS" pitchFamily="34" charset="-128"/>
                <a:ea typeface="Arial Unicode MS" pitchFamily="34" charset="-128"/>
                <a:cs typeface="Arial Unicode MS" pitchFamily="34" charset="-128"/>
              </a:rPr>
              <a:t> </a:t>
            </a:r>
            <a:r>
              <a:rPr lang="it-IT" b="1" dirty="0" err="1" smtClean="0">
                <a:solidFill>
                  <a:prstClr val="black"/>
                </a:solidFill>
                <a:latin typeface="Arial Unicode MS" pitchFamily="34" charset="-128"/>
                <a:ea typeface="Arial Unicode MS" pitchFamily="34" charset="-128"/>
                <a:cs typeface="Arial Unicode MS" pitchFamily="34" charset="-128"/>
              </a:rPr>
              <a:t>of</a:t>
            </a:r>
            <a:r>
              <a:rPr lang="it-IT" b="1" dirty="0" smtClean="0">
                <a:solidFill>
                  <a:prstClr val="black"/>
                </a:solidFill>
                <a:latin typeface="Arial Unicode MS" pitchFamily="34" charset="-128"/>
                <a:ea typeface="Arial Unicode MS" pitchFamily="34" charset="-128"/>
                <a:cs typeface="Arial Unicode MS" pitchFamily="34" charset="-128"/>
              </a:rPr>
              <a:t> Salento</a:t>
            </a:r>
            <a:endParaRPr lang="it-IT"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2214546" y="785794"/>
            <a:ext cx="4572032" cy="584775"/>
          </a:xfrm>
          <a:prstGeom prst="rect">
            <a:avLst/>
          </a:prstGeom>
          <a:noFill/>
        </p:spPr>
        <p:txBody>
          <a:bodyPr wrap="square" rtlCol="0">
            <a:spAutoFit/>
          </a:bodyPr>
          <a:lstStyle/>
          <a:p>
            <a:pPr algn="ctr"/>
            <a:r>
              <a:rPr lang="it-IT" sz="3200" b="1" dirty="0" err="1" smtClean="0">
                <a:solidFill>
                  <a:srgbClr val="0F6FC6">
                    <a:lumMod val="75000"/>
                  </a:srgbClr>
                </a:solidFill>
              </a:rPr>
              <a:t>S.U.P.</a:t>
            </a:r>
            <a:r>
              <a:rPr lang="it-IT" sz="3200" b="1" dirty="0" smtClean="0">
                <a:solidFill>
                  <a:srgbClr val="0F6FC6">
                    <a:lumMod val="75000"/>
                  </a:srgbClr>
                </a:solidFill>
              </a:rPr>
              <a:t> FOR EVERYONE  </a:t>
            </a:r>
            <a:endParaRPr lang="it-IT" sz="3200" b="1" dirty="0">
              <a:solidFill>
                <a:srgbClr val="0F6FC6">
                  <a:lumMod val="75000"/>
                </a:srgbClr>
              </a:solidFill>
            </a:endParaRPr>
          </a:p>
        </p:txBody>
      </p:sp>
      <p:sp>
        <p:nvSpPr>
          <p:cNvPr id="2049" name="Rectangle 1"/>
          <p:cNvSpPr>
            <a:spLocks noChangeArrowheads="1"/>
          </p:cNvSpPr>
          <p:nvPr/>
        </p:nvSpPr>
        <p:spPr bwMode="auto">
          <a:xfrm>
            <a:off x="571472" y="1428736"/>
            <a:ext cx="8037778" cy="1107996"/>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it-IT" sz="4800" b="1" dirty="0" err="1" smtClean="0">
                <a:solidFill>
                  <a:prstClr val="black"/>
                </a:solidFill>
                <a:latin typeface="Arial Unicode MS" pitchFamily="34" charset="-128"/>
                <a:ea typeface="Arial Unicode MS" pitchFamily="34" charset="-128"/>
                <a:cs typeface="Arial Unicode MS" pitchFamily="34" charset="-128"/>
              </a:rPr>
              <a:t>It</a:t>
            </a:r>
            <a:r>
              <a:rPr lang="it-IT" sz="4800" b="1" dirty="0" smtClean="0">
                <a:solidFill>
                  <a:prstClr val="black"/>
                </a:solidFill>
                <a:latin typeface="Arial Unicode MS" pitchFamily="34" charset="-128"/>
                <a:ea typeface="Arial Unicode MS" pitchFamily="34" charset="-128"/>
                <a:cs typeface="Arial Unicode MS" pitchFamily="34" charset="-128"/>
              </a:rPr>
              <a:t>’s a </a:t>
            </a:r>
            <a:r>
              <a:rPr lang="it-IT" sz="4800" b="1" dirty="0" err="1" smtClean="0">
                <a:solidFill>
                  <a:prstClr val="black"/>
                </a:solidFill>
                <a:latin typeface="Arial Unicode MS" pitchFamily="34" charset="-128"/>
                <a:ea typeface="Arial Unicode MS" pitchFamily="34" charset="-128"/>
                <a:cs typeface="Arial Unicode MS" pitchFamily="34" charset="-128"/>
              </a:rPr>
              <a:t>funny</a:t>
            </a:r>
            <a:r>
              <a:rPr lang="it-IT" sz="4800" b="1" dirty="0" smtClean="0">
                <a:solidFill>
                  <a:prstClr val="black"/>
                </a:solidFill>
                <a:latin typeface="Arial Unicode MS" pitchFamily="34" charset="-128"/>
                <a:ea typeface="Arial Unicode MS" pitchFamily="34" charset="-128"/>
                <a:cs typeface="Arial Unicode MS" pitchFamily="34" charset="-128"/>
              </a:rPr>
              <a:t> sport </a:t>
            </a:r>
            <a:r>
              <a:rPr lang="it-IT" sz="4800" b="1" dirty="0" err="1" smtClean="0">
                <a:solidFill>
                  <a:prstClr val="black"/>
                </a:solidFill>
                <a:latin typeface="Arial Unicode MS" pitchFamily="34" charset="-128"/>
                <a:ea typeface="Arial Unicode MS" pitchFamily="34" charset="-128"/>
                <a:cs typeface="Arial Unicode MS" pitchFamily="34" charset="-128"/>
              </a:rPr>
              <a:t>for</a:t>
            </a:r>
            <a:r>
              <a:rPr lang="it-IT" sz="4800" b="1" dirty="0" smtClean="0">
                <a:solidFill>
                  <a:prstClr val="black"/>
                </a:solidFill>
                <a:latin typeface="Arial Unicode MS" pitchFamily="34" charset="-128"/>
                <a:ea typeface="Arial Unicode MS" pitchFamily="34" charset="-128"/>
                <a:cs typeface="Arial Unicode MS" pitchFamily="34" charset="-128"/>
              </a:rPr>
              <a:t> </a:t>
            </a:r>
            <a:r>
              <a:rPr lang="it-IT" sz="4800" b="1" dirty="0" err="1" smtClean="0">
                <a:solidFill>
                  <a:prstClr val="black"/>
                </a:solidFill>
                <a:latin typeface="Arial Unicode MS" pitchFamily="34" charset="-128"/>
                <a:ea typeface="Arial Unicode MS" pitchFamily="34" charset="-128"/>
                <a:cs typeface="Arial Unicode MS" pitchFamily="34" charset="-128"/>
              </a:rPr>
              <a:t>all</a:t>
            </a:r>
            <a:r>
              <a:rPr lang="it-IT" sz="4800" b="1" dirty="0" smtClean="0">
                <a:solidFill>
                  <a:prstClr val="black"/>
                </a:solidFill>
                <a:latin typeface="Arial Unicode MS" pitchFamily="34" charset="-128"/>
                <a:ea typeface="Arial Unicode MS" pitchFamily="34" charset="-128"/>
                <a:cs typeface="Arial Unicode MS" pitchFamily="34" charset="-128"/>
              </a:rPr>
              <a:t> </a:t>
            </a:r>
            <a:r>
              <a:rPr lang="it-IT" sz="4800" b="1" dirty="0" err="1" smtClean="0">
                <a:solidFill>
                  <a:prstClr val="black"/>
                </a:solidFill>
                <a:latin typeface="Arial Unicode MS" pitchFamily="34" charset="-128"/>
                <a:ea typeface="Arial Unicode MS" pitchFamily="34" charset="-128"/>
                <a:cs typeface="Arial Unicode MS" pitchFamily="34" charset="-128"/>
              </a:rPr>
              <a:t>ages</a:t>
            </a:r>
            <a:r>
              <a:rPr lang="it-IT" sz="4800" b="1" dirty="0" smtClean="0">
                <a:solidFill>
                  <a:prstClr val="black"/>
                </a:solidFill>
                <a:latin typeface="Arial Unicode MS" pitchFamily="34" charset="-128"/>
                <a:ea typeface="Arial Unicode MS" pitchFamily="34" charset="-128"/>
                <a:cs typeface="Arial Unicode MS" pitchFamily="34" charset="-128"/>
              </a:rPr>
              <a:t>!</a:t>
            </a:r>
          </a:p>
          <a:p>
            <a:pPr eaLnBrk="0" fontAlgn="base" hangingPunct="0">
              <a:spcBef>
                <a:spcPct val="0"/>
              </a:spcBef>
              <a:spcAft>
                <a:spcPct val="0"/>
              </a:spcAft>
            </a:pPr>
            <a:endParaRPr lang="it-IT" dirty="0" smtClean="0">
              <a:solidFill>
                <a:prstClr val="black"/>
              </a:solidFill>
              <a:latin typeface="Arial" pitchFamily="34" charset="0"/>
            </a:endParaRPr>
          </a:p>
        </p:txBody>
      </p:sp>
      <p:pic>
        <p:nvPicPr>
          <p:cNvPr id="8" name="Immagine 7"/>
          <p:cNvPicPr/>
          <p:nvPr/>
        </p:nvPicPr>
        <p:blipFill>
          <a:blip r:embed="rId2" cstate="print"/>
          <a:srcRect l="11865"/>
          <a:stretch>
            <a:fillRect/>
          </a:stretch>
        </p:blipFill>
        <p:spPr bwMode="auto">
          <a:xfrm rot="21144001">
            <a:off x="200963" y="2756653"/>
            <a:ext cx="4096469" cy="3311089"/>
          </a:xfrm>
          <a:prstGeom prst="rect">
            <a:avLst/>
          </a:prstGeom>
          <a:ln>
            <a:noFill/>
          </a:ln>
          <a:effectLst>
            <a:softEdge rad="112500"/>
          </a:effectLst>
        </p:spPr>
      </p:pic>
      <p:pic>
        <p:nvPicPr>
          <p:cNvPr id="9" name="Immagine 8"/>
          <p:cNvPicPr/>
          <p:nvPr/>
        </p:nvPicPr>
        <p:blipFill>
          <a:blip r:embed="rId3" cstate="print"/>
          <a:srcRect l="16129"/>
          <a:stretch>
            <a:fillRect/>
          </a:stretch>
        </p:blipFill>
        <p:spPr bwMode="auto">
          <a:xfrm rot="526089">
            <a:off x="4579075" y="3026462"/>
            <a:ext cx="4346205" cy="3323100"/>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2049"/>
                                        </p:tgtEl>
                                        <p:attrNameLst>
                                          <p:attrName>style.visibility</p:attrName>
                                        </p:attrNameLst>
                                      </p:cBhvr>
                                      <p:to>
                                        <p:strVal val="visible"/>
                                      </p:to>
                                    </p:set>
                                    <p:animEffect transition="in" filter="fade">
                                      <p:cBhvr>
                                        <p:cTn id="10" dur="1000"/>
                                        <p:tgtEl>
                                          <p:spTgt spid="2049"/>
                                        </p:tgtEl>
                                      </p:cBhvr>
                                    </p:animEffect>
                                    <p:anim calcmode="lin" valueType="num">
                                      <p:cBhvr>
                                        <p:cTn id="11" dur="1000" fill="hold"/>
                                        <p:tgtEl>
                                          <p:spTgt spid="2049"/>
                                        </p:tgtEl>
                                        <p:attrNameLst>
                                          <p:attrName>ppt_x</p:attrName>
                                        </p:attrNameLst>
                                      </p:cBhvr>
                                      <p:tavLst>
                                        <p:tav tm="0">
                                          <p:val>
                                            <p:strVal val="#ppt_x"/>
                                          </p:val>
                                        </p:tav>
                                        <p:tav tm="100000">
                                          <p:val>
                                            <p:strVal val="#ppt_x"/>
                                          </p:val>
                                        </p:tav>
                                      </p:tavLst>
                                    </p:anim>
                                    <p:anim calcmode="lin" valueType="num">
                                      <p:cBhvr>
                                        <p:cTn id="12" dur="1000" fill="hold"/>
                                        <p:tgtEl>
                                          <p:spTgt spid="20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P spid="204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285720" y="1285860"/>
            <a:ext cx="8426819" cy="19389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it-IT" sz="4000" b="1" dirty="0" err="1" smtClean="0">
                <a:solidFill>
                  <a:prstClr val="black"/>
                </a:solidFill>
                <a:latin typeface="Arial Unicode MS" pitchFamily="34" charset="-128"/>
                <a:ea typeface="Arial Unicode MS" pitchFamily="34" charset="-128"/>
                <a:cs typeface="Arial Unicode MS" pitchFamily="34" charset="-128"/>
              </a:rPr>
              <a:t>Fantastic</a:t>
            </a:r>
            <a:r>
              <a:rPr lang="it-IT" sz="4000" b="1" dirty="0" smtClean="0">
                <a:solidFill>
                  <a:prstClr val="black"/>
                </a:solidFill>
                <a:latin typeface="Arial Unicode MS" pitchFamily="34" charset="-128"/>
                <a:ea typeface="Arial Unicode MS" pitchFamily="34" charset="-128"/>
                <a:cs typeface="Arial Unicode MS" pitchFamily="34" charset="-128"/>
              </a:rPr>
              <a:t> </a:t>
            </a:r>
            <a:r>
              <a:rPr lang="it-IT" sz="4000" b="1" dirty="0" err="1" smtClean="0">
                <a:solidFill>
                  <a:prstClr val="black"/>
                </a:solidFill>
                <a:latin typeface="Arial Unicode MS" pitchFamily="34" charset="-128"/>
                <a:ea typeface="Arial Unicode MS" pitchFamily="34" charset="-128"/>
                <a:cs typeface="Arial Unicode MS" pitchFamily="34" charset="-128"/>
              </a:rPr>
              <a:t>time</a:t>
            </a:r>
            <a:r>
              <a:rPr lang="it-IT" sz="4000" b="1" dirty="0" smtClean="0">
                <a:solidFill>
                  <a:prstClr val="black"/>
                </a:solidFill>
                <a:latin typeface="Arial Unicode MS" pitchFamily="34" charset="-128"/>
                <a:ea typeface="Arial Unicode MS" pitchFamily="34" charset="-128"/>
                <a:cs typeface="Arial Unicode MS" pitchFamily="34" charset="-128"/>
              </a:rPr>
              <a:t> paddle </a:t>
            </a:r>
            <a:r>
              <a:rPr lang="it-IT" sz="4000" b="1" dirty="0" err="1" smtClean="0">
                <a:solidFill>
                  <a:prstClr val="black"/>
                </a:solidFill>
                <a:latin typeface="Arial Unicode MS" pitchFamily="34" charset="-128"/>
                <a:ea typeface="Arial Unicode MS" pitchFamily="34" charset="-128"/>
                <a:cs typeface="Arial Unicode MS" pitchFamily="34" charset="-128"/>
              </a:rPr>
              <a:t>boarding</a:t>
            </a:r>
            <a:r>
              <a:rPr lang="it-IT" sz="4000" b="1" dirty="0" smtClean="0">
                <a:solidFill>
                  <a:prstClr val="black"/>
                </a:solidFill>
                <a:latin typeface="Arial Unicode MS" pitchFamily="34" charset="-128"/>
                <a:ea typeface="Arial Unicode MS" pitchFamily="34" charset="-128"/>
                <a:cs typeface="Arial Unicode MS" pitchFamily="34" charset="-128"/>
              </a:rPr>
              <a:t> in </a:t>
            </a:r>
            <a:r>
              <a:rPr lang="it-IT" sz="4000" b="1" dirty="0" err="1" smtClean="0">
                <a:solidFill>
                  <a:prstClr val="black"/>
                </a:solidFill>
                <a:latin typeface="Arial Unicode MS" pitchFamily="34" charset="-128"/>
                <a:ea typeface="Arial Unicode MS" pitchFamily="34" charset="-128"/>
                <a:cs typeface="Arial Unicode MS" pitchFamily="34" charset="-128"/>
              </a:rPr>
              <a:t>our</a:t>
            </a:r>
            <a:r>
              <a:rPr lang="it-IT" sz="4000" b="1" dirty="0" smtClean="0">
                <a:solidFill>
                  <a:prstClr val="black"/>
                </a:solidFill>
                <a:latin typeface="Arial Unicode MS" pitchFamily="34" charset="-128"/>
                <a:ea typeface="Arial Unicode MS" pitchFamily="34" charset="-128"/>
                <a:cs typeface="Arial Unicode MS" pitchFamily="34" charset="-128"/>
              </a:rPr>
              <a:t> </a:t>
            </a:r>
            <a:r>
              <a:rPr lang="it-IT" sz="4000" b="1" dirty="0" err="1" smtClean="0">
                <a:solidFill>
                  <a:prstClr val="black"/>
                </a:solidFill>
                <a:latin typeface="Arial Unicode MS" pitchFamily="34" charset="-128"/>
                <a:ea typeface="Arial Unicode MS" pitchFamily="34" charset="-128"/>
                <a:cs typeface="Arial Unicode MS" pitchFamily="34" charset="-128"/>
              </a:rPr>
              <a:t>crystal</a:t>
            </a:r>
            <a:r>
              <a:rPr lang="it-IT" sz="4000" b="1" dirty="0" smtClean="0">
                <a:solidFill>
                  <a:prstClr val="black"/>
                </a:solidFill>
                <a:latin typeface="Arial Unicode MS" pitchFamily="34" charset="-128"/>
                <a:ea typeface="Arial Unicode MS" pitchFamily="34" charset="-128"/>
                <a:cs typeface="Arial Unicode MS" pitchFamily="34" charset="-128"/>
              </a:rPr>
              <a:t> </a:t>
            </a:r>
            <a:r>
              <a:rPr lang="it-IT" sz="4000" b="1" dirty="0" err="1" smtClean="0">
                <a:solidFill>
                  <a:prstClr val="black"/>
                </a:solidFill>
                <a:latin typeface="Arial Unicode MS" pitchFamily="34" charset="-128"/>
                <a:ea typeface="Arial Unicode MS" pitchFamily="34" charset="-128"/>
                <a:cs typeface="Arial Unicode MS" pitchFamily="34" charset="-128"/>
              </a:rPr>
              <a:t>clean</a:t>
            </a:r>
            <a:r>
              <a:rPr lang="it-IT" sz="4000" b="1" dirty="0" smtClean="0">
                <a:solidFill>
                  <a:prstClr val="black"/>
                </a:solidFill>
                <a:latin typeface="Arial Unicode MS" pitchFamily="34" charset="-128"/>
                <a:ea typeface="Arial Unicode MS" pitchFamily="34" charset="-128"/>
                <a:cs typeface="Arial Unicode MS" pitchFamily="34" charset="-128"/>
              </a:rPr>
              <a:t> </a:t>
            </a:r>
            <a:r>
              <a:rPr lang="it-IT" sz="4000" b="1" dirty="0" err="1" smtClean="0">
                <a:solidFill>
                  <a:prstClr val="black"/>
                </a:solidFill>
                <a:latin typeface="Arial Unicode MS" pitchFamily="34" charset="-128"/>
                <a:ea typeface="Arial Unicode MS" pitchFamily="34" charset="-128"/>
                <a:cs typeface="Arial Unicode MS" pitchFamily="34" charset="-128"/>
              </a:rPr>
              <a:t>waters</a:t>
            </a:r>
            <a:r>
              <a:rPr lang="it-IT" sz="4000" b="1" dirty="0" smtClean="0">
                <a:solidFill>
                  <a:prstClr val="black"/>
                </a:solidFill>
                <a:latin typeface="Arial Unicode MS" pitchFamily="34" charset="-128"/>
                <a:ea typeface="Arial Unicode MS" pitchFamily="34" charset="-128"/>
                <a:cs typeface="Arial Unicode MS" pitchFamily="34" charset="-128"/>
              </a:rPr>
              <a:t>! </a:t>
            </a:r>
          </a:p>
          <a:p>
            <a:pPr eaLnBrk="0" fontAlgn="base" hangingPunct="0">
              <a:spcBef>
                <a:spcPct val="0"/>
              </a:spcBef>
              <a:spcAft>
                <a:spcPct val="0"/>
              </a:spcAft>
            </a:pPr>
            <a:endParaRPr lang="it-IT" sz="4000" dirty="0" smtClean="0">
              <a:solidFill>
                <a:prstClr val="black"/>
              </a:solidFill>
              <a:latin typeface="Arial" pitchFamily="34" charset="0"/>
            </a:endParaRPr>
          </a:p>
        </p:txBody>
      </p:sp>
      <p:sp>
        <p:nvSpPr>
          <p:cNvPr id="1026" name="AutoShape 2" descr="Risultati immagini per stand up paddl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solidFill>
                <a:prstClr val="black"/>
              </a:solidFill>
            </a:endParaRPr>
          </a:p>
        </p:txBody>
      </p:sp>
      <p:pic>
        <p:nvPicPr>
          <p:cNvPr id="4" name="Immagine 3" descr="pexels-photo-298899.jpg"/>
          <p:cNvPicPr>
            <a:picLocks noChangeAspect="1"/>
          </p:cNvPicPr>
          <p:nvPr/>
        </p:nvPicPr>
        <p:blipFill>
          <a:blip r:embed="rId2" cstate="print"/>
          <a:stretch>
            <a:fillRect/>
          </a:stretch>
        </p:blipFill>
        <p:spPr>
          <a:xfrm>
            <a:off x="100420" y="3000372"/>
            <a:ext cx="9043580" cy="2571768"/>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25"/>
                                        </p:tgtEl>
                                        <p:attrNameLst>
                                          <p:attrName>style.visibility</p:attrName>
                                        </p:attrNameLst>
                                      </p:cBhvr>
                                      <p:to>
                                        <p:strVal val="visible"/>
                                      </p:to>
                                    </p:set>
                                    <p:anim calcmode="lin" valueType="num">
                                      <p:cBhvr additive="base">
                                        <p:cTn id="7" dur="500" fill="hold"/>
                                        <p:tgtEl>
                                          <p:spTgt spid="1025"/>
                                        </p:tgtEl>
                                        <p:attrNameLst>
                                          <p:attrName>ppt_x</p:attrName>
                                        </p:attrNameLst>
                                      </p:cBhvr>
                                      <p:tavLst>
                                        <p:tav tm="0">
                                          <p:val>
                                            <p:strVal val="#ppt_x"/>
                                          </p:val>
                                        </p:tav>
                                        <p:tav tm="100000">
                                          <p:val>
                                            <p:strVal val="#ppt_x"/>
                                          </p:val>
                                        </p:tav>
                                      </p:tavLst>
                                    </p:anim>
                                    <p:anim calcmode="lin" valueType="num">
                                      <p:cBhvr additive="base">
                                        <p:cTn id="8" dur="500" fill="hold"/>
                                        <p:tgtEl>
                                          <p:spTgt spid="10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TextBox 3"/>
          <p:cNvSpPr txBox="1"/>
          <p:nvPr/>
        </p:nvSpPr>
        <p:spPr>
          <a:xfrm>
            <a:off x="3006513" y="404664"/>
            <a:ext cx="2682081" cy="923330"/>
          </a:xfrm>
          <a:prstGeom prst="rect">
            <a:avLst/>
          </a:prstGeom>
          <a:noFill/>
        </p:spPr>
        <p:txBody>
          <a:bodyPr wrap="none" rtlCol="0">
            <a:spAutoFit/>
          </a:bodyPr>
          <a:lstStyle/>
          <a:p>
            <a:r>
              <a:rPr lang="it-IT" sz="5400" b="1" dirty="0" smtClean="0">
                <a:solidFill>
                  <a:schemeClr val="bg1"/>
                </a:solidFill>
                <a:effectLst>
                  <a:outerShdw blurRad="38100" dist="38100" dir="2700000" algn="tl">
                    <a:srgbClr val="000000">
                      <a:alpha val="43137"/>
                    </a:srgbClr>
                  </a:outerShdw>
                </a:effectLst>
              </a:rPr>
              <a:t>Regatta</a:t>
            </a:r>
            <a:endParaRPr lang="it-IT" sz="54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4064331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835696" y="260648"/>
            <a:ext cx="8229600" cy="1143000"/>
          </a:xfrm>
        </p:spPr>
        <p:txBody>
          <a:bodyPr/>
          <a:lstStyle/>
          <a:p>
            <a:r>
              <a:rPr lang="it-IT" b="1" dirty="0" smtClean="0">
                <a:solidFill>
                  <a:schemeClr val="bg1"/>
                </a:solidFill>
              </a:rPr>
              <a:t>What is Windsurf?</a:t>
            </a:r>
            <a:endParaRPr lang="it-IT" b="1" dirty="0">
              <a:solidFill>
                <a:schemeClr val="bg1"/>
              </a:solidFill>
            </a:endParaRPr>
          </a:p>
        </p:txBody>
      </p:sp>
      <p:sp>
        <p:nvSpPr>
          <p:cNvPr id="3" name="Content Placeholder 2"/>
          <p:cNvSpPr>
            <a:spLocks noGrp="1"/>
          </p:cNvSpPr>
          <p:nvPr>
            <p:ph idx="1"/>
          </p:nvPr>
        </p:nvSpPr>
        <p:spPr>
          <a:xfrm>
            <a:off x="467544" y="2420888"/>
            <a:ext cx="8219256" cy="4047728"/>
          </a:xfrm>
        </p:spPr>
        <p:txBody>
          <a:bodyPr/>
          <a:lstStyle/>
          <a:p>
            <a:pPr marL="0" indent="0">
              <a:buNone/>
            </a:pPr>
            <a:r>
              <a:rPr lang="en-US" dirty="0" smtClean="0"/>
              <a:t>.</a:t>
            </a:r>
            <a:endParaRPr lang="it-IT" dirty="0"/>
          </a:p>
        </p:txBody>
      </p:sp>
      <p:sp>
        <p:nvSpPr>
          <p:cNvPr id="2" name="TextBox 1"/>
          <p:cNvSpPr txBox="1"/>
          <p:nvPr/>
        </p:nvSpPr>
        <p:spPr>
          <a:xfrm>
            <a:off x="899592" y="1665674"/>
            <a:ext cx="4893134" cy="646331"/>
          </a:xfrm>
          <a:prstGeom prst="rect">
            <a:avLst/>
          </a:prstGeom>
          <a:noFill/>
        </p:spPr>
        <p:txBody>
          <a:bodyPr wrap="none" rtlCol="0">
            <a:spAutoFit/>
          </a:bodyPr>
          <a:lstStyle/>
          <a:p>
            <a:r>
              <a:rPr lang="it-IT" b="1" dirty="0" smtClean="0">
                <a:solidFill>
                  <a:prstClr val="white"/>
                </a:solidFill>
              </a:rPr>
              <a:t>Windsurf i</a:t>
            </a:r>
            <a:r>
              <a:rPr lang="en-US" b="1" dirty="0" smtClean="0">
                <a:solidFill>
                  <a:prstClr val="white"/>
                </a:solidFill>
              </a:rPr>
              <a:t>s </a:t>
            </a:r>
            <a:r>
              <a:rPr lang="en-US" b="1" dirty="0">
                <a:solidFill>
                  <a:prstClr val="white"/>
                </a:solidFill>
              </a:rPr>
              <a:t>a form of sailing, </a:t>
            </a:r>
            <a:r>
              <a:rPr lang="en-US" b="1" dirty="0" smtClean="0">
                <a:solidFill>
                  <a:prstClr val="white"/>
                </a:solidFill>
              </a:rPr>
              <a:t>where </a:t>
            </a:r>
            <a:r>
              <a:rPr lang="en-US" b="1" dirty="0">
                <a:solidFill>
                  <a:prstClr val="white"/>
                </a:solidFill>
              </a:rPr>
              <a:t>a </a:t>
            </a:r>
            <a:r>
              <a:rPr lang="en-US" b="1" dirty="0" smtClean="0">
                <a:solidFill>
                  <a:prstClr val="white"/>
                </a:solidFill>
              </a:rPr>
              <a:t>board</a:t>
            </a:r>
          </a:p>
          <a:p>
            <a:r>
              <a:rPr lang="en-US" b="1" dirty="0" smtClean="0">
                <a:solidFill>
                  <a:prstClr val="white"/>
                </a:solidFill>
              </a:rPr>
              <a:t> </a:t>
            </a:r>
            <a:r>
              <a:rPr lang="en-US" b="1" dirty="0">
                <a:solidFill>
                  <a:prstClr val="white"/>
                </a:solidFill>
              </a:rPr>
              <a:t>is powered across the </a:t>
            </a:r>
            <a:r>
              <a:rPr lang="en-US" b="1" dirty="0" smtClean="0">
                <a:solidFill>
                  <a:prstClr val="white"/>
                </a:solidFill>
              </a:rPr>
              <a:t>water </a:t>
            </a:r>
            <a:r>
              <a:rPr lang="en-US" b="1" dirty="0">
                <a:solidFill>
                  <a:prstClr val="white"/>
                </a:solidFill>
              </a:rPr>
              <a:t>by the wind.</a:t>
            </a:r>
            <a:endParaRPr lang="it-IT" b="1" dirty="0">
              <a:solidFill>
                <a:prstClr val="white"/>
              </a:solidFill>
            </a:endParaRPr>
          </a:p>
        </p:txBody>
      </p:sp>
    </p:spTree>
    <p:extLst>
      <p:ext uri="{BB962C8B-B14F-4D97-AF65-F5344CB8AC3E}">
        <p14:creationId xmlns:p14="http://schemas.microsoft.com/office/powerpoint/2010/main" xmlns="" val="2789023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p:cTn id="11"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3" dur="500"/>
                                        <p:tgtEl>
                                          <p:spTgt spid="3">
                                            <p:txEl>
                                              <p:pRg st="0" end="0"/>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build="p"/>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5000" r="-25000"/>
          </a:stretch>
        </a:blipFill>
        <a:effectLst/>
      </p:bgPr>
    </p:bg>
    <p:spTree>
      <p:nvGrpSpPr>
        <p:cNvPr id="1" name=""/>
        <p:cNvGrpSpPr/>
        <p:nvPr/>
      </p:nvGrpSpPr>
      <p:grpSpPr>
        <a:xfrm>
          <a:off x="0" y="0"/>
          <a:ext cx="0" cy="0"/>
          <a:chOff x="0" y="0"/>
          <a:chExt cx="0" cy="0"/>
        </a:xfrm>
      </p:grpSpPr>
      <p:sp>
        <p:nvSpPr>
          <p:cNvPr id="4" name="TextBox 3"/>
          <p:cNvSpPr txBox="1"/>
          <p:nvPr/>
        </p:nvSpPr>
        <p:spPr>
          <a:xfrm>
            <a:off x="928122" y="1772816"/>
            <a:ext cx="3655873" cy="369332"/>
          </a:xfrm>
          <a:prstGeom prst="rect">
            <a:avLst/>
          </a:prstGeom>
          <a:noFill/>
        </p:spPr>
        <p:txBody>
          <a:bodyPr wrap="none" rtlCol="0">
            <a:spAutoFit/>
          </a:bodyPr>
          <a:lstStyle/>
          <a:p>
            <a:r>
              <a:rPr lang="en-US" b="1" dirty="0">
                <a:solidFill>
                  <a:schemeClr val="bg1"/>
                </a:solidFill>
              </a:rPr>
              <a:t>A regatta is a series of </a:t>
            </a:r>
            <a:r>
              <a:rPr lang="en-US" b="1" dirty="0" smtClean="0">
                <a:solidFill>
                  <a:schemeClr val="bg1"/>
                </a:solidFill>
              </a:rPr>
              <a:t>boat</a:t>
            </a:r>
            <a:r>
              <a:rPr lang="en-US" b="1" dirty="0">
                <a:solidFill>
                  <a:schemeClr val="bg1"/>
                </a:solidFill>
              </a:rPr>
              <a:t> races</a:t>
            </a:r>
            <a:endParaRPr lang="it-IT" b="1" dirty="0">
              <a:solidFill>
                <a:schemeClr val="bg1"/>
              </a:solidFill>
            </a:endParaRPr>
          </a:p>
        </p:txBody>
      </p:sp>
    </p:spTree>
    <p:extLst>
      <p:ext uri="{BB962C8B-B14F-4D97-AF65-F5344CB8AC3E}">
        <p14:creationId xmlns:p14="http://schemas.microsoft.com/office/powerpoint/2010/main" xmlns="" val="185895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67736" y="1196752"/>
            <a:ext cx="3048000" cy="202692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Picture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547664" y="3717032"/>
            <a:ext cx="5940152" cy="283197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Picture 5"/>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4860032" y="1196752"/>
            <a:ext cx="4064000" cy="202692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7" name="TextBox 6"/>
          <p:cNvSpPr txBox="1"/>
          <p:nvPr/>
        </p:nvSpPr>
        <p:spPr>
          <a:xfrm>
            <a:off x="367736" y="338227"/>
            <a:ext cx="8785482" cy="707886"/>
          </a:xfrm>
          <a:prstGeom prst="rect">
            <a:avLst/>
          </a:prstGeom>
          <a:noFill/>
        </p:spPr>
        <p:txBody>
          <a:bodyPr wrap="none" rtlCol="0">
            <a:spAutoFit/>
          </a:bodyPr>
          <a:lstStyle/>
          <a:p>
            <a:r>
              <a:rPr lang="it-IT" sz="4000" b="1" dirty="0" err="1" smtClean="0">
                <a:solidFill>
                  <a:schemeClr val="accent3">
                    <a:lumMod val="60000"/>
                    <a:lumOff val="40000"/>
                  </a:schemeClr>
                </a:solidFill>
                <a:effectLst>
                  <a:outerShdw blurRad="38100" dist="38100" dir="2700000" algn="tl">
                    <a:srgbClr val="000000">
                      <a:alpha val="43137"/>
                    </a:srgbClr>
                  </a:outerShdw>
                </a:effectLst>
              </a:rPr>
              <a:t>Where</a:t>
            </a:r>
            <a:r>
              <a:rPr lang="it-IT" sz="4000" b="1" dirty="0" smtClean="0">
                <a:solidFill>
                  <a:schemeClr val="accent3">
                    <a:lumMod val="60000"/>
                    <a:lumOff val="40000"/>
                  </a:schemeClr>
                </a:solidFill>
                <a:effectLst>
                  <a:outerShdw blurRad="38100" dist="38100" dir="2700000" algn="tl">
                    <a:srgbClr val="000000">
                      <a:alpha val="43137"/>
                    </a:srgbClr>
                  </a:outerShdw>
                </a:effectLst>
              </a:rPr>
              <a:t> </a:t>
            </a:r>
            <a:r>
              <a:rPr lang="it-IT" sz="4000" b="1" dirty="0" smtClean="0">
                <a:solidFill>
                  <a:schemeClr val="accent3">
                    <a:lumMod val="60000"/>
                    <a:lumOff val="40000"/>
                  </a:schemeClr>
                </a:solidFill>
                <a:effectLst>
                  <a:outerShdw blurRad="38100" dist="38100" dir="2700000" algn="tl">
                    <a:srgbClr val="000000">
                      <a:alpha val="43137"/>
                    </a:srgbClr>
                  </a:outerShdw>
                </a:effectLst>
              </a:rPr>
              <a:t>can </a:t>
            </a:r>
            <a:r>
              <a:rPr lang="it-IT" sz="4000" b="1" dirty="0" err="1" smtClean="0">
                <a:solidFill>
                  <a:schemeClr val="accent3">
                    <a:lumMod val="60000"/>
                    <a:lumOff val="40000"/>
                  </a:schemeClr>
                </a:solidFill>
                <a:effectLst>
                  <a:outerShdw blurRad="38100" dist="38100" dir="2700000" algn="tl">
                    <a:srgbClr val="000000">
                      <a:alpha val="43137"/>
                    </a:srgbClr>
                  </a:outerShdw>
                </a:effectLst>
              </a:rPr>
              <a:t>we</a:t>
            </a:r>
            <a:r>
              <a:rPr lang="it-IT" sz="4000" b="1" dirty="0" smtClean="0">
                <a:solidFill>
                  <a:schemeClr val="accent3">
                    <a:lumMod val="60000"/>
                    <a:lumOff val="40000"/>
                  </a:schemeClr>
                </a:solidFill>
                <a:effectLst>
                  <a:outerShdw blurRad="38100" dist="38100" dir="2700000" algn="tl">
                    <a:srgbClr val="000000">
                      <a:alpha val="43137"/>
                    </a:srgbClr>
                  </a:outerShdw>
                </a:effectLst>
              </a:rPr>
              <a:t> </a:t>
            </a:r>
            <a:r>
              <a:rPr lang="it-IT" sz="4000" b="1" dirty="0" err="1" smtClean="0">
                <a:solidFill>
                  <a:schemeClr val="accent3">
                    <a:lumMod val="60000"/>
                    <a:lumOff val="40000"/>
                  </a:schemeClr>
                </a:solidFill>
                <a:effectLst>
                  <a:outerShdw blurRad="38100" dist="38100" dir="2700000" algn="tl">
                    <a:srgbClr val="000000">
                      <a:alpha val="43137"/>
                    </a:srgbClr>
                  </a:outerShdw>
                </a:effectLst>
              </a:rPr>
              <a:t>practice</a:t>
            </a:r>
            <a:r>
              <a:rPr lang="it-IT" sz="4000" b="1" dirty="0" smtClean="0">
                <a:solidFill>
                  <a:schemeClr val="accent3">
                    <a:lumMod val="60000"/>
                    <a:lumOff val="40000"/>
                  </a:schemeClr>
                </a:solidFill>
                <a:effectLst>
                  <a:outerShdw blurRad="38100" dist="38100" dir="2700000" algn="tl">
                    <a:srgbClr val="000000">
                      <a:alpha val="43137"/>
                    </a:srgbClr>
                  </a:outerShdw>
                </a:effectLst>
              </a:rPr>
              <a:t> </a:t>
            </a:r>
            <a:r>
              <a:rPr lang="it-IT" sz="4000" b="1" dirty="0" smtClean="0">
                <a:solidFill>
                  <a:schemeClr val="accent3">
                    <a:lumMod val="60000"/>
                    <a:lumOff val="40000"/>
                  </a:schemeClr>
                </a:solidFill>
                <a:effectLst>
                  <a:outerShdw blurRad="38100" dist="38100" dir="2700000" algn="tl">
                    <a:srgbClr val="000000">
                      <a:alpha val="43137"/>
                    </a:srgbClr>
                  </a:outerShdw>
                </a:effectLst>
              </a:rPr>
              <a:t>it in Salento?</a:t>
            </a:r>
            <a:endParaRPr lang="it-IT" sz="4000" b="1" dirty="0">
              <a:solidFill>
                <a:schemeClr val="accent3">
                  <a:lumMod val="60000"/>
                  <a:lumOff val="40000"/>
                </a:schemeClr>
              </a:solidFill>
              <a:effectLst>
                <a:outerShdw blurRad="38100" dist="38100" dir="2700000" algn="tl">
                  <a:srgbClr val="000000">
                    <a:alpha val="43137"/>
                  </a:srgbClr>
                </a:outerShdw>
              </a:effectLst>
            </a:endParaRPr>
          </a:p>
        </p:txBody>
      </p:sp>
      <p:sp>
        <p:nvSpPr>
          <p:cNvPr id="8" name="TextBox 7"/>
          <p:cNvSpPr txBox="1"/>
          <p:nvPr/>
        </p:nvSpPr>
        <p:spPr>
          <a:xfrm>
            <a:off x="5292080" y="1482129"/>
            <a:ext cx="1698414" cy="369332"/>
          </a:xfrm>
          <a:prstGeom prst="rect">
            <a:avLst/>
          </a:prstGeom>
          <a:noFill/>
        </p:spPr>
        <p:txBody>
          <a:bodyPr wrap="none" rtlCol="0">
            <a:spAutoFit/>
          </a:bodyPr>
          <a:lstStyle/>
          <a:p>
            <a:r>
              <a:rPr lang="it-IT" b="1" dirty="0" smtClean="0"/>
              <a:t>Porto Cesareo</a:t>
            </a:r>
            <a:endParaRPr lang="it-IT" b="1" dirty="0"/>
          </a:p>
        </p:txBody>
      </p:sp>
      <p:sp>
        <p:nvSpPr>
          <p:cNvPr id="9" name="TextBox 8"/>
          <p:cNvSpPr txBox="1"/>
          <p:nvPr/>
        </p:nvSpPr>
        <p:spPr>
          <a:xfrm>
            <a:off x="1891736" y="1326573"/>
            <a:ext cx="1057277" cy="369332"/>
          </a:xfrm>
          <a:prstGeom prst="rect">
            <a:avLst/>
          </a:prstGeom>
          <a:noFill/>
        </p:spPr>
        <p:txBody>
          <a:bodyPr wrap="none" rtlCol="0">
            <a:spAutoFit/>
          </a:bodyPr>
          <a:lstStyle/>
          <a:p>
            <a:r>
              <a:rPr lang="it-IT" b="1" dirty="0" smtClean="0"/>
              <a:t>Otranto</a:t>
            </a:r>
            <a:endParaRPr lang="it-IT" b="1" dirty="0"/>
          </a:p>
        </p:txBody>
      </p:sp>
      <p:sp>
        <p:nvSpPr>
          <p:cNvPr id="10" name="TextBox 9"/>
          <p:cNvSpPr txBox="1"/>
          <p:nvPr/>
        </p:nvSpPr>
        <p:spPr>
          <a:xfrm>
            <a:off x="3498250" y="4086343"/>
            <a:ext cx="2435988" cy="369332"/>
          </a:xfrm>
          <a:prstGeom prst="rect">
            <a:avLst/>
          </a:prstGeom>
          <a:noFill/>
        </p:spPr>
        <p:txBody>
          <a:bodyPr wrap="none" rtlCol="0">
            <a:spAutoFit/>
          </a:bodyPr>
          <a:lstStyle/>
          <a:p>
            <a:r>
              <a:rPr lang="it-IT" b="1" dirty="0" smtClean="0"/>
              <a:t>Santa Maria di Leuca</a:t>
            </a:r>
            <a:endParaRPr lang="it-IT" b="1" dirty="0"/>
          </a:p>
        </p:txBody>
      </p:sp>
    </p:spTree>
    <p:extLst>
      <p:ext uri="{BB962C8B-B14F-4D97-AF65-F5344CB8AC3E}">
        <p14:creationId xmlns:p14="http://schemas.microsoft.com/office/powerpoint/2010/main" xmlns="" val="958383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908720"/>
            <a:ext cx="8229600" cy="4389120"/>
          </a:xfrm>
        </p:spPr>
        <p:txBody>
          <a:bodyPr>
            <a:normAutofit/>
          </a:bodyPr>
          <a:lstStyle/>
          <a:p>
            <a:pPr marL="0" indent="0">
              <a:buNone/>
            </a:pPr>
            <a:r>
              <a:rPr lang="en-US" sz="1800" b="1" dirty="0">
                <a:solidFill>
                  <a:schemeClr val="bg1"/>
                </a:solidFill>
              </a:rPr>
              <a:t>Unlike surfing, windsurfing uses </a:t>
            </a:r>
            <a:endParaRPr lang="en-US" sz="1800" b="1" dirty="0" smtClean="0">
              <a:solidFill>
                <a:schemeClr val="bg1"/>
              </a:solidFill>
            </a:endParaRPr>
          </a:p>
          <a:p>
            <a:pPr marL="0" indent="0">
              <a:buNone/>
            </a:pPr>
            <a:r>
              <a:rPr lang="en-US" sz="1800" b="1" dirty="0" smtClean="0">
                <a:solidFill>
                  <a:schemeClr val="bg1"/>
                </a:solidFill>
              </a:rPr>
              <a:t>the </a:t>
            </a:r>
            <a:r>
              <a:rPr lang="en-US" sz="1800" b="1" dirty="0">
                <a:solidFill>
                  <a:schemeClr val="bg1"/>
                </a:solidFill>
              </a:rPr>
              <a:t>wind to propel forward while </a:t>
            </a:r>
            <a:endParaRPr lang="en-US" sz="1800" b="1" dirty="0" smtClean="0">
              <a:solidFill>
                <a:schemeClr val="bg1"/>
              </a:solidFill>
            </a:endParaRPr>
          </a:p>
          <a:p>
            <a:pPr marL="0" indent="0">
              <a:buNone/>
            </a:pPr>
            <a:r>
              <a:rPr lang="en-US" sz="1800" b="1" dirty="0" smtClean="0">
                <a:solidFill>
                  <a:schemeClr val="bg1"/>
                </a:solidFill>
              </a:rPr>
              <a:t>surfing </a:t>
            </a:r>
            <a:r>
              <a:rPr lang="en-US" sz="1800" b="1" dirty="0">
                <a:solidFill>
                  <a:schemeClr val="bg1"/>
                </a:solidFill>
              </a:rPr>
              <a:t>uses the force of waves.</a:t>
            </a:r>
            <a:endParaRPr lang="it-IT" sz="1800" b="1" dirty="0">
              <a:solidFill>
                <a:schemeClr val="bg1"/>
              </a:solidFill>
            </a:endParaRPr>
          </a:p>
        </p:txBody>
      </p:sp>
    </p:spTree>
    <p:extLst>
      <p:ext uri="{BB962C8B-B14F-4D97-AF65-F5344CB8AC3E}">
        <p14:creationId xmlns:p14="http://schemas.microsoft.com/office/powerpoint/2010/main" xmlns="" val="1740831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4" name="TextBox 3"/>
          <p:cNvSpPr txBox="1"/>
          <p:nvPr/>
        </p:nvSpPr>
        <p:spPr>
          <a:xfrm>
            <a:off x="683623" y="692806"/>
            <a:ext cx="5432449" cy="830997"/>
          </a:xfrm>
          <a:prstGeom prst="rect">
            <a:avLst/>
          </a:prstGeom>
          <a:noFill/>
        </p:spPr>
        <p:txBody>
          <a:bodyPr wrap="none" rtlCol="0">
            <a:spAutoFit/>
          </a:bodyPr>
          <a:lstStyle/>
          <a:p>
            <a:r>
              <a:rPr lang="en-US" sz="2400" b="1" dirty="0">
                <a:solidFill>
                  <a:prstClr val="white"/>
                </a:solidFill>
              </a:rPr>
              <a:t>Y</a:t>
            </a:r>
            <a:r>
              <a:rPr lang="en-US" sz="2400" b="1" dirty="0" smtClean="0">
                <a:solidFill>
                  <a:prstClr val="white"/>
                </a:solidFill>
              </a:rPr>
              <a:t>ou </a:t>
            </a:r>
            <a:r>
              <a:rPr lang="en-US" sz="2400" b="1" dirty="0">
                <a:solidFill>
                  <a:prstClr val="white"/>
                </a:solidFill>
              </a:rPr>
              <a:t>can practice the sport anywhere </a:t>
            </a:r>
            <a:endParaRPr lang="en-US" sz="2400" b="1" dirty="0" smtClean="0">
              <a:solidFill>
                <a:prstClr val="white"/>
              </a:solidFill>
            </a:endParaRPr>
          </a:p>
          <a:p>
            <a:r>
              <a:rPr lang="en-US" sz="2400" b="1" dirty="0" smtClean="0">
                <a:solidFill>
                  <a:prstClr val="white"/>
                </a:solidFill>
              </a:rPr>
              <a:t>with </a:t>
            </a:r>
            <a:r>
              <a:rPr lang="en-US" sz="2400" b="1" dirty="0">
                <a:solidFill>
                  <a:prstClr val="white"/>
                </a:solidFill>
              </a:rPr>
              <a:t>a big body of water </a:t>
            </a:r>
            <a:endParaRPr lang="it-IT" sz="2400" b="1" dirty="0">
              <a:solidFill>
                <a:prstClr val="white"/>
              </a:solidFill>
            </a:endParaRPr>
          </a:p>
        </p:txBody>
      </p:sp>
    </p:spTree>
    <p:extLst>
      <p:ext uri="{BB962C8B-B14F-4D97-AF65-F5344CB8AC3E}">
        <p14:creationId xmlns:p14="http://schemas.microsoft.com/office/powerpoint/2010/main" xmlns="" val="1026805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404664"/>
            <a:ext cx="8229600" cy="4389120"/>
          </a:xfrm>
        </p:spPr>
        <p:txBody>
          <a:bodyPr>
            <a:normAutofit/>
          </a:bodyPr>
          <a:lstStyle/>
          <a:p>
            <a:pPr marL="0" indent="0">
              <a:buNone/>
            </a:pPr>
            <a:r>
              <a:rPr lang="en-US" sz="3200" b="1" dirty="0" smtClean="0">
                <a:solidFill>
                  <a:schemeClr val="bg1"/>
                </a:solidFill>
                <a:effectLst>
                  <a:outerShdw blurRad="38100" dist="38100" dir="2700000" algn="tl">
                    <a:srgbClr val="000000">
                      <a:alpha val="43137"/>
                    </a:srgbClr>
                  </a:outerShdw>
                </a:effectLst>
              </a:rPr>
              <a:t>…it </a:t>
            </a:r>
            <a:r>
              <a:rPr lang="en-US" sz="3200" b="1" dirty="0">
                <a:solidFill>
                  <a:schemeClr val="bg1"/>
                </a:solidFill>
              </a:rPr>
              <a:t>can</a:t>
            </a:r>
            <a:r>
              <a:rPr lang="en-US" sz="3200" b="1" dirty="0">
                <a:solidFill>
                  <a:schemeClr val="bg1"/>
                </a:solidFill>
                <a:effectLst>
                  <a:outerShdw blurRad="38100" dist="38100" dir="2700000" algn="tl">
                    <a:srgbClr val="000000">
                      <a:alpha val="43137"/>
                    </a:srgbClr>
                  </a:outerShdw>
                </a:effectLst>
              </a:rPr>
              <a:t> be enjoyed at any age</a:t>
            </a:r>
            <a:endParaRPr lang="it-IT" sz="32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688296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17000" r="-17000"/>
          </a:stretch>
        </a:blipFill>
        <a:effectLst/>
      </p:bgPr>
    </p:bg>
    <p:spTree>
      <p:nvGrpSpPr>
        <p:cNvPr id="1" name=""/>
        <p:cNvGrpSpPr/>
        <p:nvPr/>
      </p:nvGrpSpPr>
      <p:grpSpPr>
        <a:xfrm>
          <a:off x="0" y="0"/>
          <a:ext cx="0" cy="0"/>
          <a:chOff x="0" y="0"/>
          <a:chExt cx="0" cy="0"/>
        </a:xfrm>
      </p:grpSpPr>
      <p:sp>
        <p:nvSpPr>
          <p:cNvPr id="5" name="TextBox 4"/>
          <p:cNvSpPr txBox="1"/>
          <p:nvPr/>
        </p:nvSpPr>
        <p:spPr>
          <a:xfrm>
            <a:off x="2483768" y="548680"/>
            <a:ext cx="4411657" cy="523220"/>
          </a:xfrm>
          <a:prstGeom prst="rect">
            <a:avLst/>
          </a:prstGeom>
          <a:noFill/>
        </p:spPr>
        <p:txBody>
          <a:bodyPr wrap="none" rtlCol="0">
            <a:spAutoFit/>
          </a:bodyPr>
          <a:lstStyle/>
          <a:p>
            <a:r>
              <a:rPr lang="it-IT" sz="2800" b="1" dirty="0" smtClean="0">
                <a:solidFill>
                  <a:prstClr val="white"/>
                </a:solidFill>
              </a:rPr>
              <a:t>Windsurfing in Salento...</a:t>
            </a:r>
            <a:endParaRPr lang="it-IT" sz="2800" b="1" dirty="0">
              <a:solidFill>
                <a:prstClr val="white"/>
              </a:solidFill>
            </a:endParaRPr>
          </a:p>
        </p:txBody>
      </p:sp>
      <p:pic>
        <p:nvPicPr>
          <p:cNvPr id="6" name="Windsurf  Kite Surf nel Salento.mp4">
            <a:hlinkClick r:id="" action="ppaction://media"/>
          </p:cNvPr>
          <p:cNvPicPr>
            <a:picLocks noRot="1" noChangeAspect="1"/>
          </p:cNvPicPr>
          <p:nvPr>
            <a:videoFile r:link="rId1"/>
          </p:nvPr>
        </p:nvPicPr>
        <p:blipFill>
          <a:blip r:embed="rId4"/>
          <a:stretch>
            <a:fillRect/>
          </a:stretch>
        </p:blipFill>
        <p:spPr>
          <a:xfrm>
            <a:off x="1000100" y="1357298"/>
            <a:ext cx="7215238" cy="4714908"/>
          </a:xfrm>
          <a:prstGeom prst="rect">
            <a:avLst/>
          </a:prstGeom>
        </p:spPr>
      </p:pic>
    </p:spTree>
    <p:extLst>
      <p:ext uri="{BB962C8B-B14F-4D97-AF65-F5344CB8AC3E}">
        <p14:creationId xmlns:p14="http://schemas.microsoft.com/office/powerpoint/2010/main" xmlns="" val="278472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 name="CasellaDiTesto 2"/>
          <p:cNvSpPr txBox="1"/>
          <p:nvPr/>
        </p:nvSpPr>
        <p:spPr>
          <a:xfrm>
            <a:off x="428596" y="1643050"/>
            <a:ext cx="1684929" cy="646331"/>
          </a:xfrm>
          <a:prstGeom prst="rect">
            <a:avLst/>
          </a:prstGeom>
          <a:noFill/>
        </p:spPr>
        <p:txBody>
          <a:bodyPr wrap="square" rtlCol="0">
            <a:spAutoFit/>
          </a:bodyPr>
          <a:lstStyle/>
          <a:p>
            <a:r>
              <a:rPr lang="it-IT" b="1" dirty="0" smtClean="0">
                <a:solidFill>
                  <a:schemeClr val="bg1"/>
                </a:solidFill>
              </a:rPr>
              <a:t>Torre dell’Orso</a:t>
            </a:r>
            <a:endParaRPr lang="it-IT" b="1" dirty="0">
              <a:solidFill>
                <a:schemeClr val="bg1"/>
              </a:solidFill>
            </a:endParaRPr>
          </a:p>
        </p:txBody>
      </p:sp>
      <p:sp>
        <p:nvSpPr>
          <p:cNvPr id="4" name="CasellaDiTesto 3"/>
          <p:cNvSpPr txBox="1"/>
          <p:nvPr/>
        </p:nvSpPr>
        <p:spPr>
          <a:xfrm>
            <a:off x="971600" y="4381978"/>
            <a:ext cx="1698414" cy="369332"/>
          </a:xfrm>
          <a:prstGeom prst="rect">
            <a:avLst/>
          </a:prstGeom>
          <a:noFill/>
        </p:spPr>
        <p:txBody>
          <a:bodyPr wrap="none" rtlCol="0">
            <a:spAutoFit/>
          </a:bodyPr>
          <a:lstStyle/>
          <a:p>
            <a:r>
              <a:rPr lang="it-IT" b="1" dirty="0" smtClean="0">
                <a:solidFill>
                  <a:schemeClr val="bg1"/>
                </a:solidFill>
              </a:rPr>
              <a:t>Porto Cesareo</a:t>
            </a:r>
            <a:endParaRPr lang="it-IT" b="1" dirty="0">
              <a:solidFill>
                <a:schemeClr val="bg1"/>
              </a:solidFill>
            </a:endParaRPr>
          </a:p>
        </p:txBody>
      </p:sp>
      <p:sp>
        <p:nvSpPr>
          <p:cNvPr id="5" name="CasellaDiTesto 4"/>
          <p:cNvSpPr txBox="1"/>
          <p:nvPr/>
        </p:nvSpPr>
        <p:spPr>
          <a:xfrm>
            <a:off x="5580112" y="2996952"/>
            <a:ext cx="1214446" cy="369332"/>
          </a:xfrm>
          <a:prstGeom prst="rect">
            <a:avLst/>
          </a:prstGeom>
          <a:noFill/>
        </p:spPr>
        <p:txBody>
          <a:bodyPr wrap="square" rtlCol="0">
            <a:spAutoFit/>
          </a:bodyPr>
          <a:lstStyle/>
          <a:p>
            <a:r>
              <a:rPr lang="it-IT" b="1" dirty="0" smtClean="0">
                <a:solidFill>
                  <a:schemeClr val="bg1"/>
                </a:solidFill>
              </a:rPr>
              <a:t>Gallipoli</a:t>
            </a:r>
            <a:endParaRPr lang="it-IT" b="1" dirty="0">
              <a:solidFill>
                <a:schemeClr val="bg1"/>
              </a:solidFill>
            </a:endParaRPr>
          </a:p>
        </p:txBody>
      </p:sp>
      <p:sp>
        <p:nvSpPr>
          <p:cNvPr id="6" name="CasellaDiTesto 5"/>
          <p:cNvSpPr txBox="1"/>
          <p:nvPr/>
        </p:nvSpPr>
        <p:spPr>
          <a:xfrm>
            <a:off x="6643702" y="3643314"/>
            <a:ext cx="1517916" cy="369332"/>
          </a:xfrm>
          <a:prstGeom prst="rect">
            <a:avLst/>
          </a:prstGeom>
          <a:noFill/>
        </p:spPr>
        <p:txBody>
          <a:bodyPr wrap="none" rtlCol="0">
            <a:spAutoFit/>
          </a:bodyPr>
          <a:lstStyle/>
          <a:p>
            <a:r>
              <a:rPr lang="it-IT" b="1" dirty="0" smtClean="0">
                <a:solidFill>
                  <a:schemeClr val="bg1"/>
                </a:solidFill>
              </a:rPr>
              <a:t>Torre Mozza</a:t>
            </a:r>
            <a:endParaRPr lang="it-IT" b="1" dirty="0">
              <a:solidFill>
                <a:schemeClr val="bg1"/>
              </a:solidFill>
            </a:endParaRPr>
          </a:p>
        </p:txBody>
      </p:sp>
      <p:sp>
        <p:nvSpPr>
          <p:cNvPr id="7" name="CasellaDiTesto 6"/>
          <p:cNvSpPr txBox="1"/>
          <p:nvPr/>
        </p:nvSpPr>
        <p:spPr>
          <a:xfrm>
            <a:off x="4355976" y="763707"/>
            <a:ext cx="5286412" cy="1077218"/>
          </a:xfrm>
          <a:prstGeom prst="rect">
            <a:avLst/>
          </a:prstGeom>
          <a:noFill/>
        </p:spPr>
        <p:txBody>
          <a:bodyPr wrap="square" rtlCol="0">
            <a:spAutoFit/>
          </a:bodyPr>
          <a:lstStyle/>
          <a:p>
            <a:r>
              <a:rPr lang="it-IT" sz="3200" b="1" dirty="0" err="1" smtClean="0">
                <a:solidFill>
                  <a:schemeClr val="bg1"/>
                </a:solidFill>
              </a:rPr>
              <a:t>Where</a:t>
            </a:r>
            <a:r>
              <a:rPr lang="it-IT" sz="3200" b="1" dirty="0" smtClean="0">
                <a:solidFill>
                  <a:schemeClr val="bg1"/>
                </a:solidFill>
              </a:rPr>
              <a:t> can </a:t>
            </a:r>
            <a:r>
              <a:rPr lang="it-IT" sz="3200" b="1" dirty="0" err="1" smtClean="0">
                <a:solidFill>
                  <a:schemeClr val="bg1"/>
                </a:solidFill>
              </a:rPr>
              <a:t>we</a:t>
            </a:r>
            <a:r>
              <a:rPr lang="it-IT" sz="3200" b="1" dirty="0" smtClean="0">
                <a:solidFill>
                  <a:schemeClr val="bg1"/>
                </a:solidFill>
              </a:rPr>
              <a:t> </a:t>
            </a:r>
            <a:r>
              <a:rPr lang="it-IT" sz="3200" b="1" dirty="0" err="1" smtClean="0">
                <a:solidFill>
                  <a:schemeClr val="bg1"/>
                </a:solidFill>
              </a:rPr>
              <a:t>practice</a:t>
            </a:r>
            <a:r>
              <a:rPr lang="it-IT" sz="3200" b="1" dirty="0" smtClean="0">
                <a:solidFill>
                  <a:schemeClr val="bg1"/>
                </a:solidFill>
              </a:rPr>
              <a:t> windsurfing in Salento?</a:t>
            </a:r>
            <a:endParaRPr lang="it-IT" sz="3200" b="1" dirty="0">
              <a:solidFill>
                <a:schemeClr val="bg1"/>
              </a:solidFill>
            </a:endParaRPr>
          </a:p>
        </p:txBody>
      </p:sp>
    </p:spTree>
    <p:extLst>
      <p:ext uri="{BB962C8B-B14F-4D97-AF65-F5344CB8AC3E}">
        <p14:creationId xmlns:p14="http://schemas.microsoft.com/office/powerpoint/2010/main" xmlns="" val="682404357"/>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8000"/>
            <a:lum/>
          </a:blip>
          <a:srcRect/>
          <a:stretch>
            <a:fillRect l="-2000" r="-2000"/>
          </a:stretch>
        </a:blip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a:xfrm>
            <a:off x="2339752" y="260648"/>
            <a:ext cx="5328592" cy="1841863"/>
          </a:xfrm>
          <a:effectLst>
            <a:glow rad="101600">
              <a:schemeClr val="accent5">
                <a:satMod val="175000"/>
                <a:alpha val="40000"/>
              </a:schemeClr>
            </a:glow>
            <a:reflection blurRad="6350" stA="50000" endA="300" endPos="55500" dist="101600" dir="5400000" sy="-100000" algn="bl" rotWithShape="0"/>
          </a:effectLst>
        </p:spPr>
        <p:txBody>
          <a:bodyPr>
            <a:normAutofit fontScale="90000"/>
          </a:bodyPr>
          <a:lstStyle/>
          <a:p>
            <a:r>
              <a:rPr lang="it-IT" sz="9600" dirty="0" smtClean="0">
                <a:solidFill>
                  <a:schemeClr val="tx1"/>
                </a:solidFill>
              </a:rPr>
              <a:t>Kitesurfing</a:t>
            </a:r>
            <a:endParaRPr lang="it-IT" sz="9600" dirty="0">
              <a:solidFill>
                <a:schemeClr val="tx1"/>
              </a:solidFill>
            </a:endParaRPr>
          </a:p>
        </p:txBody>
      </p:sp>
    </p:spTree>
    <p:extLst>
      <p:ext uri="{BB962C8B-B14F-4D97-AF65-F5344CB8AC3E}">
        <p14:creationId xmlns:p14="http://schemas.microsoft.com/office/powerpoint/2010/main" xmlns="" val="15110278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1" Type="http://schemas.openxmlformats.org/officeDocument/2006/relationships/image" Target="../media/image1.jpeg"/></Relationships>
</file>

<file path=ppt/theme/_rels/theme11.xml.rels><?xml version="1.0" encoding="UTF-8" standalone="yes"?>
<Relationships xmlns="http://schemas.openxmlformats.org/package/2006/relationships"><Relationship Id="rId1" Type="http://schemas.openxmlformats.org/officeDocument/2006/relationships/image" Target="../media/image1.jpeg"/></Relationships>
</file>

<file path=ppt/theme/_rels/theme12.xml.rels><?xml version="1.0" encoding="UTF-8" standalone="yes"?>
<Relationships xmlns="http://schemas.openxmlformats.org/package/2006/relationships"><Relationship Id="rId1" Type="http://schemas.openxmlformats.org/officeDocument/2006/relationships/image" Target="../media/image1.jpeg"/></Relationships>
</file>

<file path=ppt/theme/_rels/theme13.xml.rels><?xml version="1.0" encoding="UTF-8" standalone="yes"?>
<Relationships xmlns="http://schemas.openxmlformats.org/package/2006/relationships"><Relationship Id="rId1" Type="http://schemas.openxmlformats.org/officeDocument/2006/relationships/image" Target="../media/image1.jpeg"/></Relationships>
</file>

<file path=ppt/theme/_rels/theme14.xml.rels><?xml version="1.0" encoding="UTF-8" standalone="yes"?>
<Relationships xmlns="http://schemas.openxmlformats.org/package/2006/relationships"><Relationship Id="rId1" Type="http://schemas.openxmlformats.org/officeDocument/2006/relationships/image" Target="../media/image1.jpeg"/></Relationships>
</file>

<file path=ppt/theme/_rels/theme15.xml.rels><?xml version="1.0" encoding="UTF-8" standalone="yes"?>
<Relationships xmlns="http://schemas.openxmlformats.org/package/2006/relationships"><Relationship Id="rId1" Type="http://schemas.openxmlformats.org/officeDocument/2006/relationships/image" Target="../media/image1.jpeg"/></Relationships>
</file>

<file path=ppt/theme/_rels/theme16.xml.rels><?xml version="1.0" encoding="UTF-8" standalone="yes"?>
<Relationships xmlns="http://schemas.openxmlformats.org/package/2006/relationships"><Relationship Id="rId1" Type="http://schemas.openxmlformats.org/officeDocument/2006/relationships/image" Target="../media/image1.jpeg"/></Relationships>
</file>

<file path=ppt/theme/_rels/theme17.xml.rels><?xml version="1.0" encoding="UTF-8" standalone="yes"?>
<Relationships xmlns="http://schemas.openxmlformats.org/package/2006/relationships"><Relationship Id="rId1" Type="http://schemas.openxmlformats.org/officeDocument/2006/relationships/image" Target="../media/image1.jpeg"/></Relationships>
</file>

<file path=ppt/theme/_rels/theme18.xml.rels><?xml version="1.0" encoding="UTF-8" standalone="yes"?>
<Relationships xmlns="http://schemas.openxmlformats.org/package/2006/relationships"><Relationship Id="rId1" Type="http://schemas.openxmlformats.org/officeDocument/2006/relationships/image" Target="../media/image1.jpeg"/></Relationships>
</file>

<file path=ppt/theme/_rels/theme19.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20.xml.rels><?xml version="1.0" encoding="UTF-8" standalone="yes"?>
<Relationships xmlns="http://schemas.openxmlformats.org/package/2006/relationships"><Relationship Id="rId1" Type="http://schemas.openxmlformats.org/officeDocument/2006/relationships/image" Target="../media/image1.jpeg"/></Relationships>
</file>

<file path=ppt/theme/_rels/theme21.xml.rels><?xml version="1.0" encoding="UTF-8" standalone="yes"?>
<Relationships xmlns="http://schemas.openxmlformats.org/package/2006/relationships"><Relationship Id="rId1" Type="http://schemas.openxmlformats.org/officeDocument/2006/relationships/image" Target="../media/image1.jpeg"/></Relationships>
</file>

<file path=ppt/theme/_rels/theme22.xml.rels><?xml version="1.0" encoding="UTF-8" standalone="yes"?>
<Relationships xmlns="http://schemas.openxmlformats.org/package/2006/relationships"><Relationship Id="rId1" Type="http://schemas.openxmlformats.org/officeDocument/2006/relationships/image" Target="../media/image1.jpeg"/></Relationships>
</file>

<file path=ppt/theme/_rels/theme23.xml.rels><?xml version="1.0" encoding="UTF-8" standalone="yes"?>
<Relationships xmlns="http://schemas.openxmlformats.org/package/2006/relationships"><Relationship Id="rId1" Type="http://schemas.openxmlformats.org/officeDocument/2006/relationships/image" Target="../media/image1.jpeg"/></Relationships>
</file>

<file path=ppt/theme/_rels/theme24.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quinozio">
  <a:themeElements>
    <a:clrScheme name="Equinozio">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Equinozio">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nozio">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10.xml><?xml version="1.0" encoding="utf-8"?>
<a:theme xmlns:a="http://schemas.openxmlformats.org/drawingml/2006/main" name="2_Equinozio">
  <a:themeElements>
    <a:clrScheme name="Equinozio">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Equinozio">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nozio">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11.xml><?xml version="1.0" encoding="utf-8"?>
<a:theme xmlns:a="http://schemas.openxmlformats.org/drawingml/2006/main" name="6_Equinozio">
  <a:themeElements>
    <a:clrScheme name="Equinozio">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Equinozio">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nozio">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12.xml><?xml version="1.0" encoding="utf-8"?>
<a:theme xmlns:a="http://schemas.openxmlformats.org/drawingml/2006/main" name="8_Equinozio">
  <a:themeElements>
    <a:clrScheme name="Equinozio">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Equinozio">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nozio">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13.xml><?xml version="1.0" encoding="utf-8"?>
<a:theme xmlns:a="http://schemas.openxmlformats.org/drawingml/2006/main" name="9_Equinozio">
  <a:themeElements>
    <a:clrScheme name="Equinozio">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Equinozio">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nozio">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14.xml><?xml version="1.0" encoding="utf-8"?>
<a:theme xmlns:a="http://schemas.openxmlformats.org/drawingml/2006/main" name="10_Equinozio">
  <a:themeElements>
    <a:clrScheme name="Equinozio">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Equinozio">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nozio">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15.xml><?xml version="1.0" encoding="utf-8"?>
<a:theme xmlns:a="http://schemas.openxmlformats.org/drawingml/2006/main" name="11_Equinozio">
  <a:themeElements>
    <a:clrScheme name="Equinozio">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Equinozio">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nozio">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16.xml><?xml version="1.0" encoding="utf-8"?>
<a:theme xmlns:a="http://schemas.openxmlformats.org/drawingml/2006/main" name="12_Equinozio">
  <a:themeElements>
    <a:clrScheme name="Equinozio">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Equinozio">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nozio">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17.xml><?xml version="1.0" encoding="utf-8"?>
<a:theme xmlns:a="http://schemas.openxmlformats.org/drawingml/2006/main" name="13_Equinozio">
  <a:themeElements>
    <a:clrScheme name="Equinozio">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Equinozio">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nozio">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18.xml><?xml version="1.0" encoding="utf-8"?>
<a:theme xmlns:a="http://schemas.openxmlformats.org/drawingml/2006/main" name="14_Equinozio">
  <a:themeElements>
    <a:clrScheme name="Equinozio">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Equinozio">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nozio">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19.xml><?xml version="1.0" encoding="utf-8"?>
<a:theme xmlns:a="http://schemas.openxmlformats.org/drawingml/2006/main" name="15_Equinozio">
  <a:themeElements>
    <a:clrScheme name="Equinozio">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Equinozio">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nozio">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0.xml><?xml version="1.0" encoding="utf-8"?>
<a:theme xmlns:a="http://schemas.openxmlformats.org/drawingml/2006/main" name="16_Equinozio">
  <a:themeElements>
    <a:clrScheme name="Equinozio">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Equinozio">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nozio">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1.xml><?xml version="1.0" encoding="utf-8"?>
<a:theme xmlns:a="http://schemas.openxmlformats.org/drawingml/2006/main" name="17_Equinozio">
  <a:themeElements>
    <a:clrScheme name="Equinozio">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Equinozio">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nozio">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2.xml><?xml version="1.0" encoding="utf-8"?>
<a:theme xmlns:a="http://schemas.openxmlformats.org/drawingml/2006/main" name="18_Equinozio">
  <a:themeElements>
    <a:clrScheme name="Equinozio">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Equinozio">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nozio">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3.xml><?xml version="1.0" encoding="utf-8"?>
<a:theme xmlns:a="http://schemas.openxmlformats.org/drawingml/2006/main" name="19_Equinozio">
  <a:themeElements>
    <a:clrScheme name="Equinozio">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Equinozio">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nozio">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4.xml><?xml version="1.0" encoding="utf-8"?>
<a:theme xmlns:a="http://schemas.openxmlformats.org/drawingml/2006/main" name="20_Equinozio">
  <a:themeElements>
    <a:clrScheme name="Equinozio">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Equinozio">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nozio">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4.xml><?xml version="1.0" encoding="utf-8"?>
<a:theme xmlns:a="http://schemas.openxmlformats.org/drawingml/2006/main" name="2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5.xml><?xml version="1.0" encoding="utf-8"?>
<a:theme xmlns:a="http://schemas.openxmlformats.org/drawingml/2006/main" name="3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6.xml><?xml version="1.0" encoding="utf-8"?>
<a:theme xmlns:a="http://schemas.openxmlformats.org/drawingml/2006/main" name="4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7.xml><?xml version="1.0" encoding="utf-8"?>
<a:theme xmlns:a="http://schemas.openxmlformats.org/drawingml/2006/main" name="5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8.xml><?xml version="1.0" encoding="utf-8"?>
<a:theme xmlns:a="http://schemas.openxmlformats.org/drawingml/2006/main" name="6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9.xml><?xml version="1.0" encoding="utf-8"?>
<a:theme xmlns:a="http://schemas.openxmlformats.org/drawingml/2006/main" name="1_Equinozio">
  <a:themeElements>
    <a:clrScheme name="Equinozio">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Equinozio">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nozio">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1790</TotalTime>
  <Words>612</Words>
  <Application>Microsoft Office PowerPoint</Application>
  <PresentationFormat>Presentazione su schermo (4:3)</PresentationFormat>
  <Paragraphs>72</Paragraphs>
  <Slides>31</Slides>
  <Notes>0</Notes>
  <HiddenSlides>0</HiddenSlides>
  <MMClips>2</MMClips>
  <ScaleCrop>false</ScaleCrop>
  <HeadingPairs>
    <vt:vector size="4" baseType="variant">
      <vt:variant>
        <vt:lpstr>Tema</vt:lpstr>
      </vt:variant>
      <vt:variant>
        <vt:i4>24</vt:i4>
      </vt:variant>
      <vt:variant>
        <vt:lpstr>Titoli diapositive</vt:lpstr>
      </vt:variant>
      <vt:variant>
        <vt:i4>31</vt:i4>
      </vt:variant>
    </vt:vector>
  </HeadingPairs>
  <TitlesOfParts>
    <vt:vector size="55" baseType="lpstr">
      <vt:lpstr>Equinozio</vt:lpstr>
      <vt:lpstr>Flow</vt:lpstr>
      <vt:lpstr>1_Flow</vt:lpstr>
      <vt:lpstr>2_Flow</vt:lpstr>
      <vt:lpstr>3_Flow</vt:lpstr>
      <vt:lpstr>4_Flow</vt:lpstr>
      <vt:lpstr>5_Flow</vt:lpstr>
      <vt:lpstr>6_Flow</vt:lpstr>
      <vt:lpstr>1_Equinozio</vt:lpstr>
      <vt:lpstr>2_Equinozio</vt:lpstr>
      <vt:lpstr>6_Equinozio</vt:lpstr>
      <vt:lpstr>8_Equinozio</vt:lpstr>
      <vt:lpstr>9_Equinozio</vt:lpstr>
      <vt:lpstr>10_Equinozio</vt:lpstr>
      <vt:lpstr>11_Equinozio</vt:lpstr>
      <vt:lpstr>12_Equinozio</vt:lpstr>
      <vt:lpstr>13_Equinozio</vt:lpstr>
      <vt:lpstr>14_Equinozio</vt:lpstr>
      <vt:lpstr>15_Equinozio</vt:lpstr>
      <vt:lpstr>16_Equinozio</vt:lpstr>
      <vt:lpstr>17_Equinozio</vt:lpstr>
      <vt:lpstr>18_Equinozio</vt:lpstr>
      <vt:lpstr>19_Equinozio</vt:lpstr>
      <vt:lpstr>20_Equinozio</vt:lpstr>
      <vt:lpstr>Diapositiva 1</vt:lpstr>
      <vt:lpstr>Windsurfing</vt:lpstr>
      <vt:lpstr>What is Windsurf?</vt:lpstr>
      <vt:lpstr>Diapositiva 4</vt:lpstr>
      <vt:lpstr>Diapositiva 5</vt:lpstr>
      <vt:lpstr>Diapositiva 6</vt:lpstr>
      <vt:lpstr>Diapositiva 7</vt:lpstr>
      <vt:lpstr>Diapositiva 8</vt:lpstr>
      <vt:lpstr>Kitesurfing</vt:lpstr>
      <vt:lpstr>Diapositiva 10</vt:lpstr>
      <vt:lpstr>Diapositiva 11</vt:lpstr>
      <vt:lpstr>It is a variant of surfing and consists in being driven by a kite</vt:lpstr>
      <vt:lpstr>Diapositiva 13</vt:lpstr>
      <vt:lpstr>KITESURF’S SCHOOL IN SALENTO</vt:lpstr>
      <vt:lpstr>Kitesurfing in Salento</vt:lpstr>
      <vt:lpstr> Flyboarding</vt:lpstr>
      <vt:lpstr>Diapositiva 17</vt:lpstr>
      <vt:lpstr>Diapositiva 18</vt:lpstr>
      <vt:lpstr> Diving</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Sabrina</dc:creator>
  <cp:lastModifiedBy>Francesca Calasso</cp:lastModifiedBy>
  <cp:revision>33</cp:revision>
  <dcterms:created xsi:type="dcterms:W3CDTF">2018-02-09T00:10:30Z</dcterms:created>
  <dcterms:modified xsi:type="dcterms:W3CDTF">2018-02-22T13:09:50Z</dcterms:modified>
</cp:coreProperties>
</file>