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7" r:id="rId2"/>
    <p:sldId id="263" r:id="rId3"/>
    <p:sldId id="283" r:id="rId4"/>
    <p:sldId id="28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838" autoAdjust="0"/>
    <p:restoredTop sz="94660"/>
  </p:normalViewPr>
  <p:slideViewPr>
    <p:cSldViewPr snapToGrid="0">
      <p:cViewPr varScale="1">
        <p:scale>
          <a:sx n="81" d="100"/>
          <a:sy n="81" d="100"/>
        </p:scale>
        <p:origin x="-84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5D2F251-D9D7-4A8E-ABC8-599A27F35868}" type="datetimeFigureOut">
              <a:rPr lang="lv-LV" smtClean="0"/>
              <a:pPr/>
              <a:t>2019.07.05.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F46D61-92EA-4BD5-92E5-EE1F312E0EC6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V="1">
            <a:off x="5943600" y="5809634"/>
            <a:ext cx="37704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v-LV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950"/>
            <a:ext cx="2093994" cy="186205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13" y="4148805"/>
            <a:ext cx="1992387" cy="2709195"/>
          </a:xfrm>
          <a:prstGeom prst="rect">
            <a:avLst/>
          </a:prstGeom>
        </p:spPr>
      </p:pic>
      <p:sp>
        <p:nvSpPr>
          <p:cNvPr id="6" name="Virsraksts 5"/>
          <p:cNvSpPr>
            <a:spLocks noGrp="1"/>
          </p:cNvSpPr>
          <p:nvPr>
            <p:ph type="ctrTitle"/>
          </p:nvPr>
        </p:nvSpPr>
        <p:spPr>
          <a:xfrm>
            <a:off x="487218" y="2203938"/>
            <a:ext cx="11217564" cy="1910862"/>
          </a:xfrm>
        </p:spPr>
        <p:txBody>
          <a:bodyPr>
            <a:normAutofit/>
          </a:bodyPr>
          <a:lstStyle/>
          <a:p>
            <a:pPr algn="ctr"/>
            <a:r>
              <a:rPr lang="lv-LV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lv-LV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ABIOTIC </a:t>
            </a:r>
            <a:r>
              <a:rPr lang="lv-LV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lv-LV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Water’</a:t>
            </a:r>
          </a:p>
        </p:txBody>
      </p:sp>
      <p:sp>
        <p:nvSpPr>
          <p:cNvPr id="8" name="Apakšvirsraksts 7"/>
          <p:cNvSpPr>
            <a:spLocks noGrp="1"/>
          </p:cNvSpPr>
          <p:nvPr>
            <p:ph type="subTitle" idx="1"/>
          </p:nvPr>
        </p:nvSpPr>
        <p:spPr>
          <a:xfrm>
            <a:off x="711200" y="3208472"/>
            <a:ext cx="10472928" cy="3263705"/>
          </a:xfrm>
        </p:spPr>
        <p:txBody>
          <a:bodyPr>
            <a:normAutofit fontScale="92500" lnSpcReduction="10000"/>
          </a:bodyPr>
          <a:lstStyle/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endParaRPr lang="lv-LV" sz="2000" b="1" dirty="0">
              <a:latin typeface="Century Schoolbook"/>
            </a:endParaRP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endParaRPr lang="lv-LV" sz="2000" b="1" dirty="0">
              <a:latin typeface="Century Schoolbook"/>
            </a:endParaRP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endParaRPr lang="lv-LV" sz="2000" b="1" dirty="0">
              <a:latin typeface="Century Schoolbook"/>
            </a:endParaRP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r>
              <a:rPr lang="lv-LV" sz="2000" b="1" dirty="0">
                <a:latin typeface="Century Schoolbook"/>
              </a:rPr>
              <a:t>‘</a:t>
            </a:r>
            <a:r>
              <a:rPr lang="lv-LV" sz="2000" b="1" dirty="0" err="1">
                <a:latin typeface="Century Schoolbook"/>
              </a:rPr>
              <a:t>Water</a:t>
            </a:r>
            <a:r>
              <a:rPr lang="lv-LV" sz="2000" b="1" dirty="0">
                <a:latin typeface="Century Schoolbook"/>
              </a:rPr>
              <a:t> </a:t>
            </a:r>
            <a:r>
              <a:rPr lang="lv-LV" sz="2000" b="1" dirty="0" err="1">
                <a:latin typeface="Century Schoolbook"/>
              </a:rPr>
              <a:t>unites</a:t>
            </a:r>
            <a:r>
              <a:rPr lang="lv-LV" sz="2000" b="1" dirty="0">
                <a:latin typeface="Century Schoolbook"/>
              </a:rPr>
              <a:t> </a:t>
            </a:r>
            <a:r>
              <a:rPr lang="lv-LV" sz="2000" b="1" dirty="0" err="1">
                <a:latin typeface="Century Schoolbook"/>
              </a:rPr>
              <a:t>us</a:t>
            </a:r>
            <a:r>
              <a:rPr lang="lv-LV" sz="2000" b="1" dirty="0">
                <a:latin typeface="Century Schoolbook"/>
              </a:rPr>
              <a:t>’</a:t>
            </a: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r>
              <a:rPr lang="lv-LV" sz="2000" b="1" dirty="0">
                <a:latin typeface="Century Schoolbook"/>
              </a:rPr>
              <a:t>KA2 </a:t>
            </a:r>
            <a:r>
              <a:rPr lang="lv-LV" sz="2000" b="1" dirty="0" err="1">
                <a:latin typeface="Century Schoolbook"/>
              </a:rPr>
              <a:t>Erasmus</a:t>
            </a:r>
            <a:r>
              <a:rPr lang="lv-LV" sz="2000" b="1" dirty="0">
                <a:latin typeface="Century Schoolbook"/>
              </a:rPr>
              <a:t>+ </a:t>
            </a:r>
            <a:r>
              <a:rPr lang="lv-LV" sz="2000" b="1" dirty="0" err="1">
                <a:latin typeface="Century Schoolbook"/>
              </a:rPr>
              <a:t>Strategic</a:t>
            </a:r>
            <a:r>
              <a:rPr lang="lv-LV" sz="2000" b="1" dirty="0">
                <a:latin typeface="Century Schoolbook"/>
              </a:rPr>
              <a:t> </a:t>
            </a:r>
            <a:r>
              <a:rPr lang="lv-LV" sz="2000" b="1" dirty="0" err="1">
                <a:latin typeface="Century Schoolbook"/>
              </a:rPr>
              <a:t>Partneships</a:t>
            </a:r>
            <a:r>
              <a:rPr lang="lv-LV" sz="2000" b="1" dirty="0">
                <a:latin typeface="Century Schoolbook"/>
              </a:rPr>
              <a:t> School Project</a:t>
            </a: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endParaRPr lang="lv-LV" sz="2000" b="1" dirty="0">
              <a:latin typeface="Century Schoolbook"/>
            </a:endParaRP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r>
              <a:rPr lang="lv-LV" sz="2000" b="1" dirty="0">
                <a:latin typeface="Century Schoolbook"/>
              </a:rPr>
              <a:t>Olaines 1.vidusskola</a:t>
            </a:r>
          </a:p>
          <a:p>
            <a:pPr lvl="0" algn="ctr" defTabSz="914400">
              <a:spcBef>
                <a:spcPts val="600"/>
              </a:spcBef>
              <a:buClr>
                <a:srgbClr val="6F6F74"/>
              </a:buClr>
              <a:buSzPct val="70000"/>
              <a:defRPr/>
            </a:pPr>
            <a:r>
              <a:rPr lang="lv-LV" sz="2000" b="1" dirty="0" err="1">
                <a:latin typeface="Century Schoolbook"/>
              </a:rPr>
              <a:t>Meeting</a:t>
            </a:r>
            <a:r>
              <a:rPr lang="lv-LV" sz="2000" b="1" dirty="0">
                <a:latin typeface="Century Schoolbook"/>
              </a:rPr>
              <a:t> </a:t>
            </a:r>
            <a:r>
              <a:rPr lang="lv-LV" sz="2000" b="1" dirty="0" err="1">
                <a:latin typeface="Century Schoolbook"/>
              </a:rPr>
              <a:t>in</a:t>
            </a:r>
            <a:r>
              <a:rPr lang="lv-LV" sz="2000" b="1" dirty="0">
                <a:latin typeface="Century Schoolbook"/>
              </a:rPr>
              <a:t> LECCE, ITALY 16.04.-20.04.2018.</a:t>
            </a:r>
          </a:p>
          <a:p>
            <a:pPr algn="ctr"/>
            <a:endParaRPr lang="lv-LV" sz="4800" dirty="0"/>
          </a:p>
        </p:txBody>
      </p:sp>
      <p:sp>
        <p:nvSpPr>
          <p:cNvPr id="9" name="Rectangle 8"/>
          <p:cNvSpPr/>
          <p:nvPr/>
        </p:nvSpPr>
        <p:spPr>
          <a:xfrm>
            <a:off x="4548554" y="422031"/>
            <a:ext cx="7408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srgbClr val="000000"/>
                </a:solidFill>
              </a:rPr>
              <a:t>‘</a:t>
            </a:r>
            <a:r>
              <a:rPr lang="lv-LV" dirty="0" err="1" smtClean="0">
                <a:solidFill>
                  <a:srgbClr val="000000"/>
                </a:solidFill>
              </a:rPr>
              <a:t>Water</a:t>
            </a:r>
            <a:r>
              <a:rPr lang="lv-LV" dirty="0" smtClean="0">
                <a:solidFill>
                  <a:srgbClr val="000000"/>
                </a:solidFill>
              </a:rPr>
              <a:t> </a:t>
            </a:r>
            <a:r>
              <a:rPr lang="lv-LV" dirty="0" err="1" smtClean="0">
                <a:solidFill>
                  <a:srgbClr val="000000"/>
                </a:solidFill>
              </a:rPr>
              <a:t>unites</a:t>
            </a:r>
            <a:r>
              <a:rPr lang="lv-LV" dirty="0" smtClean="0">
                <a:solidFill>
                  <a:srgbClr val="000000"/>
                </a:solidFill>
              </a:rPr>
              <a:t> </a:t>
            </a:r>
            <a:r>
              <a:rPr lang="lv-LV" dirty="0" err="1" smtClean="0">
                <a:solidFill>
                  <a:srgbClr val="000000"/>
                </a:solidFill>
              </a:rPr>
              <a:t>us</a:t>
            </a:r>
            <a:r>
              <a:rPr lang="lv-LV" dirty="0" smtClean="0">
                <a:solidFill>
                  <a:srgbClr val="000000"/>
                </a:solidFill>
              </a:rPr>
              <a:t>’</a:t>
            </a:r>
            <a:r>
              <a:rPr lang="en-US" dirty="0" smtClean="0">
                <a:solidFill>
                  <a:srgbClr val="000000"/>
                </a:solidFill>
              </a:rPr>
              <a:t> project is funded by European </a:t>
            </a:r>
            <a:r>
              <a:rPr lang="en-US" dirty="0" err="1" smtClean="0">
                <a:solidFill>
                  <a:srgbClr val="000000"/>
                </a:solidFill>
              </a:rPr>
              <a:t>Comission</a:t>
            </a:r>
            <a:r>
              <a:rPr lang="en-US" dirty="0" smtClean="0">
                <a:solidFill>
                  <a:srgbClr val="000000"/>
                </a:solidFill>
              </a:rPr>
              <a:t> in the framework of Erasmus+ Cooperation and Innovation for Good Practices. 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0" name="Picture 9" descr="eu_flag_co_funded_pos_rgb_righ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908" y="281354"/>
            <a:ext cx="3462234" cy="988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12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3774" y="2140581"/>
            <a:ext cx="10364451" cy="1596177"/>
          </a:xfrm>
        </p:spPr>
        <p:txBody>
          <a:bodyPr>
            <a:normAutofit/>
          </a:bodyPr>
          <a:lstStyle/>
          <a:p>
            <a:r>
              <a:rPr 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lv-LV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981E06EB-6F12-4F3B-B45F-7C38BDD3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32988"/>
            <a:ext cx="10364451" cy="1064508"/>
          </a:xfrm>
        </p:spPr>
        <p:txBody>
          <a:bodyPr>
            <a:normAutofit/>
          </a:bodyPr>
          <a:lstStyle/>
          <a:p>
            <a:r>
              <a:rPr lang="lv-LV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lv-LV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spectrophotometer</a:t>
            </a:r>
            <a:endParaRPr lang="lv-LV" sz="4400" dirty="0"/>
          </a:p>
        </p:txBody>
      </p:sp>
      <p:pic>
        <p:nvPicPr>
          <p:cNvPr id="8" name="Water unites u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46079" y="2559098"/>
            <a:ext cx="2410631" cy="13645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77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isnstūris 3">
            <a:extLst>
              <a:ext uri="{FF2B5EF4-FFF2-40B4-BE49-F238E27FC236}">
                <a16:creationId xmlns="" xmlns:a16="http://schemas.microsoft.com/office/drawing/2014/main" id="{19042AE2-0121-4084-BB82-04C1DAA5F7CB}"/>
              </a:ext>
            </a:extLst>
          </p:cNvPr>
          <p:cNvSpPr/>
          <p:nvPr/>
        </p:nvSpPr>
        <p:spPr>
          <a:xfrm>
            <a:off x="1871134" y="4430376"/>
            <a:ext cx="89069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TANK </a:t>
            </a:r>
            <a:r>
              <a:rPr lang="lv-LV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 </a:t>
            </a:r>
            <a:r>
              <a:rPr lang="lv-LV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 </a:t>
            </a:r>
            <a:r>
              <a:rPr lang="lv-LV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YOUR ATTENTION!</a:t>
            </a:r>
            <a:endParaRPr lang="lv-LV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35761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līte">
  <a:themeElements>
    <a:clrScheme name="Pilīt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Pilīte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līt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TM04033925[[fn=Pilīte]]</Template>
  <TotalTime>1043</TotalTime>
  <Words>69</Words>
  <Application>Microsoft Office PowerPoint</Application>
  <PresentationFormat>Custom</PresentationFormat>
  <Paragraphs>15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Pilīte</vt:lpstr>
      <vt:lpstr>‘ABIOTIC parameters of Water’</vt:lpstr>
      <vt:lpstr>The results of a research study</vt:lpstr>
      <vt:lpstr>The use of spectrophotometer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Ūdens ķīmiskā sastāva pētīšana Olaines novada ūdeņos</dc:title>
  <dc:creator>Ksenija Vasiļjeva</dc:creator>
  <cp:lastModifiedBy>1</cp:lastModifiedBy>
  <cp:revision>67</cp:revision>
  <dcterms:created xsi:type="dcterms:W3CDTF">2018-03-24T10:10:00Z</dcterms:created>
  <dcterms:modified xsi:type="dcterms:W3CDTF">2019-07-05T11:03:13Z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1033-10.2.0.5996</vt:lpwstr>
  </property>
</Properties>
</file>