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jpeg" ContentType="image/jpeg"/>
  <Override PartName="/ppt/notesSlides/notesSlide17.xml" ContentType="application/vnd.openxmlformats-officedocument.presentationml.notesSlid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0"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6858000" type="screen4x3"/>
  <p:notesSz cx="6858000" cy="9144000"/>
  <p:embeddedFontLst>
    <p:embeddedFont>
      <p:font typeface="Questrial" charset="0"/>
      <p:regular r:id="rId20"/>
    </p:embeddedFont>
    <p:embeddedFont>
      <p:font typeface="Calibri" pitchFamily="3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38" d="100"/>
          <a:sy n="38" d="100"/>
        </p:scale>
        <p:origin x="-1410"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t-IT"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Shape 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 name="Shape 31"/>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2" name="Shape 32"/>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t-IT" sz="1200">
                <a:solidFill>
                  <a:schemeClr val="dk1"/>
                </a:solidFill>
                <a:latin typeface="Calibri"/>
                <a:ea typeface="Calibri"/>
                <a:cs typeface="Calibri"/>
                <a:sym typeface="Calibri"/>
              </a:rPr>
              <a:pPr marL="0" marR="0" lvl="0" indent="0" algn="r" rtl="0">
                <a:spcBef>
                  <a:spcPts val="0"/>
                </a:spcBef>
                <a:spcAft>
                  <a:spcPts val="0"/>
                </a:spcAft>
                <a:buNone/>
              </a:pPr>
              <a:t>1</a:t>
            </a:fld>
            <a:endParaRPr sz="12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18" name="Shape 1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29" name="Shape 1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38" name="Shape 1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48" name="Shape 148"/>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it-IT"/>
              <a:pPr marL="0" lvl="0" indent="0">
                <a:spcBef>
                  <a:spcPts val="0"/>
                </a:spcBef>
                <a:spcAft>
                  <a:spcPts val="0"/>
                </a:spcAft>
                <a:buClr>
                  <a:srgbClr val="000000"/>
                </a:buClr>
                <a:buFont typeface="Arial"/>
                <a:buNone/>
              </a:pP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53" name="Shape 1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70" name="Shape 1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76" name="Shape 1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46" name="Shape 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55" name="Shape 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62" name="Shape 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69" name="Shape 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78" name="Shape 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87" name="Shape 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95" name="Shape 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09" name="Shape 1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665"/>
            <a:ext cx="7772400" cy="1470025"/>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3600"/>
              <a:buFont typeface="Questrial"/>
              <a:buNone/>
              <a:defRPr sz="3600" b="0" i="0" u="none" strike="noStrike" cap="none">
                <a:solidFill>
                  <a:schemeClr val="dk1"/>
                </a:solidFill>
                <a:latin typeface="Questrial"/>
                <a:ea typeface="Questrial"/>
                <a:cs typeface="Questrial"/>
                <a:sym typeface="Quest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 name="Shape 1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lnSpc>
                <a:spcPct val="120000"/>
              </a:lnSpc>
              <a:spcBef>
                <a:spcPts val="1000"/>
              </a:spcBef>
              <a:spcAft>
                <a:spcPts val="0"/>
              </a:spcAft>
              <a:buClr>
                <a:schemeClr val="dk1"/>
              </a:buClr>
              <a:buSzPts val="2000"/>
              <a:buFont typeface="Arial"/>
              <a:buNone/>
              <a:defRPr sz="2000" b="0" i="0" u="none" strike="noStrike" cap="none">
                <a:solidFill>
                  <a:srgbClr val="888888"/>
                </a:solidFill>
                <a:latin typeface="Questrial"/>
                <a:ea typeface="Questrial"/>
                <a:cs typeface="Questrial"/>
                <a:sym typeface="Questrial"/>
              </a:defRPr>
            </a:lvl1pPr>
            <a:lvl2pPr marR="0" lvl="1" algn="ctr" rtl="0">
              <a:lnSpc>
                <a:spcPct val="120000"/>
              </a:lnSpc>
              <a:spcBef>
                <a:spcPts val="500"/>
              </a:spcBef>
              <a:spcAft>
                <a:spcPts val="0"/>
              </a:spcAft>
              <a:buClr>
                <a:schemeClr val="dk1"/>
              </a:buClr>
              <a:buSzPts val="1800"/>
              <a:buFont typeface="Arial"/>
              <a:buNone/>
              <a:defRPr sz="1800" b="0" i="0" u="none" strike="noStrike" cap="none">
                <a:solidFill>
                  <a:srgbClr val="888888"/>
                </a:solidFill>
                <a:latin typeface="Questrial"/>
                <a:ea typeface="Questrial"/>
                <a:cs typeface="Questrial"/>
                <a:sym typeface="Questrial"/>
              </a:defRPr>
            </a:lvl2pPr>
            <a:lvl3pPr marR="0" lvl="2" algn="ctr" rtl="0">
              <a:lnSpc>
                <a:spcPct val="120000"/>
              </a:lnSpc>
              <a:spcBef>
                <a:spcPts val="500"/>
              </a:spcBef>
              <a:spcAft>
                <a:spcPts val="0"/>
              </a:spcAft>
              <a:buClr>
                <a:schemeClr val="dk1"/>
              </a:buClr>
              <a:buSzPts val="1600"/>
              <a:buFont typeface="Arial"/>
              <a:buNone/>
              <a:defRPr sz="1600" b="0" i="0" u="none" strike="noStrike" cap="none">
                <a:solidFill>
                  <a:srgbClr val="888888"/>
                </a:solidFill>
                <a:latin typeface="Questrial"/>
                <a:ea typeface="Questrial"/>
                <a:cs typeface="Questrial"/>
                <a:sym typeface="Questrial"/>
              </a:defRPr>
            </a:lvl3pPr>
            <a:lvl4pPr marR="0" lvl="3" algn="ctr" rtl="0">
              <a:lnSpc>
                <a:spcPct val="120000"/>
              </a:lnSpc>
              <a:spcBef>
                <a:spcPts val="500"/>
              </a:spcBef>
              <a:spcAft>
                <a:spcPts val="0"/>
              </a:spcAft>
              <a:buClr>
                <a:schemeClr val="dk1"/>
              </a:buClr>
              <a:buSzPts val="1400"/>
              <a:buFont typeface="Arial"/>
              <a:buNone/>
              <a:defRPr sz="1400" b="0" i="0" u="none" strike="noStrike" cap="none">
                <a:solidFill>
                  <a:srgbClr val="888888"/>
                </a:solidFill>
                <a:latin typeface="Questrial"/>
                <a:ea typeface="Questrial"/>
                <a:cs typeface="Questrial"/>
                <a:sym typeface="Questrial"/>
              </a:defRPr>
            </a:lvl4pPr>
            <a:lvl5pPr marR="0" lvl="4" algn="ctr" rtl="0">
              <a:lnSpc>
                <a:spcPct val="120000"/>
              </a:lnSpc>
              <a:spcBef>
                <a:spcPts val="500"/>
              </a:spcBef>
              <a:spcAft>
                <a:spcPts val="0"/>
              </a:spcAft>
              <a:buClr>
                <a:schemeClr val="dk1"/>
              </a:buClr>
              <a:buSzPts val="1400"/>
              <a:buFont typeface="Arial"/>
              <a:buNone/>
              <a:defRPr sz="1400" b="0" i="0" u="none" strike="noStrike" cap="none">
                <a:solidFill>
                  <a:srgbClr val="888888"/>
                </a:solidFill>
                <a:latin typeface="Questrial"/>
                <a:ea typeface="Questrial"/>
                <a:cs typeface="Questrial"/>
                <a:sym typeface="Questrial"/>
              </a:defRPr>
            </a:lvl5pPr>
            <a:lvl6pPr marR="0" lvl="5" algn="ctr" rtl="0">
              <a:lnSpc>
                <a:spcPct val="120000"/>
              </a:lnSpc>
              <a:spcBef>
                <a:spcPts val="500"/>
              </a:spcBef>
              <a:spcAft>
                <a:spcPts val="0"/>
              </a:spcAft>
              <a:buClr>
                <a:schemeClr val="dk1"/>
              </a:buClr>
              <a:buSzPts val="1400"/>
              <a:buFont typeface="Arial"/>
              <a:buNone/>
              <a:defRPr sz="1400" b="0" i="0" u="none" strike="noStrike" cap="none">
                <a:solidFill>
                  <a:srgbClr val="888888"/>
                </a:solidFill>
                <a:latin typeface="Questrial"/>
                <a:ea typeface="Questrial"/>
                <a:cs typeface="Questrial"/>
                <a:sym typeface="Questrial"/>
              </a:defRPr>
            </a:lvl6pPr>
            <a:lvl7pPr marR="0" lvl="6" algn="ctr" rtl="0">
              <a:lnSpc>
                <a:spcPct val="120000"/>
              </a:lnSpc>
              <a:spcBef>
                <a:spcPts val="500"/>
              </a:spcBef>
              <a:spcAft>
                <a:spcPts val="0"/>
              </a:spcAft>
              <a:buClr>
                <a:schemeClr val="dk1"/>
              </a:buClr>
              <a:buSzPts val="1400"/>
              <a:buFont typeface="Arial"/>
              <a:buNone/>
              <a:defRPr sz="1400" b="0" i="0" u="none" strike="noStrike" cap="none">
                <a:solidFill>
                  <a:srgbClr val="888888"/>
                </a:solidFill>
                <a:latin typeface="Questrial"/>
                <a:ea typeface="Questrial"/>
                <a:cs typeface="Questrial"/>
                <a:sym typeface="Questrial"/>
              </a:defRPr>
            </a:lvl7pPr>
            <a:lvl8pPr marR="0" lvl="7" algn="ctr" rtl="0">
              <a:lnSpc>
                <a:spcPct val="120000"/>
              </a:lnSpc>
              <a:spcBef>
                <a:spcPts val="500"/>
              </a:spcBef>
              <a:spcAft>
                <a:spcPts val="0"/>
              </a:spcAft>
              <a:buClr>
                <a:schemeClr val="dk1"/>
              </a:buClr>
              <a:buSzPts val="1400"/>
              <a:buFont typeface="Arial"/>
              <a:buNone/>
              <a:defRPr sz="1400" b="0" i="0" u="none" strike="noStrike" cap="none">
                <a:solidFill>
                  <a:srgbClr val="888888"/>
                </a:solidFill>
                <a:latin typeface="Questrial"/>
                <a:ea typeface="Questrial"/>
                <a:cs typeface="Questrial"/>
                <a:sym typeface="Questrial"/>
              </a:defRPr>
            </a:lvl8pPr>
            <a:lvl9pPr marR="0" lvl="8" algn="ctr" rtl="0">
              <a:lnSpc>
                <a:spcPct val="120000"/>
              </a:lnSpc>
              <a:spcBef>
                <a:spcPts val="500"/>
              </a:spcBef>
              <a:spcAft>
                <a:spcPts val="0"/>
              </a:spcAft>
              <a:buClr>
                <a:schemeClr val="dk1"/>
              </a:buClr>
              <a:buSzPts val="1400"/>
              <a:buFont typeface="Arial"/>
              <a:buNone/>
              <a:defRPr sz="1400" b="0" i="0" u="none" strike="noStrike" cap="none">
                <a:solidFill>
                  <a:srgbClr val="888888"/>
                </a:solidFill>
                <a:latin typeface="Questrial"/>
                <a:ea typeface="Questrial"/>
                <a:cs typeface="Questrial"/>
                <a:sym typeface="Questrial"/>
              </a:defRPr>
            </a:lvl9pPr>
          </a:lstStyle>
          <a:p>
            <a:endParaRPr/>
          </a:p>
        </p:txBody>
      </p:sp>
      <p:sp>
        <p:nvSpPr>
          <p:cNvPr id="19" name="Shape 19"/>
          <p:cNvSpPr txBox="1">
            <a:spLocks noGrp="1"/>
          </p:cNvSpPr>
          <p:nvPr>
            <p:ph type="dt" idx="10"/>
          </p:nvPr>
        </p:nvSpPr>
        <p:spPr>
          <a:xfrm>
            <a:off x="5759053" y="5883384"/>
            <a:ext cx="2057400" cy="365125"/>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0" i="0" u="none" strike="noStrike" cap="none">
                <a:solidFill>
                  <a:schemeClr val="dk1"/>
                </a:solidFill>
                <a:latin typeface="Questrial"/>
                <a:ea typeface="Questrial"/>
                <a:cs typeface="Questrial"/>
                <a:sym typeface="Questrial"/>
              </a:defRPr>
            </a:lvl1pPr>
            <a:lvl2pPr marR="0" lvl="1"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R="0" lvl="2"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R="0" lvl="3"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R="0" lvl="4"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R="0" lvl="5"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R="0" lvl="6"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R="0" lvl="7"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R="0" lvl="8"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20" name="Shape 20"/>
          <p:cNvSpPr txBox="1">
            <a:spLocks noGrp="1"/>
          </p:cNvSpPr>
          <p:nvPr>
            <p:ph type="ftr" idx="11"/>
          </p:nvPr>
        </p:nvSpPr>
        <p:spPr>
          <a:xfrm>
            <a:off x="685385" y="5883384"/>
            <a:ext cx="5004665"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0" i="0" u="none" strike="noStrike" cap="none">
                <a:solidFill>
                  <a:schemeClr val="dk1"/>
                </a:solidFill>
                <a:latin typeface="Questrial"/>
                <a:ea typeface="Questrial"/>
                <a:cs typeface="Questrial"/>
                <a:sym typeface="Questrial"/>
              </a:defRPr>
            </a:lvl1pPr>
            <a:lvl2pPr marR="0" lvl="1"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R="0" lvl="2"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R="0" lvl="3"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R="0" lvl="4"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R="0" lvl="5"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R="0" lvl="6"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R="0" lvl="7"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R="0" lvl="8"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21" name="Shape 21"/>
          <p:cNvSpPr txBox="1">
            <a:spLocks noGrp="1"/>
          </p:cNvSpPr>
          <p:nvPr>
            <p:ph type="sldNum" idx="12"/>
          </p:nvPr>
        </p:nvSpPr>
        <p:spPr>
          <a:xfrm>
            <a:off x="7885563" y="5883384"/>
            <a:ext cx="57316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chemeClr val="dk1"/>
                </a:solidFill>
                <a:latin typeface="Questrial"/>
                <a:ea typeface="Questrial"/>
                <a:cs typeface="Questrial"/>
                <a:sym typeface="Questrial"/>
              </a:defRPr>
            </a:lvl1pPr>
            <a:lvl2pPr marL="0" marR="0" lvl="1" indent="0" algn="r" rtl="0">
              <a:spcBef>
                <a:spcPts val="0"/>
              </a:spcBef>
              <a:buNone/>
              <a:defRPr sz="1000" b="0" i="0" u="none" strike="noStrike" cap="none">
                <a:solidFill>
                  <a:schemeClr val="dk1"/>
                </a:solidFill>
                <a:latin typeface="Questrial"/>
                <a:ea typeface="Questrial"/>
                <a:cs typeface="Questrial"/>
                <a:sym typeface="Questrial"/>
              </a:defRPr>
            </a:lvl2pPr>
            <a:lvl3pPr marL="0" marR="0" lvl="2" indent="0" algn="r" rtl="0">
              <a:spcBef>
                <a:spcPts val="0"/>
              </a:spcBef>
              <a:buNone/>
              <a:defRPr sz="1000" b="0" i="0" u="none" strike="noStrike" cap="none">
                <a:solidFill>
                  <a:schemeClr val="dk1"/>
                </a:solidFill>
                <a:latin typeface="Questrial"/>
                <a:ea typeface="Questrial"/>
                <a:cs typeface="Questrial"/>
                <a:sym typeface="Questrial"/>
              </a:defRPr>
            </a:lvl3pPr>
            <a:lvl4pPr marL="0" marR="0" lvl="3" indent="0" algn="r" rtl="0">
              <a:spcBef>
                <a:spcPts val="0"/>
              </a:spcBef>
              <a:buNone/>
              <a:defRPr sz="1000" b="0" i="0" u="none" strike="noStrike" cap="none">
                <a:solidFill>
                  <a:schemeClr val="dk1"/>
                </a:solidFill>
                <a:latin typeface="Questrial"/>
                <a:ea typeface="Questrial"/>
                <a:cs typeface="Questrial"/>
                <a:sym typeface="Questrial"/>
              </a:defRPr>
            </a:lvl4pPr>
            <a:lvl5pPr marL="0" marR="0" lvl="4" indent="0" algn="r" rtl="0">
              <a:spcBef>
                <a:spcPts val="0"/>
              </a:spcBef>
              <a:buNone/>
              <a:defRPr sz="1000" b="0" i="0" u="none" strike="noStrike" cap="none">
                <a:solidFill>
                  <a:schemeClr val="dk1"/>
                </a:solidFill>
                <a:latin typeface="Questrial"/>
                <a:ea typeface="Questrial"/>
                <a:cs typeface="Questrial"/>
                <a:sym typeface="Questrial"/>
              </a:defRPr>
            </a:lvl5pPr>
            <a:lvl6pPr marL="0" marR="0" lvl="5" indent="0" algn="r" rtl="0">
              <a:spcBef>
                <a:spcPts val="0"/>
              </a:spcBef>
              <a:buNone/>
              <a:defRPr sz="1000" b="0" i="0" u="none" strike="noStrike" cap="none">
                <a:solidFill>
                  <a:schemeClr val="dk1"/>
                </a:solidFill>
                <a:latin typeface="Questrial"/>
                <a:ea typeface="Questrial"/>
                <a:cs typeface="Questrial"/>
                <a:sym typeface="Questrial"/>
              </a:defRPr>
            </a:lvl6pPr>
            <a:lvl7pPr marL="0" marR="0" lvl="6" indent="0" algn="r" rtl="0">
              <a:spcBef>
                <a:spcPts val="0"/>
              </a:spcBef>
              <a:buNone/>
              <a:defRPr sz="1000" b="0" i="0" u="none" strike="noStrike" cap="none">
                <a:solidFill>
                  <a:schemeClr val="dk1"/>
                </a:solidFill>
                <a:latin typeface="Questrial"/>
                <a:ea typeface="Questrial"/>
                <a:cs typeface="Questrial"/>
                <a:sym typeface="Questrial"/>
              </a:defRPr>
            </a:lvl7pPr>
            <a:lvl8pPr marL="0" marR="0" lvl="7" indent="0" algn="r" rtl="0">
              <a:spcBef>
                <a:spcPts val="0"/>
              </a:spcBef>
              <a:buNone/>
              <a:defRPr sz="1000" b="0" i="0" u="none" strike="noStrike" cap="none">
                <a:solidFill>
                  <a:schemeClr val="dk1"/>
                </a:solidFill>
                <a:latin typeface="Questrial"/>
                <a:ea typeface="Questrial"/>
                <a:cs typeface="Questrial"/>
                <a:sym typeface="Questrial"/>
              </a:defRPr>
            </a:lvl8pPr>
            <a:lvl9pPr marL="0" marR="0" lvl="8" indent="0" algn="r" rtl="0">
              <a:spcBef>
                <a:spcPts val="0"/>
              </a:spcBef>
              <a:buNone/>
              <a:defRPr sz="1000" b="0" i="0" u="none" strike="noStrike" cap="none">
                <a:solidFill>
                  <a:schemeClr val="dk1"/>
                </a:solidFill>
                <a:latin typeface="Questrial"/>
                <a:ea typeface="Questrial"/>
                <a:cs typeface="Questrial"/>
                <a:sym typeface="Questrial"/>
              </a:defRPr>
            </a:lvl9pPr>
          </a:lstStyle>
          <a:p>
            <a:pPr marL="0" lvl="0" indent="0">
              <a:spcBef>
                <a:spcPts val="0"/>
              </a:spcBef>
              <a:spcAft>
                <a:spcPts val="0"/>
              </a:spcAft>
              <a:buNone/>
            </a:pPr>
            <a:fld id="{00000000-1234-1234-1234-123412341234}" type="slidenum">
              <a:rPr lang="it-IT"/>
              <a:pPr marL="0" lvl="0" indent="0">
                <a:spcBef>
                  <a:spcPts val="0"/>
                </a:spcBef>
                <a:spcAft>
                  <a:spcPts val="0"/>
                </a:spcAft>
                <a:buNone/>
              </a:pP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22"/>
        <p:cNvGrpSpPr/>
        <p:nvPr/>
      </p:nvGrpSpPr>
      <p:grpSpPr>
        <a:xfrm>
          <a:off x="0" y="0"/>
          <a:ext cx="0" cy="0"/>
          <a:chOff x="0" y="0"/>
          <a:chExt cx="0" cy="0"/>
        </a:xfrm>
      </p:grpSpPr>
      <p:pic>
        <p:nvPicPr>
          <p:cNvPr id="23" name="Shape 23" descr="Droplets-HD-Content-R1d.pn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4" name="Shape 24"/>
          <p:cNvSpPr txBox="1">
            <a:spLocks noGrp="1"/>
          </p:cNvSpPr>
          <p:nvPr>
            <p:ph type="title"/>
          </p:nvPr>
        </p:nvSpPr>
        <p:spPr>
          <a:xfrm>
            <a:off x="685333" y="618626"/>
            <a:ext cx="7773338" cy="159617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3600"/>
              <a:buFont typeface="Questrial"/>
              <a:buNone/>
              <a:defRPr sz="3600" b="0" i="0" u="none" strike="noStrike" cap="none">
                <a:solidFill>
                  <a:schemeClr val="dk1"/>
                </a:solidFill>
                <a:latin typeface="Questrial"/>
                <a:ea typeface="Questrial"/>
                <a:cs typeface="Questrial"/>
                <a:sym typeface="Quest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Shape 25"/>
          <p:cNvSpPr txBox="1">
            <a:spLocks noGrp="1"/>
          </p:cNvSpPr>
          <p:nvPr>
            <p:ph type="body" idx="1"/>
          </p:nvPr>
        </p:nvSpPr>
        <p:spPr>
          <a:xfrm>
            <a:off x="685330" y="2367099"/>
            <a:ext cx="7772870" cy="3424107"/>
          </a:xfrm>
          <a:prstGeom prst="rect">
            <a:avLst/>
          </a:prstGeom>
          <a:noFill/>
          <a:ln>
            <a:noFill/>
          </a:ln>
        </p:spPr>
        <p:txBody>
          <a:bodyPr spcFirstLastPara="1" wrap="square" lIns="91425" tIns="45700" rIns="91425" bIns="45700" anchor="t" anchorCtr="0"/>
          <a:lstStyle>
            <a:lvl1pPr marL="457200" marR="0" lvl="0" indent="-355600" algn="l" rtl="0">
              <a:lnSpc>
                <a:spcPct val="120000"/>
              </a:lnSpc>
              <a:spcBef>
                <a:spcPts val="1000"/>
              </a:spcBef>
              <a:spcAft>
                <a:spcPts val="0"/>
              </a:spcAft>
              <a:buClr>
                <a:schemeClr val="dk1"/>
              </a:buClr>
              <a:buSzPts val="2000"/>
              <a:buFont typeface="Arial"/>
              <a:buChar char="•"/>
              <a:defRPr sz="2000" b="0" i="0" u="none" strike="noStrike" cap="none">
                <a:solidFill>
                  <a:schemeClr val="dk1"/>
                </a:solidFill>
                <a:latin typeface="Questrial"/>
                <a:ea typeface="Questrial"/>
                <a:cs typeface="Questrial"/>
                <a:sym typeface="Questrial"/>
              </a:defRPr>
            </a:lvl1pPr>
            <a:lvl2pPr marL="914400" marR="0" lvl="1" indent="-342900" algn="l" rtl="0">
              <a:lnSpc>
                <a:spcPct val="120000"/>
              </a:lnSpc>
              <a:spcBef>
                <a:spcPts val="50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2pPr>
            <a:lvl3pPr marL="1371600" marR="0" lvl="2" indent="-330200" algn="l" rtl="0">
              <a:lnSpc>
                <a:spcPct val="120000"/>
              </a:lnSpc>
              <a:spcBef>
                <a:spcPts val="500"/>
              </a:spcBef>
              <a:spcAft>
                <a:spcPts val="0"/>
              </a:spcAft>
              <a:buClr>
                <a:schemeClr val="dk1"/>
              </a:buClr>
              <a:buSzPts val="1600"/>
              <a:buFont typeface="Arial"/>
              <a:buChar char="•"/>
              <a:defRPr sz="1600" b="0" i="0" u="none" strike="noStrike" cap="none">
                <a:solidFill>
                  <a:schemeClr val="dk1"/>
                </a:solidFill>
                <a:latin typeface="Questrial"/>
                <a:ea typeface="Questrial"/>
                <a:cs typeface="Questrial"/>
                <a:sym typeface="Questrial"/>
              </a:defRPr>
            </a:lvl3pPr>
            <a:lvl4pPr marL="1828800" marR="0" lvl="3"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Questrial"/>
                <a:ea typeface="Questrial"/>
                <a:cs typeface="Questrial"/>
                <a:sym typeface="Questrial"/>
              </a:defRPr>
            </a:lvl4pPr>
            <a:lvl5pPr marL="2286000" marR="0" lvl="4"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Questrial"/>
                <a:ea typeface="Questrial"/>
                <a:cs typeface="Questrial"/>
                <a:sym typeface="Questrial"/>
              </a:defRPr>
            </a:lvl5pPr>
            <a:lvl6pPr marL="2743200" marR="0" lvl="5"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Questrial"/>
                <a:ea typeface="Questrial"/>
                <a:cs typeface="Questrial"/>
                <a:sym typeface="Questrial"/>
              </a:defRPr>
            </a:lvl6pPr>
            <a:lvl7pPr marL="3200400" marR="0" lvl="6"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Questrial"/>
                <a:ea typeface="Questrial"/>
                <a:cs typeface="Questrial"/>
                <a:sym typeface="Questrial"/>
              </a:defRPr>
            </a:lvl7pPr>
            <a:lvl8pPr marL="3657600" marR="0" lvl="7"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Questrial"/>
                <a:ea typeface="Questrial"/>
                <a:cs typeface="Questrial"/>
                <a:sym typeface="Questrial"/>
              </a:defRPr>
            </a:lvl8pPr>
            <a:lvl9pPr marL="4114800" marR="0" lvl="8"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Questrial"/>
                <a:ea typeface="Questrial"/>
                <a:cs typeface="Questrial"/>
                <a:sym typeface="Questrial"/>
              </a:defRPr>
            </a:lvl9pPr>
          </a:lstStyle>
          <a:p>
            <a:endParaRPr/>
          </a:p>
        </p:txBody>
      </p:sp>
      <p:sp>
        <p:nvSpPr>
          <p:cNvPr id="26" name="Shape 26"/>
          <p:cNvSpPr txBox="1">
            <a:spLocks noGrp="1"/>
          </p:cNvSpPr>
          <p:nvPr>
            <p:ph type="dt" idx="10"/>
          </p:nvPr>
        </p:nvSpPr>
        <p:spPr>
          <a:xfrm>
            <a:off x="5759053" y="5883384"/>
            <a:ext cx="2057400" cy="365125"/>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a:solidFill>
                  <a:schemeClr val="dk1"/>
                </a:solidFill>
                <a:latin typeface="Questrial"/>
                <a:ea typeface="Questrial"/>
                <a:cs typeface="Questrial"/>
                <a:sym typeface="Questrial"/>
              </a:defRPr>
            </a:lvl1pPr>
            <a:lvl2pPr marR="0" lvl="1"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R="0" lvl="2"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R="0" lvl="3"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R="0" lvl="4"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R="0" lvl="5"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R="0" lvl="6"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R="0" lvl="7"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R="0" lvl="8"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27" name="Shape 27"/>
          <p:cNvSpPr txBox="1">
            <a:spLocks noGrp="1"/>
          </p:cNvSpPr>
          <p:nvPr>
            <p:ph type="ftr" idx="11"/>
          </p:nvPr>
        </p:nvSpPr>
        <p:spPr>
          <a:xfrm>
            <a:off x="685385" y="5883384"/>
            <a:ext cx="5004665"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a:solidFill>
                  <a:schemeClr val="dk1"/>
                </a:solidFill>
                <a:latin typeface="Questrial"/>
                <a:ea typeface="Questrial"/>
                <a:cs typeface="Questrial"/>
                <a:sym typeface="Questrial"/>
              </a:defRPr>
            </a:lvl1pPr>
            <a:lvl2pPr marR="0" lvl="1"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R="0" lvl="2"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R="0" lvl="3"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R="0" lvl="4"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R="0" lvl="5"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R="0" lvl="6"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R="0" lvl="7"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R="0" lvl="8"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28" name="Shape 28"/>
          <p:cNvSpPr txBox="1">
            <a:spLocks noGrp="1"/>
          </p:cNvSpPr>
          <p:nvPr>
            <p:ph type="sldNum" idx="12"/>
          </p:nvPr>
        </p:nvSpPr>
        <p:spPr>
          <a:xfrm>
            <a:off x="7885563" y="5883384"/>
            <a:ext cx="57316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a:solidFill>
                  <a:srgbClr val="000000"/>
                </a:solidFill>
                <a:latin typeface="Questrial"/>
                <a:ea typeface="Questrial"/>
                <a:cs typeface="Questrial"/>
                <a:sym typeface="Questrial"/>
              </a:defRPr>
            </a:lvl1pPr>
            <a:lvl2pPr marL="0" marR="0" lvl="1" indent="0" algn="r" rtl="0">
              <a:spcBef>
                <a:spcPts val="0"/>
              </a:spcBef>
              <a:buNone/>
              <a:defRPr sz="1000">
                <a:solidFill>
                  <a:srgbClr val="000000"/>
                </a:solidFill>
                <a:latin typeface="Questrial"/>
                <a:ea typeface="Questrial"/>
                <a:cs typeface="Questrial"/>
                <a:sym typeface="Questrial"/>
              </a:defRPr>
            </a:lvl2pPr>
            <a:lvl3pPr marL="0" marR="0" lvl="2" indent="0" algn="r" rtl="0">
              <a:spcBef>
                <a:spcPts val="0"/>
              </a:spcBef>
              <a:buNone/>
              <a:defRPr sz="1000">
                <a:solidFill>
                  <a:srgbClr val="000000"/>
                </a:solidFill>
                <a:latin typeface="Questrial"/>
                <a:ea typeface="Questrial"/>
                <a:cs typeface="Questrial"/>
                <a:sym typeface="Questrial"/>
              </a:defRPr>
            </a:lvl3pPr>
            <a:lvl4pPr marL="0" marR="0" lvl="3" indent="0" algn="r" rtl="0">
              <a:spcBef>
                <a:spcPts val="0"/>
              </a:spcBef>
              <a:buNone/>
              <a:defRPr sz="1000">
                <a:solidFill>
                  <a:srgbClr val="000000"/>
                </a:solidFill>
                <a:latin typeface="Questrial"/>
                <a:ea typeface="Questrial"/>
                <a:cs typeface="Questrial"/>
                <a:sym typeface="Questrial"/>
              </a:defRPr>
            </a:lvl4pPr>
            <a:lvl5pPr marL="0" marR="0" lvl="4" indent="0" algn="r" rtl="0">
              <a:spcBef>
                <a:spcPts val="0"/>
              </a:spcBef>
              <a:buNone/>
              <a:defRPr sz="1000">
                <a:solidFill>
                  <a:srgbClr val="000000"/>
                </a:solidFill>
                <a:latin typeface="Questrial"/>
                <a:ea typeface="Questrial"/>
                <a:cs typeface="Questrial"/>
                <a:sym typeface="Questrial"/>
              </a:defRPr>
            </a:lvl5pPr>
            <a:lvl6pPr marL="0" marR="0" lvl="5" indent="0" algn="r" rtl="0">
              <a:spcBef>
                <a:spcPts val="0"/>
              </a:spcBef>
              <a:buNone/>
              <a:defRPr sz="1000">
                <a:solidFill>
                  <a:srgbClr val="000000"/>
                </a:solidFill>
                <a:latin typeface="Questrial"/>
                <a:ea typeface="Questrial"/>
                <a:cs typeface="Questrial"/>
                <a:sym typeface="Questrial"/>
              </a:defRPr>
            </a:lvl6pPr>
            <a:lvl7pPr marL="0" marR="0" lvl="6" indent="0" algn="r" rtl="0">
              <a:spcBef>
                <a:spcPts val="0"/>
              </a:spcBef>
              <a:buNone/>
              <a:defRPr sz="1000">
                <a:solidFill>
                  <a:srgbClr val="000000"/>
                </a:solidFill>
                <a:latin typeface="Questrial"/>
                <a:ea typeface="Questrial"/>
                <a:cs typeface="Questrial"/>
                <a:sym typeface="Questrial"/>
              </a:defRPr>
            </a:lvl7pPr>
            <a:lvl8pPr marL="0" marR="0" lvl="7" indent="0" algn="r" rtl="0">
              <a:spcBef>
                <a:spcPts val="0"/>
              </a:spcBef>
              <a:buNone/>
              <a:defRPr sz="1000">
                <a:solidFill>
                  <a:srgbClr val="000000"/>
                </a:solidFill>
                <a:latin typeface="Questrial"/>
                <a:ea typeface="Questrial"/>
                <a:cs typeface="Questrial"/>
                <a:sym typeface="Questrial"/>
              </a:defRPr>
            </a:lvl8pPr>
            <a:lvl9pPr marL="0" marR="0" lvl="8" indent="0" algn="r" rtl="0">
              <a:spcBef>
                <a:spcPts val="0"/>
              </a:spcBef>
              <a:buNone/>
              <a:defRPr sz="1000">
                <a:solidFill>
                  <a:srgbClr val="000000"/>
                </a:solidFill>
                <a:latin typeface="Questrial"/>
                <a:ea typeface="Questrial"/>
                <a:cs typeface="Questrial"/>
                <a:sym typeface="Questrial"/>
              </a:defRPr>
            </a:lvl9pPr>
          </a:lstStyle>
          <a:p>
            <a:pPr marL="0" lvl="0" indent="0">
              <a:spcBef>
                <a:spcPts val="0"/>
              </a:spcBef>
              <a:spcAft>
                <a:spcPts val="0"/>
              </a:spcAft>
              <a:buNone/>
            </a:pPr>
            <a:fld id="{00000000-1234-1234-1234-123412341234}" type="slidenum">
              <a:rPr lang="it-IT"/>
              <a:pPr marL="0" lvl="0" indent="0">
                <a:spcBef>
                  <a:spcPts val="0"/>
                </a:spcBef>
                <a:spcAft>
                  <a:spcPts val="0"/>
                </a:spcAft>
                <a:buNone/>
              </a:pP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9"/>
        <p:cNvGrpSpPr/>
        <p:nvPr/>
      </p:nvGrpSpPr>
      <p:grpSpPr>
        <a:xfrm>
          <a:off x="0" y="0"/>
          <a:ext cx="0" cy="0"/>
          <a:chOff x="0" y="0"/>
          <a:chExt cx="0" cy="0"/>
        </a:xfrm>
      </p:grpSpPr>
      <p:pic>
        <p:nvPicPr>
          <p:cNvPr id="10" name="Shape 10" descr="\\DROBO-FS\QuickDrops\JB\PPTX NG\Droplets\LightingOverlay.png"/>
          <p:cNvPicPr preferRelativeResize="0"/>
          <p:nvPr/>
        </p:nvPicPr>
        <p:blipFill rotWithShape="1">
          <a:blip r:embed="rId5">
            <a:alphaModFix/>
          </a:blip>
          <a:srcRect/>
          <a:stretch/>
        </p:blipFill>
        <p:spPr>
          <a:xfrm>
            <a:off x="1" y="-1"/>
            <a:ext cx="9144002" cy="6858001"/>
          </a:xfrm>
          <a:prstGeom prst="rect">
            <a:avLst/>
          </a:prstGeom>
          <a:noFill/>
          <a:ln>
            <a:noFill/>
          </a:ln>
        </p:spPr>
      </p:pic>
      <p:sp>
        <p:nvSpPr>
          <p:cNvPr id="11" name="Shape 11"/>
          <p:cNvSpPr txBox="1">
            <a:spLocks noGrp="1"/>
          </p:cNvSpPr>
          <p:nvPr>
            <p:ph type="title"/>
          </p:nvPr>
        </p:nvSpPr>
        <p:spPr>
          <a:xfrm>
            <a:off x="685333" y="618626"/>
            <a:ext cx="7773338" cy="1596177"/>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3600"/>
              <a:buFont typeface="Questrial"/>
              <a:buNone/>
              <a:defRPr sz="3600" b="0" i="0" u="none" strike="noStrike" cap="none">
                <a:solidFill>
                  <a:schemeClr val="dk1"/>
                </a:solidFill>
                <a:latin typeface="Questrial"/>
                <a:ea typeface="Questrial"/>
                <a:cs typeface="Questrial"/>
                <a:sym typeface="Quest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Shape 12"/>
          <p:cNvSpPr txBox="1">
            <a:spLocks noGrp="1"/>
          </p:cNvSpPr>
          <p:nvPr>
            <p:ph type="body" idx="1"/>
          </p:nvPr>
        </p:nvSpPr>
        <p:spPr>
          <a:xfrm>
            <a:off x="685331" y="2367099"/>
            <a:ext cx="7773339" cy="3424107"/>
          </a:xfrm>
          <a:prstGeom prst="rect">
            <a:avLst/>
          </a:prstGeom>
          <a:noFill/>
          <a:ln>
            <a:noFill/>
          </a:ln>
        </p:spPr>
        <p:txBody>
          <a:bodyPr spcFirstLastPara="1" wrap="square" lIns="91425" tIns="45700" rIns="91425" bIns="45700" anchor="t" anchorCtr="0"/>
          <a:lstStyle>
            <a:lvl1pPr marL="457200" marR="0" lvl="0" indent="-355600" algn="l" rtl="0">
              <a:lnSpc>
                <a:spcPct val="120000"/>
              </a:lnSpc>
              <a:spcBef>
                <a:spcPts val="1000"/>
              </a:spcBef>
              <a:spcAft>
                <a:spcPts val="0"/>
              </a:spcAft>
              <a:buClr>
                <a:schemeClr val="dk1"/>
              </a:buClr>
              <a:buSzPts val="2000"/>
              <a:buFont typeface="Arial"/>
              <a:buChar char="•"/>
              <a:defRPr sz="2000" b="0" i="0" u="none" strike="noStrike" cap="none">
                <a:solidFill>
                  <a:schemeClr val="dk1"/>
                </a:solidFill>
                <a:latin typeface="Questrial"/>
                <a:ea typeface="Questrial"/>
                <a:cs typeface="Questrial"/>
                <a:sym typeface="Questrial"/>
              </a:defRPr>
            </a:lvl1pPr>
            <a:lvl2pPr marL="914400" marR="0" lvl="1" indent="-342900" algn="l" rtl="0">
              <a:lnSpc>
                <a:spcPct val="120000"/>
              </a:lnSpc>
              <a:spcBef>
                <a:spcPts val="500"/>
              </a:spcBef>
              <a:spcAft>
                <a:spcPts val="0"/>
              </a:spcAft>
              <a:buClr>
                <a:schemeClr val="dk1"/>
              </a:buClr>
              <a:buSzPts val="1800"/>
              <a:buFont typeface="Arial"/>
              <a:buChar char="•"/>
              <a:defRPr sz="1800" b="0" i="0" u="none" strike="noStrike" cap="none">
                <a:solidFill>
                  <a:schemeClr val="dk1"/>
                </a:solidFill>
                <a:latin typeface="Questrial"/>
                <a:ea typeface="Questrial"/>
                <a:cs typeface="Questrial"/>
                <a:sym typeface="Questrial"/>
              </a:defRPr>
            </a:lvl2pPr>
            <a:lvl3pPr marL="1371600" marR="0" lvl="2" indent="-330200" algn="l" rtl="0">
              <a:lnSpc>
                <a:spcPct val="120000"/>
              </a:lnSpc>
              <a:spcBef>
                <a:spcPts val="500"/>
              </a:spcBef>
              <a:spcAft>
                <a:spcPts val="0"/>
              </a:spcAft>
              <a:buClr>
                <a:schemeClr val="dk1"/>
              </a:buClr>
              <a:buSzPts val="1600"/>
              <a:buFont typeface="Arial"/>
              <a:buChar char="•"/>
              <a:defRPr sz="1600" b="0" i="0" u="none" strike="noStrike" cap="none">
                <a:solidFill>
                  <a:schemeClr val="dk1"/>
                </a:solidFill>
                <a:latin typeface="Questrial"/>
                <a:ea typeface="Questrial"/>
                <a:cs typeface="Questrial"/>
                <a:sym typeface="Questrial"/>
              </a:defRPr>
            </a:lvl3pPr>
            <a:lvl4pPr marL="1828800" marR="0" lvl="3"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Questrial"/>
                <a:ea typeface="Questrial"/>
                <a:cs typeface="Questrial"/>
                <a:sym typeface="Questrial"/>
              </a:defRPr>
            </a:lvl4pPr>
            <a:lvl5pPr marL="2286000" marR="0" lvl="4"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Questrial"/>
                <a:ea typeface="Questrial"/>
                <a:cs typeface="Questrial"/>
                <a:sym typeface="Questrial"/>
              </a:defRPr>
            </a:lvl5pPr>
            <a:lvl6pPr marL="2743200" marR="0" lvl="5"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Questrial"/>
                <a:ea typeface="Questrial"/>
                <a:cs typeface="Questrial"/>
                <a:sym typeface="Questrial"/>
              </a:defRPr>
            </a:lvl6pPr>
            <a:lvl7pPr marL="3200400" marR="0" lvl="6"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Questrial"/>
                <a:ea typeface="Questrial"/>
                <a:cs typeface="Questrial"/>
                <a:sym typeface="Questrial"/>
              </a:defRPr>
            </a:lvl7pPr>
            <a:lvl8pPr marL="3657600" marR="0" lvl="7"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Questrial"/>
                <a:ea typeface="Questrial"/>
                <a:cs typeface="Questrial"/>
                <a:sym typeface="Questrial"/>
              </a:defRPr>
            </a:lvl8pPr>
            <a:lvl9pPr marL="4114800" marR="0" lvl="8" indent="-317500" algn="l" rtl="0">
              <a:lnSpc>
                <a:spcPct val="120000"/>
              </a:lnSpc>
              <a:spcBef>
                <a:spcPts val="500"/>
              </a:spcBef>
              <a:spcAft>
                <a:spcPts val="0"/>
              </a:spcAft>
              <a:buClr>
                <a:schemeClr val="dk1"/>
              </a:buClr>
              <a:buSzPts val="1400"/>
              <a:buFont typeface="Arial"/>
              <a:buChar char="•"/>
              <a:defRPr sz="1400" b="0" i="0" u="none" strike="noStrike" cap="none">
                <a:solidFill>
                  <a:schemeClr val="dk1"/>
                </a:solidFill>
                <a:latin typeface="Questrial"/>
                <a:ea typeface="Questrial"/>
                <a:cs typeface="Questrial"/>
                <a:sym typeface="Questrial"/>
              </a:defRPr>
            </a:lvl9pPr>
          </a:lstStyle>
          <a:p>
            <a:endParaRPr/>
          </a:p>
        </p:txBody>
      </p:sp>
      <p:sp>
        <p:nvSpPr>
          <p:cNvPr id="13" name="Shape 13"/>
          <p:cNvSpPr txBox="1">
            <a:spLocks noGrp="1"/>
          </p:cNvSpPr>
          <p:nvPr>
            <p:ph type="dt" idx="10"/>
          </p:nvPr>
        </p:nvSpPr>
        <p:spPr>
          <a:xfrm>
            <a:off x="5759053" y="5883384"/>
            <a:ext cx="2057400" cy="365125"/>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0" i="0" u="none" strike="noStrike" cap="none">
                <a:solidFill>
                  <a:schemeClr val="dk1"/>
                </a:solidFill>
                <a:latin typeface="Questrial"/>
                <a:ea typeface="Questrial"/>
                <a:cs typeface="Questrial"/>
                <a:sym typeface="Questrial"/>
              </a:defRPr>
            </a:lvl1pPr>
            <a:lvl2pPr marR="0" lvl="1"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R="0" lvl="2"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R="0" lvl="3"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R="0" lvl="4"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R="0" lvl="5"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R="0" lvl="6"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R="0" lvl="7"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R="0" lvl="8"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14" name="Shape 14"/>
          <p:cNvSpPr txBox="1">
            <a:spLocks noGrp="1"/>
          </p:cNvSpPr>
          <p:nvPr>
            <p:ph type="ftr" idx="11"/>
          </p:nvPr>
        </p:nvSpPr>
        <p:spPr>
          <a:xfrm>
            <a:off x="685385" y="5883384"/>
            <a:ext cx="5004665"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0" i="0" u="none" strike="noStrike" cap="none">
                <a:solidFill>
                  <a:schemeClr val="dk1"/>
                </a:solidFill>
                <a:latin typeface="Questrial"/>
                <a:ea typeface="Questrial"/>
                <a:cs typeface="Questrial"/>
                <a:sym typeface="Questrial"/>
              </a:defRPr>
            </a:lvl1pPr>
            <a:lvl2pPr marR="0" lvl="1"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2pPr>
            <a:lvl3pPr marR="0" lvl="2"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3pPr>
            <a:lvl4pPr marR="0" lvl="3"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4pPr>
            <a:lvl5pPr marR="0" lvl="4"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5pPr>
            <a:lvl6pPr marR="0" lvl="5"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6pPr>
            <a:lvl7pPr marR="0" lvl="6"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7pPr>
            <a:lvl8pPr marR="0" lvl="7"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8pPr>
            <a:lvl9pPr marR="0" lvl="8" algn="l" rtl="0">
              <a:spcBef>
                <a:spcPts val="0"/>
              </a:spcBef>
              <a:spcAft>
                <a:spcPts val="0"/>
              </a:spcAft>
              <a:buSzPts val="1400"/>
              <a:buNone/>
              <a:defRPr sz="1800" b="0" i="0" u="none" strike="noStrike" cap="none">
                <a:solidFill>
                  <a:schemeClr val="dk1"/>
                </a:solidFill>
                <a:latin typeface="Questrial"/>
                <a:ea typeface="Questrial"/>
                <a:cs typeface="Questrial"/>
                <a:sym typeface="Questrial"/>
              </a:defRPr>
            </a:lvl9pPr>
          </a:lstStyle>
          <a:p>
            <a:endParaRPr/>
          </a:p>
        </p:txBody>
      </p:sp>
      <p:sp>
        <p:nvSpPr>
          <p:cNvPr id="15" name="Shape 15"/>
          <p:cNvSpPr txBox="1">
            <a:spLocks noGrp="1"/>
          </p:cNvSpPr>
          <p:nvPr>
            <p:ph type="sldNum" idx="12"/>
          </p:nvPr>
        </p:nvSpPr>
        <p:spPr>
          <a:xfrm>
            <a:off x="7885563" y="5883384"/>
            <a:ext cx="57316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rgbClr val="000000"/>
                </a:solidFill>
                <a:latin typeface="Questrial"/>
                <a:ea typeface="Questrial"/>
                <a:cs typeface="Questrial"/>
                <a:sym typeface="Questrial"/>
              </a:defRPr>
            </a:lvl1pPr>
            <a:lvl2pPr marL="0" marR="0" lvl="1" indent="0" algn="r" rtl="0">
              <a:spcBef>
                <a:spcPts val="0"/>
              </a:spcBef>
              <a:buNone/>
              <a:defRPr sz="1000" b="0" i="0" u="none" strike="noStrike" cap="none">
                <a:solidFill>
                  <a:srgbClr val="000000"/>
                </a:solidFill>
                <a:latin typeface="Questrial"/>
                <a:ea typeface="Questrial"/>
                <a:cs typeface="Questrial"/>
                <a:sym typeface="Questrial"/>
              </a:defRPr>
            </a:lvl2pPr>
            <a:lvl3pPr marL="0" marR="0" lvl="2" indent="0" algn="r" rtl="0">
              <a:spcBef>
                <a:spcPts val="0"/>
              </a:spcBef>
              <a:buNone/>
              <a:defRPr sz="1000" b="0" i="0" u="none" strike="noStrike" cap="none">
                <a:solidFill>
                  <a:srgbClr val="000000"/>
                </a:solidFill>
                <a:latin typeface="Questrial"/>
                <a:ea typeface="Questrial"/>
                <a:cs typeface="Questrial"/>
                <a:sym typeface="Questrial"/>
              </a:defRPr>
            </a:lvl3pPr>
            <a:lvl4pPr marL="0" marR="0" lvl="3" indent="0" algn="r" rtl="0">
              <a:spcBef>
                <a:spcPts val="0"/>
              </a:spcBef>
              <a:buNone/>
              <a:defRPr sz="1000" b="0" i="0" u="none" strike="noStrike" cap="none">
                <a:solidFill>
                  <a:srgbClr val="000000"/>
                </a:solidFill>
                <a:latin typeface="Questrial"/>
                <a:ea typeface="Questrial"/>
                <a:cs typeface="Questrial"/>
                <a:sym typeface="Questrial"/>
              </a:defRPr>
            </a:lvl4pPr>
            <a:lvl5pPr marL="0" marR="0" lvl="4" indent="0" algn="r" rtl="0">
              <a:spcBef>
                <a:spcPts val="0"/>
              </a:spcBef>
              <a:buNone/>
              <a:defRPr sz="1000" b="0" i="0" u="none" strike="noStrike" cap="none">
                <a:solidFill>
                  <a:srgbClr val="000000"/>
                </a:solidFill>
                <a:latin typeface="Questrial"/>
                <a:ea typeface="Questrial"/>
                <a:cs typeface="Questrial"/>
                <a:sym typeface="Questrial"/>
              </a:defRPr>
            </a:lvl5pPr>
            <a:lvl6pPr marL="0" marR="0" lvl="5" indent="0" algn="r" rtl="0">
              <a:spcBef>
                <a:spcPts val="0"/>
              </a:spcBef>
              <a:buNone/>
              <a:defRPr sz="1000" b="0" i="0" u="none" strike="noStrike" cap="none">
                <a:solidFill>
                  <a:srgbClr val="000000"/>
                </a:solidFill>
                <a:latin typeface="Questrial"/>
                <a:ea typeface="Questrial"/>
                <a:cs typeface="Questrial"/>
                <a:sym typeface="Questrial"/>
              </a:defRPr>
            </a:lvl6pPr>
            <a:lvl7pPr marL="0" marR="0" lvl="6" indent="0" algn="r" rtl="0">
              <a:spcBef>
                <a:spcPts val="0"/>
              </a:spcBef>
              <a:buNone/>
              <a:defRPr sz="1000" b="0" i="0" u="none" strike="noStrike" cap="none">
                <a:solidFill>
                  <a:srgbClr val="000000"/>
                </a:solidFill>
                <a:latin typeface="Questrial"/>
                <a:ea typeface="Questrial"/>
                <a:cs typeface="Questrial"/>
                <a:sym typeface="Questrial"/>
              </a:defRPr>
            </a:lvl7pPr>
            <a:lvl8pPr marL="0" marR="0" lvl="7" indent="0" algn="r" rtl="0">
              <a:spcBef>
                <a:spcPts val="0"/>
              </a:spcBef>
              <a:buNone/>
              <a:defRPr sz="1000" b="0" i="0" u="none" strike="noStrike" cap="none">
                <a:solidFill>
                  <a:srgbClr val="000000"/>
                </a:solidFill>
                <a:latin typeface="Questrial"/>
                <a:ea typeface="Questrial"/>
                <a:cs typeface="Questrial"/>
                <a:sym typeface="Questrial"/>
              </a:defRPr>
            </a:lvl8pPr>
            <a:lvl9pPr marL="0" marR="0" lvl="8" indent="0" algn="r" rtl="0">
              <a:spcBef>
                <a:spcPts val="0"/>
              </a:spcBef>
              <a:buNone/>
              <a:defRPr sz="1000" b="0" i="0" u="none" strike="noStrike" cap="none">
                <a:solidFill>
                  <a:srgbClr val="000000"/>
                </a:solidFill>
                <a:latin typeface="Questrial"/>
                <a:ea typeface="Questrial"/>
                <a:cs typeface="Questrial"/>
                <a:sym typeface="Questrial"/>
              </a:defRPr>
            </a:lvl9pPr>
          </a:lstStyle>
          <a:p>
            <a:pPr marL="0" lvl="0" indent="0">
              <a:spcBef>
                <a:spcPts val="0"/>
              </a:spcBef>
              <a:spcAft>
                <a:spcPts val="0"/>
              </a:spcAft>
              <a:buNone/>
            </a:pPr>
            <a:fld id="{00000000-1234-1234-1234-123412341234}" type="slidenum">
              <a:rPr lang="it-IT"/>
              <a:pPr marL="0" lvl="0" indent="0">
                <a:spcBef>
                  <a:spcPts val="0"/>
                </a:spcBef>
                <a:spcAft>
                  <a:spcPts val="0"/>
                </a:spcAft>
                <a:buNone/>
              </a:pP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
        <p:cNvGrpSpPr/>
        <p:nvPr/>
      </p:nvGrpSpPr>
      <p:grpSpPr>
        <a:xfrm>
          <a:off x="0" y="0"/>
          <a:ext cx="0" cy="0"/>
          <a:chOff x="0" y="0"/>
          <a:chExt cx="0" cy="0"/>
        </a:xfrm>
      </p:grpSpPr>
      <p:sp>
        <p:nvSpPr>
          <p:cNvPr id="34" name="Shape 34"/>
          <p:cNvSpPr txBox="1">
            <a:spLocks noGrp="1"/>
          </p:cNvSpPr>
          <p:nvPr>
            <p:ph type="ctrTitle"/>
          </p:nvPr>
        </p:nvSpPr>
        <p:spPr>
          <a:xfrm>
            <a:off x="821591" y="749739"/>
            <a:ext cx="7772400" cy="128138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600"/>
              <a:buFont typeface="Questrial"/>
              <a:buNone/>
            </a:pPr>
            <a:r>
              <a:rPr lang="it-IT" sz="3600" b="1" i="0" u="none" strike="noStrike" cap="none">
                <a:solidFill>
                  <a:schemeClr val="dk1"/>
                </a:solidFill>
                <a:latin typeface="Questrial"/>
                <a:ea typeface="Questrial"/>
                <a:cs typeface="Questrial"/>
                <a:sym typeface="Questrial"/>
              </a:rPr>
              <a:t>ANALYSIS AQUATIC ECOSYSTEMS </a:t>
            </a:r>
            <a:endParaRPr sz="3600" b="1" i="0" u="none" strike="noStrike" cap="none">
              <a:solidFill>
                <a:schemeClr val="dk1"/>
              </a:solidFill>
              <a:latin typeface="Questrial"/>
              <a:ea typeface="Questrial"/>
              <a:cs typeface="Questrial"/>
              <a:sym typeface="Questrial"/>
            </a:endParaRPr>
          </a:p>
        </p:txBody>
      </p:sp>
      <p:pic>
        <p:nvPicPr>
          <p:cNvPr id="35" name="Shape 35"/>
          <p:cNvPicPr preferRelativeResize="0"/>
          <p:nvPr/>
        </p:nvPicPr>
        <p:blipFill rotWithShape="1">
          <a:blip r:embed="rId3">
            <a:alphaModFix/>
          </a:blip>
          <a:srcRect/>
          <a:stretch/>
        </p:blipFill>
        <p:spPr>
          <a:xfrm>
            <a:off x="3275856" y="3140968"/>
            <a:ext cx="2708920" cy="2415406"/>
          </a:xfrm>
          <a:prstGeom prst="rect">
            <a:avLst/>
          </a:prstGeom>
          <a:noFill/>
          <a:ln>
            <a:noFill/>
          </a:ln>
          <a:effectLst>
            <a:outerShdw blurRad="292100" dist="139700" dir="2700000" algn="tl" rotWithShape="0">
              <a:srgbClr val="333333">
                <a:alpha val="64705"/>
              </a:srgbClr>
            </a:outerShdw>
          </a:effectLst>
        </p:spPr>
      </p:pic>
      <p:pic>
        <p:nvPicPr>
          <p:cNvPr id="36" name="Shape 36"/>
          <p:cNvPicPr preferRelativeResize="0"/>
          <p:nvPr/>
        </p:nvPicPr>
        <p:blipFill rotWithShape="1">
          <a:blip r:embed="rId4">
            <a:alphaModFix/>
          </a:blip>
          <a:srcRect/>
          <a:stretch/>
        </p:blipFill>
        <p:spPr>
          <a:xfrm>
            <a:off x="358470" y="3140968"/>
            <a:ext cx="2880320" cy="2415406"/>
          </a:xfrm>
          <a:prstGeom prst="rect">
            <a:avLst/>
          </a:prstGeom>
          <a:noFill/>
          <a:ln>
            <a:noFill/>
          </a:ln>
          <a:effectLst>
            <a:outerShdw blurRad="292100" dist="139700" dir="2700000" algn="tl" rotWithShape="0">
              <a:srgbClr val="333333">
                <a:alpha val="64705"/>
              </a:srgbClr>
            </a:outerShdw>
          </a:effectLst>
        </p:spPr>
      </p:pic>
      <p:pic>
        <p:nvPicPr>
          <p:cNvPr id="37" name="Shape 37" descr="C:\Users\utente\Desktop\porto_tricase_porto.jpg"/>
          <p:cNvPicPr preferRelativeResize="0"/>
          <p:nvPr/>
        </p:nvPicPr>
        <p:blipFill rotWithShape="1">
          <a:blip r:embed="rId5">
            <a:alphaModFix/>
          </a:blip>
          <a:srcRect/>
          <a:stretch/>
        </p:blipFill>
        <p:spPr>
          <a:xfrm>
            <a:off x="6012160" y="3140968"/>
            <a:ext cx="2857500" cy="2415406"/>
          </a:xfrm>
          <a:prstGeom prst="rect">
            <a:avLst/>
          </a:prstGeom>
          <a:noFill/>
          <a:ln>
            <a:noFill/>
          </a:ln>
          <a:effectLst>
            <a:outerShdw blurRad="292100" dist="139700" dir="2700000" algn="tl" rotWithShape="0">
              <a:srgbClr val="333333">
                <a:alpha val="64705"/>
              </a:srgbClr>
            </a:outerShdw>
          </a:effectLst>
        </p:spPr>
      </p:pic>
      <p:sp>
        <p:nvSpPr>
          <p:cNvPr id="38" name="Shape 38"/>
          <p:cNvSpPr txBox="1"/>
          <p:nvPr/>
        </p:nvSpPr>
        <p:spPr>
          <a:xfrm>
            <a:off x="3788308" y="5934805"/>
            <a:ext cx="1838965"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800" b="1" i="0" u="none" strike="noStrike" cap="none">
                <a:solidFill>
                  <a:schemeClr val="dk1"/>
                </a:solidFill>
                <a:latin typeface="Questrial"/>
                <a:ea typeface="Questrial"/>
                <a:cs typeface="Questrial"/>
                <a:sym typeface="Questrial"/>
              </a:rPr>
              <a:t>Bauxite Quarry</a:t>
            </a:r>
            <a:endParaRPr sz="1800" b="1">
              <a:solidFill>
                <a:schemeClr val="dk1"/>
              </a:solidFill>
              <a:latin typeface="Questrial"/>
              <a:ea typeface="Questrial"/>
              <a:cs typeface="Questrial"/>
              <a:sym typeface="Questrial"/>
            </a:endParaRPr>
          </a:p>
        </p:txBody>
      </p:sp>
      <p:sp>
        <p:nvSpPr>
          <p:cNvPr id="39" name="Shape 39"/>
          <p:cNvSpPr txBox="1"/>
          <p:nvPr/>
        </p:nvSpPr>
        <p:spPr>
          <a:xfrm>
            <a:off x="1056279" y="5905471"/>
            <a:ext cx="148470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800" b="1">
                <a:solidFill>
                  <a:schemeClr val="dk1"/>
                </a:solidFill>
                <a:latin typeface="Questrial"/>
                <a:ea typeface="Questrial"/>
                <a:cs typeface="Questrial"/>
                <a:sym typeface="Questrial"/>
              </a:rPr>
              <a:t>Alimini Lakes</a:t>
            </a:r>
            <a:endParaRPr sz="1800" b="1">
              <a:solidFill>
                <a:schemeClr val="dk1"/>
              </a:solidFill>
              <a:latin typeface="Questrial"/>
              <a:ea typeface="Questrial"/>
              <a:cs typeface="Questrial"/>
              <a:sym typeface="Questrial"/>
            </a:endParaRPr>
          </a:p>
        </p:txBody>
      </p:sp>
      <p:sp>
        <p:nvSpPr>
          <p:cNvPr id="40" name="Shape 40"/>
          <p:cNvSpPr txBox="1"/>
          <p:nvPr/>
        </p:nvSpPr>
        <p:spPr>
          <a:xfrm>
            <a:off x="6834256" y="5905471"/>
            <a:ext cx="185191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800" b="1">
                <a:solidFill>
                  <a:schemeClr val="dk1"/>
                </a:solidFill>
                <a:latin typeface="Questrial"/>
                <a:ea typeface="Questrial"/>
                <a:cs typeface="Questrial"/>
                <a:sym typeface="Questrial"/>
              </a:rPr>
              <a:t>Tricase Harbor</a:t>
            </a:r>
            <a:endParaRPr sz="1800" b="1">
              <a:solidFill>
                <a:schemeClr val="dk1"/>
              </a:solidFill>
              <a:latin typeface="Questrial"/>
              <a:ea typeface="Questrial"/>
              <a:cs typeface="Questrial"/>
              <a:sym typeface="Questrial"/>
            </a:endParaRPr>
          </a:p>
        </p:txBody>
      </p:sp>
      <p:sp>
        <p:nvSpPr>
          <p:cNvPr id="41" name="Shape 41"/>
          <p:cNvSpPr txBox="1"/>
          <p:nvPr/>
        </p:nvSpPr>
        <p:spPr>
          <a:xfrm>
            <a:off x="3563888" y="2060848"/>
            <a:ext cx="228780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800" b="1">
                <a:solidFill>
                  <a:schemeClr val="dk1"/>
                </a:solidFill>
                <a:latin typeface="Questrial"/>
                <a:ea typeface="Questrial"/>
                <a:cs typeface="Questrial"/>
                <a:sym typeface="Questrial"/>
              </a:rPr>
              <a:t>Abiotic Parameters</a:t>
            </a:r>
            <a:endParaRPr sz="1800" b="1">
              <a:solidFill>
                <a:schemeClr val="dk1"/>
              </a:solidFill>
              <a:latin typeface="Questrial"/>
              <a:ea typeface="Questrial"/>
              <a:cs typeface="Questrial"/>
              <a:sym typeface="Questrial"/>
            </a:endParaRPr>
          </a:p>
        </p:txBody>
      </p:sp>
      <p:pic>
        <p:nvPicPr>
          <p:cNvPr id="42" name="Shape 42"/>
          <p:cNvPicPr preferRelativeResize="0"/>
          <p:nvPr/>
        </p:nvPicPr>
        <p:blipFill rotWithShape="1">
          <a:blip r:embed="rId6">
            <a:alphaModFix/>
          </a:blip>
          <a:srcRect/>
          <a:stretch/>
        </p:blipFill>
        <p:spPr>
          <a:xfrm>
            <a:off x="358470" y="185640"/>
            <a:ext cx="1924050" cy="538461"/>
          </a:xfrm>
          <a:prstGeom prst="rect">
            <a:avLst/>
          </a:prstGeom>
          <a:noFill/>
          <a:ln>
            <a:noFill/>
          </a:ln>
        </p:spPr>
      </p:pic>
      <p:pic>
        <p:nvPicPr>
          <p:cNvPr id="43" name="Shape 43"/>
          <p:cNvPicPr preferRelativeResize="0"/>
          <p:nvPr/>
        </p:nvPicPr>
        <p:blipFill rotWithShape="1">
          <a:blip r:embed="rId7">
            <a:alphaModFix/>
          </a:blip>
          <a:srcRect/>
          <a:stretch/>
        </p:blipFill>
        <p:spPr>
          <a:xfrm>
            <a:off x="7287344" y="106117"/>
            <a:ext cx="1582316" cy="12359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822"/>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1000"/>
                                        <p:tgtEl>
                                          <p:spTgt spid="35"/>
                                        </p:tgtEl>
                                      </p:cBhvr>
                                    </p:animEffect>
                                  </p:childTnLst>
                                </p:cTn>
                              </p:par>
                              <p:par>
                                <p:cTn id="11" presetID="2" presetClass="entr" presetSubtype="4"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500"/>
                                        <p:tgtEl>
                                          <p:spTgt spid="37"/>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1000"/>
                                        <p:tgtEl>
                                          <p:spTgt spid="34"/>
                                        </p:tgtEl>
                                      </p:cBhvr>
                                    </p:animEffect>
                                  </p:childTnLst>
                                </p:cTn>
                              </p:par>
                              <p:par>
                                <p:cTn id="17" presetID="2" presetClass="entr" presetSubtype="4"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1000"/>
                                        <p:tgtEl>
                                          <p:spTgt spid="39"/>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250"/>
                                        <p:tgtEl>
                                          <p:spTgt spid="38"/>
                                        </p:tgtEl>
                                      </p:cBhvr>
                                    </p:animEffect>
                                  </p:childTnLst>
                                </p:cTn>
                              </p:par>
                              <p:par>
                                <p:cTn id="23" presetID="10"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1500"/>
                                        <p:tgtEl>
                                          <p:spTgt spid="40"/>
                                        </p:tgtEl>
                                      </p:cBhvr>
                                    </p:animEffect>
                                  </p:childTnLst>
                                </p:cTn>
                              </p:par>
                              <p:par>
                                <p:cTn id="26" presetID="10" presetClass="entr" presetSubtype="0"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Shape 120"/>
          <p:cNvPicPr preferRelativeResize="0"/>
          <p:nvPr/>
        </p:nvPicPr>
        <p:blipFill rotWithShape="1">
          <a:blip r:embed="rId3">
            <a:alphaModFix/>
          </a:blip>
          <a:srcRect/>
          <a:stretch/>
        </p:blipFill>
        <p:spPr>
          <a:xfrm>
            <a:off x="975758" y="196848"/>
            <a:ext cx="2305050" cy="1458112"/>
          </a:xfrm>
          <a:prstGeom prst="rect">
            <a:avLst/>
          </a:prstGeom>
          <a:noFill/>
          <a:ln>
            <a:noFill/>
          </a:ln>
        </p:spPr>
      </p:pic>
      <p:pic>
        <p:nvPicPr>
          <p:cNvPr id="121" name="Shape 121"/>
          <p:cNvPicPr preferRelativeResize="0"/>
          <p:nvPr/>
        </p:nvPicPr>
        <p:blipFill rotWithShape="1">
          <a:blip r:embed="rId4">
            <a:alphaModFix/>
          </a:blip>
          <a:srcRect/>
          <a:stretch/>
        </p:blipFill>
        <p:spPr>
          <a:xfrm>
            <a:off x="5728921" y="166056"/>
            <a:ext cx="2161034" cy="1519696"/>
          </a:xfrm>
          <a:prstGeom prst="rect">
            <a:avLst/>
          </a:prstGeom>
          <a:noFill/>
          <a:ln>
            <a:noFill/>
          </a:ln>
        </p:spPr>
      </p:pic>
      <p:sp>
        <p:nvSpPr>
          <p:cNvPr id="122" name="Shape 122"/>
          <p:cNvSpPr/>
          <p:nvPr/>
        </p:nvSpPr>
        <p:spPr>
          <a:xfrm>
            <a:off x="3717975" y="738625"/>
            <a:ext cx="1368152" cy="447104"/>
          </a:xfrm>
          <a:prstGeom prst="rightArrow">
            <a:avLst>
              <a:gd name="adj1" fmla="val 50000"/>
              <a:gd name="adj2" fmla="val 50000"/>
            </a:avLst>
          </a:prstGeom>
          <a:solidFill>
            <a:schemeClr val="accent6"/>
          </a:solidFill>
          <a:ln w="222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estrial"/>
              <a:ea typeface="Questrial"/>
              <a:cs typeface="Questrial"/>
              <a:sym typeface="Questrial"/>
            </a:endParaRPr>
          </a:p>
        </p:txBody>
      </p:sp>
      <p:sp>
        <p:nvSpPr>
          <p:cNvPr id="123" name="Shape 123"/>
          <p:cNvSpPr/>
          <p:nvPr/>
        </p:nvSpPr>
        <p:spPr>
          <a:xfrm>
            <a:off x="746221" y="1556792"/>
            <a:ext cx="7634082" cy="4268062"/>
          </a:xfrm>
          <a:prstGeom prst="roundRect">
            <a:avLst>
              <a:gd name="adj" fmla="val 16667"/>
            </a:avLst>
          </a:prstGeom>
          <a:solidFill>
            <a:schemeClr val="lt1"/>
          </a:solidFill>
          <a:ln w="158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800">
                <a:solidFill>
                  <a:schemeClr val="dk1"/>
                </a:solidFill>
                <a:latin typeface="Questrial"/>
                <a:ea typeface="Questrial"/>
                <a:cs typeface="Questrial"/>
                <a:sym typeface="Questrial"/>
              </a:rPr>
              <a:t>Take the tiration syringe and push plunger completely ito the syringe. Insert tip into water sample and pull pluger out until the lowr edge of pluger seal is on the 0 mL mark of the syringe. Add the sampe in the syringe to the plastic vial.</a:t>
            </a:r>
            <a:endParaRPr/>
          </a:p>
          <a:p>
            <a:pPr marL="0" marR="0" lvl="0" indent="0" algn="just" rtl="0">
              <a:spcBef>
                <a:spcPts val="0"/>
              </a:spcBef>
              <a:spcAft>
                <a:spcPts val="0"/>
              </a:spcAft>
              <a:buNone/>
            </a:pPr>
            <a:r>
              <a:rPr lang="it-IT" sz="1800">
                <a:solidFill>
                  <a:schemeClr val="dk1"/>
                </a:solidFill>
                <a:latin typeface="Questrial"/>
                <a:ea typeface="Questrial"/>
                <a:cs typeface="Questrial"/>
                <a:sym typeface="Questrial"/>
              </a:rPr>
              <a:t>Add a drop of Diphenycarbazone Indicator and cap the vial. Swirl the solution. The solution will become a violet color. While swirling the vial, add Nitric Acid Solution drop by drp until the solutin turns yellow. Take the titration syringe and insert a new pipet tip. Push plunger completely into the syringe. Intert tip into HI 3835-0 Reagent Titrant Solution and pull plunger out until the lower edge of the plunger seal i son the 0 mL mark of the syringe.</a:t>
            </a:r>
            <a:endParaRPr/>
          </a:p>
          <a:p>
            <a:pPr marL="0" marR="0" lvl="0" indent="0" algn="just" rtl="0">
              <a:spcBef>
                <a:spcPts val="0"/>
              </a:spcBef>
              <a:spcAft>
                <a:spcPts val="0"/>
              </a:spcAft>
              <a:buNone/>
            </a:pPr>
            <a:r>
              <a:rPr lang="it-IT" sz="1800">
                <a:solidFill>
                  <a:schemeClr val="dk1"/>
                </a:solidFill>
                <a:latin typeface="Questrial"/>
                <a:ea typeface="Questrial"/>
                <a:cs typeface="Questrial"/>
                <a:sym typeface="Questrial"/>
              </a:rPr>
              <a:t>Place syringe tip into the plastic vial and slowly add the titration solution drop by drop, swirling to mix after each drop. Continue adding titration solution until the solution in the vial changes from yellow to violet. </a:t>
            </a:r>
            <a:endParaRPr/>
          </a:p>
        </p:txBody>
      </p:sp>
      <p:sp>
        <p:nvSpPr>
          <p:cNvPr id="124" name="Shape 124"/>
          <p:cNvSpPr/>
          <p:nvPr/>
        </p:nvSpPr>
        <p:spPr>
          <a:xfrm>
            <a:off x="746221" y="5949280"/>
            <a:ext cx="2160240" cy="739670"/>
          </a:xfrm>
          <a:prstGeom prst="roundRect">
            <a:avLst>
              <a:gd name="adj" fmla="val 16667"/>
            </a:avLst>
          </a:prstGeom>
          <a:solidFill>
            <a:schemeClr val="lt1"/>
          </a:solidFill>
          <a:ln w="158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800" b="1">
                <a:solidFill>
                  <a:schemeClr val="dk1"/>
                </a:solidFill>
                <a:latin typeface="Questrial"/>
                <a:ea typeface="Questrial"/>
                <a:cs typeface="Questrial"/>
                <a:sym typeface="Questrial"/>
              </a:rPr>
              <a:t>Alimini Lakes</a:t>
            </a:r>
            <a:endParaRPr sz="1800" b="1">
              <a:solidFill>
                <a:schemeClr val="dk1"/>
              </a:solidFill>
              <a:latin typeface="Questrial"/>
              <a:ea typeface="Questrial"/>
              <a:cs typeface="Questrial"/>
              <a:sym typeface="Questrial"/>
            </a:endParaRPr>
          </a:p>
          <a:p>
            <a:pPr marL="0" marR="0" lvl="0" indent="0" algn="ctr" rtl="0">
              <a:spcBef>
                <a:spcPts val="0"/>
              </a:spcBef>
              <a:spcAft>
                <a:spcPts val="0"/>
              </a:spcAft>
              <a:buNone/>
            </a:pPr>
            <a:r>
              <a:rPr lang="it-IT" sz="1800">
                <a:solidFill>
                  <a:schemeClr val="dk1"/>
                </a:solidFill>
                <a:latin typeface="Questrial"/>
                <a:ea typeface="Questrial"/>
                <a:cs typeface="Questrial"/>
                <a:sym typeface="Questrial"/>
              </a:rPr>
              <a:t>27,5 g/Kg</a:t>
            </a:r>
            <a:endParaRPr sz="1800">
              <a:solidFill>
                <a:schemeClr val="dk1"/>
              </a:solidFill>
              <a:latin typeface="Questrial"/>
              <a:ea typeface="Questrial"/>
              <a:cs typeface="Questrial"/>
              <a:sym typeface="Questrial"/>
            </a:endParaRPr>
          </a:p>
        </p:txBody>
      </p:sp>
      <p:sp>
        <p:nvSpPr>
          <p:cNvPr id="125" name="Shape 125"/>
          <p:cNvSpPr/>
          <p:nvPr/>
        </p:nvSpPr>
        <p:spPr>
          <a:xfrm>
            <a:off x="3419872" y="5949280"/>
            <a:ext cx="2160240" cy="739670"/>
          </a:xfrm>
          <a:prstGeom prst="roundRect">
            <a:avLst>
              <a:gd name="adj" fmla="val 16667"/>
            </a:avLst>
          </a:prstGeom>
          <a:solidFill>
            <a:schemeClr val="lt1"/>
          </a:solidFill>
          <a:ln w="158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800" b="1">
                <a:solidFill>
                  <a:schemeClr val="dk1"/>
                </a:solidFill>
                <a:latin typeface="Questrial"/>
                <a:ea typeface="Questrial"/>
                <a:cs typeface="Questrial"/>
                <a:sym typeface="Questrial"/>
              </a:rPr>
              <a:t>Bauxite Quarry</a:t>
            </a:r>
            <a:endParaRPr sz="1800" b="1">
              <a:solidFill>
                <a:schemeClr val="dk1"/>
              </a:solidFill>
              <a:latin typeface="Questrial"/>
              <a:ea typeface="Questrial"/>
              <a:cs typeface="Questrial"/>
              <a:sym typeface="Questrial"/>
            </a:endParaRPr>
          </a:p>
          <a:p>
            <a:pPr marL="0" marR="0" lvl="0" indent="0" algn="ctr" rtl="0">
              <a:spcBef>
                <a:spcPts val="0"/>
              </a:spcBef>
              <a:spcAft>
                <a:spcPts val="0"/>
              </a:spcAft>
              <a:buNone/>
            </a:pPr>
            <a:r>
              <a:rPr lang="it-IT" sz="1800">
                <a:solidFill>
                  <a:schemeClr val="dk1"/>
                </a:solidFill>
                <a:latin typeface="Questrial"/>
                <a:ea typeface="Questrial"/>
                <a:cs typeface="Questrial"/>
                <a:sym typeface="Questrial"/>
              </a:rPr>
              <a:t>2,6 g/Kg</a:t>
            </a:r>
            <a:endParaRPr sz="1800">
              <a:solidFill>
                <a:schemeClr val="dk1"/>
              </a:solidFill>
              <a:latin typeface="Questrial"/>
              <a:ea typeface="Questrial"/>
              <a:cs typeface="Questrial"/>
              <a:sym typeface="Questrial"/>
            </a:endParaRPr>
          </a:p>
        </p:txBody>
      </p:sp>
      <p:sp>
        <p:nvSpPr>
          <p:cNvPr id="126" name="Shape 126"/>
          <p:cNvSpPr/>
          <p:nvPr/>
        </p:nvSpPr>
        <p:spPr>
          <a:xfrm>
            <a:off x="6220063" y="5949280"/>
            <a:ext cx="2160240" cy="739670"/>
          </a:xfrm>
          <a:prstGeom prst="roundRect">
            <a:avLst>
              <a:gd name="adj" fmla="val 16667"/>
            </a:avLst>
          </a:prstGeom>
          <a:solidFill>
            <a:schemeClr val="lt1"/>
          </a:solidFill>
          <a:ln w="1587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800" b="1">
                <a:solidFill>
                  <a:schemeClr val="dk1"/>
                </a:solidFill>
                <a:latin typeface="Questrial"/>
                <a:ea typeface="Questrial"/>
                <a:cs typeface="Questrial"/>
                <a:sym typeface="Questrial"/>
              </a:rPr>
              <a:t>Tricase’s Harbor</a:t>
            </a:r>
            <a:endParaRPr/>
          </a:p>
          <a:p>
            <a:pPr marL="0" marR="0" lvl="0" indent="0" algn="ctr" rtl="0">
              <a:spcBef>
                <a:spcPts val="0"/>
              </a:spcBef>
              <a:spcAft>
                <a:spcPts val="0"/>
              </a:spcAft>
              <a:buNone/>
            </a:pPr>
            <a:r>
              <a:rPr lang="it-IT" sz="1800">
                <a:solidFill>
                  <a:schemeClr val="dk1"/>
                </a:solidFill>
                <a:latin typeface="Questrial"/>
                <a:ea typeface="Questrial"/>
                <a:cs typeface="Questrial"/>
                <a:sym typeface="Questrial"/>
              </a:rPr>
              <a:t>34 g/Kg</a:t>
            </a:r>
            <a:endParaRPr sz="1800">
              <a:solidFill>
                <a:schemeClr val="dk1"/>
              </a:solidFill>
              <a:latin typeface="Questrial"/>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0"/>
                                        </p:tgtEl>
                                        <p:attrNameLst>
                                          <p:attrName>style.visibility</p:attrName>
                                        </p:attrNameLst>
                                      </p:cBhvr>
                                      <p:to>
                                        <p:strVal val="visible"/>
                                      </p:to>
                                    </p:set>
                                    <p:anim calcmode="lin" valueType="num">
                                      <p:cBhvr additive="base">
                                        <p:cTn id="7" dur="500"/>
                                        <p:tgtEl>
                                          <p:spTgt spid="120"/>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21"/>
                                        </p:tgtEl>
                                        <p:attrNameLst>
                                          <p:attrName>style.visibility</p:attrName>
                                        </p:attrNameLst>
                                      </p:cBhvr>
                                      <p:to>
                                        <p:strVal val="visible"/>
                                      </p:to>
                                    </p:set>
                                    <p:anim calcmode="lin" valueType="num">
                                      <p:cBhvr additive="base">
                                        <p:cTn id="10" dur="500"/>
                                        <p:tgtEl>
                                          <p:spTgt spid="121"/>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22"/>
                                        </p:tgtEl>
                                        <p:attrNameLst>
                                          <p:attrName>style.visibility</p:attrName>
                                        </p:attrNameLst>
                                      </p:cBhvr>
                                      <p:to>
                                        <p:strVal val="visible"/>
                                      </p:to>
                                    </p:set>
                                    <p:anim calcmode="lin" valueType="num">
                                      <p:cBhvr additive="base">
                                        <p:cTn id="13" dur="500"/>
                                        <p:tgtEl>
                                          <p:spTgt spid="122"/>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123"/>
                                        </p:tgtEl>
                                        <p:attrNameLst>
                                          <p:attrName>style.visibility</p:attrName>
                                        </p:attrNameLst>
                                      </p:cBhvr>
                                      <p:to>
                                        <p:strVal val="visible"/>
                                      </p:to>
                                    </p:set>
                                    <p:animEffect transition="in" filter="fade">
                                      <p:cBhvr>
                                        <p:cTn id="16" dur="1000"/>
                                        <p:tgtEl>
                                          <p:spTgt spid="123"/>
                                        </p:tgtEl>
                                      </p:cBhvr>
                                    </p:animEffect>
                                  </p:childTnLst>
                                </p:cTn>
                              </p:par>
                              <p:par>
                                <p:cTn id="17" presetID="10" presetClass="entr" presetSubtype="0" fill="hold" nodeType="withEffect">
                                  <p:stCondLst>
                                    <p:cond delay="0"/>
                                  </p:stCondLst>
                                  <p:childTnLst>
                                    <p:set>
                                      <p:cBhvr>
                                        <p:cTn id="18" dur="1" fill="hold">
                                          <p:stCondLst>
                                            <p:cond delay="0"/>
                                          </p:stCondLst>
                                        </p:cTn>
                                        <p:tgtEl>
                                          <p:spTgt spid="126"/>
                                        </p:tgtEl>
                                        <p:attrNameLst>
                                          <p:attrName>style.visibility</p:attrName>
                                        </p:attrNameLst>
                                      </p:cBhvr>
                                      <p:to>
                                        <p:strVal val="visible"/>
                                      </p:to>
                                    </p:set>
                                    <p:animEffect transition="in" filter="fade">
                                      <p:cBhvr>
                                        <p:cTn id="19" dur="1750"/>
                                        <p:tgtEl>
                                          <p:spTgt spid="126"/>
                                        </p:tgtEl>
                                      </p:cBhvr>
                                    </p:animEffect>
                                  </p:childTnLst>
                                </p:cTn>
                              </p:par>
                              <p:par>
                                <p:cTn id="20" presetID="10" presetClass="entr" presetSubtype="0" fill="hold" nodeType="withEffect">
                                  <p:stCondLst>
                                    <p:cond delay="0"/>
                                  </p:stCondLst>
                                  <p:childTnLst>
                                    <p:set>
                                      <p:cBhvr>
                                        <p:cTn id="21" dur="1" fill="hold">
                                          <p:stCondLst>
                                            <p:cond delay="0"/>
                                          </p:stCondLst>
                                        </p:cTn>
                                        <p:tgtEl>
                                          <p:spTgt spid="125"/>
                                        </p:tgtEl>
                                        <p:attrNameLst>
                                          <p:attrName>style.visibility</p:attrName>
                                        </p:attrNameLst>
                                      </p:cBhvr>
                                      <p:to>
                                        <p:strVal val="visible"/>
                                      </p:to>
                                    </p:set>
                                    <p:animEffect transition="in" filter="fade">
                                      <p:cBhvr>
                                        <p:cTn id="22" dur="1500"/>
                                        <p:tgtEl>
                                          <p:spTgt spid="125"/>
                                        </p:tgtEl>
                                      </p:cBhvr>
                                    </p:animEffect>
                                  </p:childTnLst>
                                </p:cTn>
                              </p:par>
                              <p:par>
                                <p:cTn id="23" presetID="10" presetClass="entr" presetSubtype="0" fill="hold" nodeType="withEffect">
                                  <p:stCondLst>
                                    <p:cond delay="0"/>
                                  </p:stCondLst>
                                  <p:childTnLst>
                                    <p:set>
                                      <p:cBhvr>
                                        <p:cTn id="24" dur="1" fill="hold">
                                          <p:stCondLst>
                                            <p:cond delay="0"/>
                                          </p:stCondLst>
                                        </p:cTn>
                                        <p:tgtEl>
                                          <p:spTgt spid="124"/>
                                        </p:tgtEl>
                                        <p:attrNameLst>
                                          <p:attrName>style.visibility</p:attrName>
                                        </p:attrNameLst>
                                      </p:cBhvr>
                                      <p:to>
                                        <p:strVal val="visible"/>
                                      </p:to>
                                    </p:set>
                                    <p:animEffect transition="in" filter="fade">
                                      <p:cBhvr>
                                        <p:cTn id="25" dur="75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rgbClr val="B7B7B7"/>
            </a:gs>
          </a:gsLst>
          <a:lin ang="5400000" scaled="0"/>
        </a:gradFill>
        <a:effectLst/>
      </p:bgPr>
    </p:bg>
    <p:spTree>
      <p:nvGrpSpPr>
        <p:cNvPr id="1" name="Shape 130"/>
        <p:cNvGrpSpPr/>
        <p:nvPr/>
      </p:nvGrpSpPr>
      <p:grpSpPr>
        <a:xfrm>
          <a:off x="0" y="0"/>
          <a:ext cx="0" cy="0"/>
          <a:chOff x="0" y="0"/>
          <a:chExt cx="0" cy="0"/>
        </a:xfrm>
      </p:grpSpPr>
      <p:sp>
        <p:nvSpPr>
          <p:cNvPr id="131" name="Shape 131"/>
          <p:cNvSpPr txBox="1">
            <a:spLocks noGrp="1"/>
          </p:cNvSpPr>
          <p:nvPr>
            <p:ph type="subTitle" idx="1"/>
          </p:nvPr>
        </p:nvSpPr>
        <p:spPr>
          <a:xfrm>
            <a:off x="195942" y="332656"/>
            <a:ext cx="8739052" cy="618916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990"/>
              <a:buFont typeface="Arial"/>
              <a:buNone/>
            </a:pPr>
            <a:r>
              <a:rPr lang="it-IT" sz="3990" b="1" i="0" u="none" strike="noStrike" cap="none">
                <a:solidFill>
                  <a:srgbClr val="00B0F0"/>
                </a:solidFill>
                <a:latin typeface="Questrial"/>
                <a:ea typeface="Questrial"/>
                <a:cs typeface="Questrial"/>
                <a:sym typeface="Questrial"/>
              </a:rPr>
              <a:t>Nitrates analysis</a:t>
            </a:r>
            <a:endParaRPr/>
          </a:p>
          <a:p>
            <a:pPr marL="0" marR="0" lvl="0" indent="0" algn="l" rtl="0">
              <a:lnSpc>
                <a:spcPct val="100000"/>
              </a:lnSpc>
              <a:spcBef>
                <a:spcPts val="1000"/>
              </a:spcBef>
              <a:spcAft>
                <a:spcPts val="0"/>
              </a:spcAft>
              <a:buClr>
                <a:schemeClr val="dk1"/>
              </a:buClr>
              <a:buSzPts val="3182"/>
              <a:buFont typeface="Arial"/>
              <a:buNone/>
            </a:pPr>
            <a:r>
              <a:rPr lang="it-IT" sz="3182" b="0" i="0" u="none" strike="noStrike" cap="none">
                <a:solidFill>
                  <a:srgbClr val="00B050"/>
                </a:solidFill>
                <a:latin typeface="Questrial"/>
                <a:ea typeface="Questrial"/>
                <a:cs typeface="Questrial"/>
                <a:sym typeface="Questrial"/>
              </a:rPr>
              <a:t>Necessary:</a:t>
            </a:r>
            <a:endParaRPr/>
          </a:p>
          <a:p>
            <a:pPr marL="342900" marR="0" lvl="0" indent="-342900" algn="l" rtl="0">
              <a:lnSpc>
                <a:spcPct val="100000"/>
              </a:lnSpc>
              <a:spcBef>
                <a:spcPts val="1000"/>
              </a:spcBef>
              <a:spcAft>
                <a:spcPts val="0"/>
              </a:spcAft>
              <a:buClr>
                <a:srgbClr val="FF0000"/>
              </a:buClr>
              <a:buSzPts val="2422"/>
              <a:buFont typeface="Arial"/>
              <a:buChar char="•"/>
            </a:pPr>
            <a:r>
              <a:rPr lang="it-IT" sz="2422" b="0" i="0" u="none" strike="noStrike" cap="none">
                <a:solidFill>
                  <a:schemeClr val="dk1"/>
                </a:solidFill>
                <a:latin typeface="Questrial"/>
                <a:ea typeface="Questrial"/>
                <a:cs typeface="Questrial"/>
                <a:sym typeface="Questrial"/>
              </a:rPr>
              <a:t>1 beaker with perforated lid;</a:t>
            </a:r>
            <a:endParaRPr/>
          </a:p>
          <a:p>
            <a:pPr marL="342900" marR="0" lvl="0" indent="-342900" algn="l" rtl="0">
              <a:lnSpc>
                <a:spcPct val="100000"/>
              </a:lnSpc>
              <a:spcBef>
                <a:spcPts val="1000"/>
              </a:spcBef>
              <a:spcAft>
                <a:spcPts val="0"/>
              </a:spcAft>
              <a:buClr>
                <a:srgbClr val="FF0000"/>
              </a:buClr>
              <a:buSzPts val="2422"/>
              <a:buFont typeface="Arial"/>
              <a:buChar char="•"/>
            </a:pPr>
            <a:r>
              <a:rPr lang="it-IT" sz="2422" b="0" i="0" u="none" strike="noStrike" cap="none">
                <a:solidFill>
                  <a:schemeClr val="dk1"/>
                </a:solidFill>
                <a:latin typeface="Questrial"/>
                <a:ea typeface="Questrial"/>
                <a:cs typeface="Questrial"/>
                <a:sym typeface="Questrial"/>
              </a:rPr>
              <a:t>Distillated water;</a:t>
            </a:r>
            <a:endParaRPr/>
          </a:p>
          <a:p>
            <a:pPr marL="342900" marR="0" lvl="0" indent="-342900" algn="l" rtl="0">
              <a:lnSpc>
                <a:spcPct val="100000"/>
              </a:lnSpc>
              <a:spcBef>
                <a:spcPts val="1000"/>
              </a:spcBef>
              <a:spcAft>
                <a:spcPts val="0"/>
              </a:spcAft>
              <a:buClr>
                <a:srgbClr val="FF0000"/>
              </a:buClr>
              <a:buSzPts val="2422"/>
              <a:buFont typeface="Arial"/>
              <a:buChar char="•"/>
            </a:pPr>
            <a:r>
              <a:rPr lang="it-IT" sz="2422" b="0" i="0" u="none" strike="noStrike" cap="none">
                <a:solidFill>
                  <a:schemeClr val="dk1"/>
                </a:solidFill>
                <a:latin typeface="Questrial"/>
                <a:ea typeface="Questrial"/>
                <a:cs typeface="Questrial"/>
                <a:sym typeface="Questrial"/>
              </a:rPr>
              <a:t>Nitrates indicator;</a:t>
            </a:r>
            <a:endParaRPr/>
          </a:p>
          <a:p>
            <a:pPr marL="342900" marR="0" lvl="0" indent="-342900" algn="l" rtl="0">
              <a:lnSpc>
                <a:spcPct val="100000"/>
              </a:lnSpc>
              <a:spcBef>
                <a:spcPts val="1000"/>
              </a:spcBef>
              <a:spcAft>
                <a:spcPts val="0"/>
              </a:spcAft>
              <a:buClr>
                <a:srgbClr val="FF0000"/>
              </a:buClr>
              <a:buSzPts val="2422"/>
              <a:buFont typeface="Arial"/>
              <a:buChar char="•"/>
            </a:pPr>
            <a:r>
              <a:rPr lang="it-IT" sz="2422" b="0" i="0" u="none" strike="noStrike" cap="none">
                <a:solidFill>
                  <a:schemeClr val="dk1"/>
                </a:solidFill>
                <a:latin typeface="Questrial"/>
                <a:ea typeface="Questrial"/>
                <a:cs typeface="Questrial"/>
                <a:sym typeface="Questrial"/>
              </a:rPr>
              <a:t>Colorimetric scale;</a:t>
            </a:r>
            <a:endParaRPr/>
          </a:p>
          <a:p>
            <a:pPr marL="0" marR="0" lvl="0" indent="0" algn="l" rtl="0">
              <a:lnSpc>
                <a:spcPct val="100000"/>
              </a:lnSpc>
              <a:spcBef>
                <a:spcPts val="1000"/>
              </a:spcBef>
              <a:spcAft>
                <a:spcPts val="0"/>
              </a:spcAft>
              <a:buClr>
                <a:schemeClr val="dk1"/>
              </a:buClr>
              <a:buSzPts val="1804"/>
              <a:buFont typeface="Arial"/>
              <a:buNone/>
            </a:pPr>
            <a:r>
              <a:rPr lang="it-IT" sz="1804" b="0" i="0" u="none" strike="noStrike" cap="none">
                <a:solidFill>
                  <a:srgbClr val="00B050"/>
                </a:solidFill>
                <a:latin typeface="Questrial"/>
                <a:ea typeface="Questrial"/>
                <a:cs typeface="Questrial"/>
                <a:sym typeface="Questrial"/>
              </a:rPr>
              <a:t>Execution of the experiment: </a:t>
            </a:r>
            <a:endParaRPr/>
          </a:p>
          <a:p>
            <a:pPr marL="0" marR="0" lvl="0" indent="0" algn="l" rtl="0">
              <a:lnSpc>
                <a:spcPct val="100000"/>
              </a:lnSpc>
              <a:spcBef>
                <a:spcPts val="1000"/>
              </a:spcBef>
              <a:spcAft>
                <a:spcPts val="0"/>
              </a:spcAft>
              <a:buClr>
                <a:schemeClr val="dk1"/>
              </a:buClr>
              <a:buSzPts val="1804"/>
              <a:buFont typeface="Arial"/>
              <a:buNone/>
            </a:pPr>
            <a:r>
              <a:rPr lang="it-IT" sz="1804" b="0" i="0" u="none" strike="noStrike" cap="none">
                <a:solidFill>
                  <a:schemeClr val="dk1"/>
                </a:solidFill>
                <a:latin typeface="Questrial"/>
                <a:ea typeface="Questrial"/>
                <a:cs typeface="Questrial"/>
                <a:sym typeface="Questrial"/>
              </a:rPr>
              <a:t>Insert 10 ml of distillated water into the beaker with perforated lid and then insert the nitrates indicator. Mix for a few seconds and let the mixture work for some minutes. Then transfer everything to the container with a colorimetric scale and, basing on the color obtained, exame the result.</a:t>
            </a:r>
            <a:endParaRPr/>
          </a:p>
          <a:p>
            <a:pPr marL="0" marR="0" lvl="0" indent="0" algn="l" rtl="0">
              <a:lnSpc>
                <a:spcPct val="100000"/>
              </a:lnSpc>
              <a:spcBef>
                <a:spcPts val="1000"/>
              </a:spcBef>
              <a:spcAft>
                <a:spcPts val="0"/>
              </a:spcAft>
              <a:buClr>
                <a:schemeClr val="dk1"/>
              </a:buClr>
              <a:buSzPts val="2422"/>
              <a:buFont typeface="Arial"/>
              <a:buNone/>
            </a:pPr>
            <a:r>
              <a:rPr lang="it-IT" sz="2422" b="0" i="0" u="none" strike="noStrike" cap="none">
                <a:solidFill>
                  <a:srgbClr val="00B050"/>
                </a:solidFill>
                <a:latin typeface="Questrial"/>
                <a:ea typeface="Questrial"/>
                <a:cs typeface="Questrial"/>
                <a:sym typeface="Questrial"/>
              </a:rPr>
              <a:t>Observation:</a:t>
            </a:r>
            <a:endParaRPr/>
          </a:p>
          <a:p>
            <a:pPr marL="0" marR="0" lvl="0" indent="0" algn="l" rtl="0">
              <a:lnSpc>
                <a:spcPct val="100000"/>
              </a:lnSpc>
              <a:spcBef>
                <a:spcPts val="1000"/>
              </a:spcBef>
              <a:spcAft>
                <a:spcPts val="0"/>
              </a:spcAft>
              <a:buClr>
                <a:schemeClr val="dk1"/>
              </a:buClr>
              <a:buSzPts val="2422"/>
              <a:buFont typeface="Arial"/>
              <a:buNone/>
            </a:pPr>
            <a:r>
              <a:rPr lang="it-IT" sz="2422" b="0" i="0" u="none" strike="noStrike" cap="none">
                <a:solidFill>
                  <a:schemeClr val="dk1"/>
                </a:solidFill>
                <a:latin typeface="Questrial"/>
                <a:ea typeface="Questrial"/>
                <a:cs typeface="Questrial"/>
                <a:sym typeface="Questrial"/>
              </a:rPr>
              <a:t>There are no considerable values of Nitrates</a:t>
            </a:r>
            <a:endParaRPr/>
          </a:p>
          <a:p>
            <a:pPr marL="0" marR="0" lvl="0" indent="0" algn="l" rtl="0">
              <a:lnSpc>
                <a:spcPct val="100000"/>
              </a:lnSpc>
              <a:spcBef>
                <a:spcPts val="1000"/>
              </a:spcBef>
              <a:spcAft>
                <a:spcPts val="0"/>
              </a:spcAft>
              <a:buClr>
                <a:schemeClr val="dk1"/>
              </a:buClr>
              <a:buSzPts val="2422"/>
              <a:buFont typeface="Arial"/>
              <a:buNone/>
            </a:pPr>
            <a:endParaRPr sz="2422" b="0" i="0" u="none" strike="noStrike" cap="none">
              <a:solidFill>
                <a:schemeClr val="dk1"/>
              </a:solidFill>
              <a:latin typeface="Questrial"/>
              <a:ea typeface="Questrial"/>
              <a:cs typeface="Questrial"/>
              <a:sym typeface="Questrial"/>
            </a:endParaRPr>
          </a:p>
          <a:p>
            <a:pPr marL="0" marR="0" lvl="0" indent="0" algn="l" rtl="0">
              <a:lnSpc>
                <a:spcPct val="100000"/>
              </a:lnSpc>
              <a:spcBef>
                <a:spcPts val="1000"/>
              </a:spcBef>
              <a:spcAft>
                <a:spcPts val="0"/>
              </a:spcAft>
              <a:buClr>
                <a:schemeClr val="dk1"/>
              </a:buClr>
              <a:buSzPts val="2422"/>
              <a:buFont typeface="Arial"/>
              <a:buNone/>
            </a:pPr>
            <a:endParaRPr sz="2422" b="0" i="0" u="none" strike="noStrike" cap="none">
              <a:solidFill>
                <a:schemeClr val="dk1"/>
              </a:solidFill>
              <a:latin typeface="Questrial"/>
              <a:ea typeface="Questrial"/>
              <a:cs typeface="Questrial"/>
              <a:sym typeface="Questrial"/>
            </a:endParaRPr>
          </a:p>
          <a:p>
            <a:pPr marL="0" marR="0" lvl="0" indent="0" algn="ctr" rtl="0">
              <a:lnSpc>
                <a:spcPct val="100000"/>
              </a:lnSpc>
              <a:spcBef>
                <a:spcPts val="1000"/>
              </a:spcBef>
              <a:spcAft>
                <a:spcPts val="0"/>
              </a:spcAft>
              <a:buClr>
                <a:schemeClr val="dk1"/>
              </a:buClr>
              <a:buSzPts val="1472"/>
              <a:buFont typeface="Arial"/>
              <a:buNone/>
            </a:pPr>
            <a:endParaRPr sz="1472" b="0" i="0" u="none" strike="noStrike" cap="none">
              <a:solidFill>
                <a:srgbClr val="888888"/>
              </a:solidFill>
              <a:latin typeface="Questrial"/>
              <a:ea typeface="Questrial"/>
              <a:cs typeface="Questrial"/>
              <a:sym typeface="Questrial"/>
            </a:endParaRPr>
          </a:p>
          <a:p>
            <a:pPr marL="0" marR="0" lvl="0" indent="0" algn="l" rtl="0">
              <a:lnSpc>
                <a:spcPct val="100000"/>
              </a:lnSpc>
              <a:spcBef>
                <a:spcPts val="1000"/>
              </a:spcBef>
              <a:spcAft>
                <a:spcPts val="0"/>
              </a:spcAft>
              <a:buClr>
                <a:schemeClr val="dk1"/>
              </a:buClr>
              <a:buSzPts val="950"/>
              <a:buFont typeface="Arial"/>
              <a:buNone/>
            </a:pPr>
            <a:endParaRPr sz="950" b="0" i="0" u="none" strike="noStrike" cap="none">
              <a:solidFill>
                <a:srgbClr val="888888"/>
              </a:solidFill>
              <a:latin typeface="Questrial"/>
              <a:ea typeface="Questrial"/>
              <a:cs typeface="Questrial"/>
              <a:sym typeface="Questrial"/>
            </a:endParaRPr>
          </a:p>
          <a:p>
            <a:pPr marL="0" marR="0" lvl="0" indent="0" algn="l" rtl="0">
              <a:lnSpc>
                <a:spcPct val="100000"/>
              </a:lnSpc>
              <a:spcBef>
                <a:spcPts val="1000"/>
              </a:spcBef>
              <a:spcAft>
                <a:spcPts val="0"/>
              </a:spcAft>
              <a:buClr>
                <a:schemeClr val="dk1"/>
              </a:buClr>
              <a:buSzPts val="950"/>
              <a:buFont typeface="Arial"/>
              <a:buNone/>
            </a:pPr>
            <a:endParaRPr sz="950" b="0" i="0" u="none" strike="noStrike" cap="none">
              <a:solidFill>
                <a:srgbClr val="888888"/>
              </a:solidFill>
              <a:latin typeface="Questrial"/>
              <a:ea typeface="Questrial"/>
              <a:cs typeface="Questrial"/>
              <a:sym typeface="Questrial"/>
            </a:endParaRPr>
          </a:p>
        </p:txBody>
      </p:sp>
      <p:pic>
        <p:nvPicPr>
          <p:cNvPr id="132" name="Shape 132"/>
          <p:cNvPicPr preferRelativeResize="0"/>
          <p:nvPr/>
        </p:nvPicPr>
        <p:blipFill/>
        <p:spPr>
          <a:xfrm>
            <a:off x="0" y="0"/>
            <a:ext cx="685800" cy="0"/>
          </a:xfrm>
          <a:prstGeom prst="rect">
            <a:avLst/>
          </a:prstGeom>
          <a:noFill/>
          <a:ln>
            <a:noFill/>
          </a:ln>
        </p:spPr>
      </p:pic>
      <p:pic>
        <p:nvPicPr>
          <p:cNvPr id="133" name="Shape 133"/>
          <p:cNvPicPr preferRelativeResize="0"/>
          <p:nvPr/>
        </p:nvPicPr>
        <p:blipFill rotWithShape="1">
          <a:blip r:embed="rId3">
            <a:alphaModFix/>
          </a:blip>
          <a:srcRect/>
          <a:stretch/>
        </p:blipFill>
        <p:spPr>
          <a:xfrm>
            <a:off x="4716016" y="2024844"/>
            <a:ext cx="1590074" cy="1884314"/>
          </a:xfrm>
          <a:prstGeom prst="rect">
            <a:avLst/>
          </a:prstGeom>
          <a:noFill/>
          <a:ln>
            <a:noFill/>
          </a:ln>
        </p:spPr>
      </p:pic>
      <p:pic>
        <p:nvPicPr>
          <p:cNvPr id="134" name="Shape 134"/>
          <p:cNvPicPr preferRelativeResize="0"/>
          <p:nvPr/>
        </p:nvPicPr>
        <p:blipFill rotWithShape="1">
          <a:blip r:embed="rId4">
            <a:alphaModFix/>
          </a:blip>
          <a:srcRect/>
          <a:stretch/>
        </p:blipFill>
        <p:spPr>
          <a:xfrm>
            <a:off x="7164288" y="476672"/>
            <a:ext cx="1800199" cy="1884314"/>
          </a:xfrm>
          <a:prstGeom prst="rect">
            <a:avLst/>
          </a:prstGeom>
          <a:noFill/>
          <a:ln>
            <a:noFill/>
          </a:ln>
        </p:spPr>
      </p:pic>
      <p:pic>
        <p:nvPicPr>
          <p:cNvPr id="135" name="Shape 135"/>
          <p:cNvPicPr preferRelativeResize="0"/>
          <p:nvPr/>
        </p:nvPicPr>
        <p:blipFill rotWithShape="1">
          <a:blip r:embed="rId5">
            <a:alphaModFix/>
          </a:blip>
          <a:srcRect/>
          <a:stretch/>
        </p:blipFill>
        <p:spPr>
          <a:xfrm>
            <a:off x="5796136" y="1052736"/>
            <a:ext cx="1728192" cy="194421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250"/>
                                        <p:tgtEl>
                                          <p:spTgt spid="133"/>
                                        </p:tgtEl>
                                      </p:cBhvr>
                                    </p:animEffect>
                                  </p:childTnLst>
                                </p:cTn>
                              </p:par>
                              <p:par>
                                <p:cTn id="8" presetID="10" presetClass="entr" presetSubtype="0" fill="hold" nodeType="withEffect">
                                  <p:stCondLst>
                                    <p:cond delay="0"/>
                                  </p:stCondLst>
                                  <p:childTnLst>
                                    <p:set>
                                      <p:cBhvr>
                                        <p:cTn id="9" dur="1" fill="hold">
                                          <p:stCondLst>
                                            <p:cond delay="0"/>
                                          </p:stCondLst>
                                        </p:cTn>
                                        <p:tgtEl>
                                          <p:spTgt spid="135"/>
                                        </p:tgtEl>
                                        <p:attrNameLst>
                                          <p:attrName>style.visibility</p:attrName>
                                        </p:attrNameLst>
                                      </p:cBhvr>
                                      <p:to>
                                        <p:strVal val="visible"/>
                                      </p:to>
                                    </p:set>
                                    <p:animEffect transition="in" filter="fade">
                                      <p:cBhvr>
                                        <p:cTn id="10" dur="500"/>
                                        <p:tgtEl>
                                          <p:spTgt spid="135"/>
                                        </p:tgtEl>
                                      </p:cBhvr>
                                    </p:animEffect>
                                  </p:childTnLst>
                                </p:cTn>
                              </p:par>
                              <p:par>
                                <p:cTn id="11" presetID="10" presetClass="entr" presetSubtype="0" fill="hold" nodeType="withEffect">
                                  <p:stCondLst>
                                    <p:cond delay="0"/>
                                  </p:stCondLst>
                                  <p:childTnLst>
                                    <p:set>
                                      <p:cBhvr>
                                        <p:cTn id="12" dur="1" fill="hold">
                                          <p:stCondLst>
                                            <p:cond delay="0"/>
                                          </p:stCondLst>
                                        </p:cTn>
                                        <p:tgtEl>
                                          <p:spTgt spid="134"/>
                                        </p:tgtEl>
                                        <p:attrNameLst>
                                          <p:attrName>style.visibility</p:attrName>
                                        </p:attrNameLst>
                                      </p:cBhvr>
                                      <p:to>
                                        <p:strVal val="visible"/>
                                      </p:to>
                                    </p:set>
                                    <p:animEffect transition="in" filter="fade">
                                      <p:cBhvr>
                                        <p:cTn id="13" dur="750"/>
                                        <p:tgtEl>
                                          <p:spTgt spid="134"/>
                                        </p:tgtEl>
                                      </p:cBhvr>
                                    </p:animEffect>
                                  </p:childTnLst>
                                </p:cTn>
                              </p:par>
                              <p:par>
                                <p:cTn id="14" presetID="10" presetClass="entr" presetSubtype="0" fill="hold" nodeType="withEffect">
                                  <p:stCondLst>
                                    <p:cond delay="0"/>
                                  </p:stCondLst>
                                  <p:childTnLst>
                                    <p:set>
                                      <p:cBhvr>
                                        <p:cTn id="15" dur="1" fill="hold">
                                          <p:stCondLst>
                                            <p:cond delay="0"/>
                                          </p:stCondLst>
                                        </p:cTn>
                                        <p:tgtEl>
                                          <p:spTgt spid="131">
                                            <p:txEl>
                                              <p:pRg st="0" end="0"/>
                                            </p:txEl>
                                          </p:spTgt>
                                        </p:tgtEl>
                                        <p:attrNameLst>
                                          <p:attrName>style.visibility</p:attrName>
                                        </p:attrNameLst>
                                      </p:cBhvr>
                                      <p:to>
                                        <p:strVal val="visible"/>
                                      </p:to>
                                    </p:set>
                                    <p:animEffect transition="in" filter="fade">
                                      <p:cBhvr>
                                        <p:cTn id="16" dur="1000"/>
                                        <p:tgtEl>
                                          <p:spTgt spid="131">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31">
                                            <p:txEl>
                                              <p:pRg st="1" end="1"/>
                                            </p:txEl>
                                          </p:spTgt>
                                        </p:tgtEl>
                                        <p:attrNameLst>
                                          <p:attrName>style.visibility</p:attrName>
                                        </p:attrNameLst>
                                      </p:cBhvr>
                                      <p:to>
                                        <p:strVal val="visible"/>
                                      </p:to>
                                    </p:set>
                                    <p:animEffect transition="in" filter="fade">
                                      <p:cBhvr>
                                        <p:cTn id="19" dur="1000"/>
                                        <p:tgtEl>
                                          <p:spTgt spid="131">
                                            <p:txEl>
                                              <p:p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31">
                                            <p:txEl>
                                              <p:pRg st="2" end="2"/>
                                            </p:txEl>
                                          </p:spTgt>
                                        </p:tgtEl>
                                        <p:attrNameLst>
                                          <p:attrName>style.visibility</p:attrName>
                                        </p:attrNameLst>
                                      </p:cBhvr>
                                      <p:to>
                                        <p:strVal val="visible"/>
                                      </p:to>
                                    </p:set>
                                    <p:animEffect transition="in" filter="fade">
                                      <p:cBhvr>
                                        <p:cTn id="22" dur="1000"/>
                                        <p:tgtEl>
                                          <p:spTgt spid="131">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31">
                                            <p:txEl>
                                              <p:pRg st="3" end="3"/>
                                            </p:txEl>
                                          </p:spTgt>
                                        </p:tgtEl>
                                        <p:attrNameLst>
                                          <p:attrName>style.visibility</p:attrName>
                                        </p:attrNameLst>
                                      </p:cBhvr>
                                      <p:to>
                                        <p:strVal val="visible"/>
                                      </p:to>
                                    </p:set>
                                    <p:animEffect transition="in" filter="fade">
                                      <p:cBhvr>
                                        <p:cTn id="25" dur="1000"/>
                                        <p:tgtEl>
                                          <p:spTgt spid="131">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31">
                                            <p:txEl>
                                              <p:pRg st="4" end="4"/>
                                            </p:txEl>
                                          </p:spTgt>
                                        </p:tgtEl>
                                        <p:attrNameLst>
                                          <p:attrName>style.visibility</p:attrName>
                                        </p:attrNameLst>
                                      </p:cBhvr>
                                      <p:to>
                                        <p:strVal val="visible"/>
                                      </p:to>
                                    </p:set>
                                    <p:animEffect transition="in" filter="fade">
                                      <p:cBhvr>
                                        <p:cTn id="28" dur="1000"/>
                                        <p:tgtEl>
                                          <p:spTgt spid="131">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31">
                                            <p:txEl>
                                              <p:pRg st="5" end="5"/>
                                            </p:txEl>
                                          </p:spTgt>
                                        </p:tgtEl>
                                        <p:attrNameLst>
                                          <p:attrName>style.visibility</p:attrName>
                                        </p:attrNameLst>
                                      </p:cBhvr>
                                      <p:to>
                                        <p:strVal val="visible"/>
                                      </p:to>
                                    </p:set>
                                    <p:animEffect transition="in" filter="fade">
                                      <p:cBhvr>
                                        <p:cTn id="31" dur="1000"/>
                                        <p:tgtEl>
                                          <p:spTgt spid="131">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31">
                                            <p:txEl>
                                              <p:pRg st="6" end="6"/>
                                            </p:txEl>
                                          </p:spTgt>
                                        </p:tgtEl>
                                        <p:attrNameLst>
                                          <p:attrName>style.visibility</p:attrName>
                                        </p:attrNameLst>
                                      </p:cBhvr>
                                      <p:to>
                                        <p:strVal val="visible"/>
                                      </p:to>
                                    </p:set>
                                    <p:animEffect transition="in" filter="fade">
                                      <p:cBhvr>
                                        <p:cTn id="34" dur="1000"/>
                                        <p:tgtEl>
                                          <p:spTgt spid="131">
                                            <p:txEl>
                                              <p:pRg st="6" end="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31">
                                            <p:txEl>
                                              <p:pRg st="7" end="7"/>
                                            </p:txEl>
                                          </p:spTgt>
                                        </p:tgtEl>
                                        <p:attrNameLst>
                                          <p:attrName>style.visibility</p:attrName>
                                        </p:attrNameLst>
                                      </p:cBhvr>
                                      <p:to>
                                        <p:strVal val="visible"/>
                                      </p:to>
                                    </p:set>
                                    <p:animEffect transition="in" filter="fade">
                                      <p:cBhvr>
                                        <p:cTn id="37" dur="1000"/>
                                        <p:tgtEl>
                                          <p:spTgt spid="131">
                                            <p:txEl>
                                              <p:pRg st="7" end="7"/>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31">
                                            <p:txEl>
                                              <p:pRg st="8" end="8"/>
                                            </p:txEl>
                                          </p:spTgt>
                                        </p:tgtEl>
                                        <p:attrNameLst>
                                          <p:attrName>style.visibility</p:attrName>
                                        </p:attrNameLst>
                                      </p:cBhvr>
                                      <p:to>
                                        <p:strVal val="visible"/>
                                      </p:to>
                                    </p:set>
                                    <p:animEffect transition="in" filter="fade">
                                      <p:cBhvr>
                                        <p:cTn id="40" dur="1000"/>
                                        <p:tgtEl>
                                          <p:spTgt spid="131">
                                            <p:txEl>
                                              <p:pRg st="8" end="8"/>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31">
                                            <p:txEl>
                                              <p:pRg st="9" end="9"/>
                                            </p:txEl>
                                          </p:spTgt>
                                        </p:tgtEl>
                                        <p:attrNameLst>
                                          <p:attrName>style.visibility</p:attrName>
                                        </p:attrNameLst>
                                      </p:cBhvr>
                                      <p:to>
                                        <p:strVal val="visible"/>
                                      </p:to>
                                    </p:set>
                                    <p:animEffect transition="in" filter="fade">
                                      <p:cBhvr>
                                        <p:cTn id="43" dur="1000"/>
                                        <p:tgtEl>
                                          <p:spTgt spid="131">
                                            <p:txEl>
                                              <p:pRg st="9" end="9"/>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31">
                                            <p:txEl>
                                              <p:pRg st="10" end="10"/>
                                            </p:txEl>
                                          </p:spTgt>
                                        </p:tgtEl>
                                        <p:attrNameLst>
                                          <p:attrName>style.visibility</p:attrName>
                                        </p:attrNameLst>
                                      </p:cBhvr>
                                      <p:to>
                                        <p:strVal val="visible"/>
                                      </p:to>
                                    </p:set>
                                    <p:animEffect transition="in" filter="fade">
                                      <p:cBhvr>
                                        <p:cTn id="46" dur="1000"/>
                                        <p:tgtEl>
                                          <p:spTgt spid="131">
                                            <p:txEl>
                                              <p:pRg st="10" end="10"/>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131">
                                            <p:txEl>
                                              <p:pRg st="11" end="11"/>
                                            </p:txEl>
                                          </p:spTgt>
                                        </p:tgtEl>
                                        <p:attrNameLst>
                                          <p:attrName>style.visibility</p:attrName>
                                        </p:attrNameLst>
                                      </p:cBhvr>
                                      <p:to>
                                        <p:strVal val="visible"/>
                                      </p:to>
                                    </p:set>
                                    <p:animEffect transition="in" filter="fade">
                                      <p:cBhvr>
                                        <p:cTn id="49" dur="1000"/>
                                        <p:tgtEl>
                                          <p:spTgt spid="131">
                                            <p:txEl>
                                              <p:pRg st="11" end="11"/>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131">
                                            <p:txEl>
                                              <p:pRg st="12" end="12"/>
                                            </p:txEl>
                                          </p:spTgt>
                                        </p:tgtEl>
                                        <p:attrNameLst>
                                          <p:attrName>style.visibility</p:attrName>
                                        </p:attrNameLst>
                                      </p:cBhvr>
                                      <p:to>
                                        <p:strVal val="visible"/>
                                      </p:to>
                                    </p:set>
                                    <p:animEffect transition="in" filter="fade">
                                      <p:cBhvr>
                                        <p:cTn id="52" dur="1000"/>
                                        <p:tgtEl>
                                          <p:spTgt spid="131">
                                            <p:txEl>
                                              <p:pRg st="12" end="12"/>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131">
                                            <p:txEl>
                                              <p:pRg st="13" end="13"/>
                                            </p:txEl>
                                          </p:spTgt>
                                        </p:tgtEl>
                                        <p:attrNameLst>
                                          <p:attrName>style.visibility</p:attrName>
                                        </p:attrNameLst>
                                      </p:cBhvr>
                                      <p:to>
                                        <p:strVal val="visible"/>
                                      </p:to>
                                    </p:set>
                                    <p:animEffect transition="in" filter="fade">
                                      <p:cBhvr>
                                        <p:cTn id="55" dur="1000"/>
                                        <p:tgtEl>
                                          <p:spTgt spid="131">
                                            <p:txEl>
                                              <p:pRg st="13" end="13"/>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131">
                                            <p:txEl>
                                              <p:pRg st="14" end="14"/>
                                            </p:txEl>
                                          </p:spTgt>
                                        </p:tgtEl>
                                        <p:attrNameLst>
                                          <p:attrName>style.visibility</p:attrName>
                                        </p:attrNameLst>
                                      </p:cBhvr>
                                      <p:to>
                                        <p:strVal val="visible"/>
                                      </p:to>
                                    </p:set>
                                    <p:animEffect transition="in" filter="fade">
                                      <p:cBhvr>
                                        <p:cTn id="58" dur="1000"/>
                                        <p:tgtEl>
                                          <p:spTgt spid="131">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rgbClr val="B7B7B7"/>
            </a:gs>
          </a:gsLst>
          <a:lin ang="5400000" scaled="0"/>
        </a:gradFill>
        <a:effectLst/>
      </p:bgPr>
    </p:bg>
    <p:spTree>
      <p:nvGrpSpPr>
        <p:cNvPr id="1" name="Shape 139"/>
        <p:cNvGrpSpPr/>
        <p:nvPr/>
      </p:nvGrpSpPr>
      <p:grpSpPr>
        <a:xfrm>
          <a:off x="0" y="0"/>
          <a:ext cx="0" cy="0"/>
          <a:chOff x="0" y="0"/>
          <a:chExt cx="0" cy="0"/>
        </a:xfrm>
      </p:grpSpPr>
      <p:sp>
        <p:nvSpPr>
          <p:cNvPr id="140" name="Shape 140"/>
          <p:cNvSpPr txBox="1"/>
          <p:nvPr/>
        </p:nvSpPr>
        <p:spPr>
          <a:xfrm>
            <a:off x="186144" y="317487"/>
            <a:ext cx="8739052" cy="55644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9"/>
              <a:buFont typeface="Arial"/>
              <a:buNone/>
            </a:pPr>
            <a:r>
              <a:rPr lang="it-IT" sz="3359" cap="none">
                <a:solidFill>
                  <a:srgbClr val="00B0F0"/>
                </a:solidFill>
                <a:latin typeface="Questrial"/>
                <a:ea typeface="Questrial"/>
                <a:cs typeface="Questrial"/>
                <a:sym typeface="Questrial"/>
              </a:rPr>
              <a:t>Nitrites analysis</a:t>
            </a:r>
            <a:endParaRPr sz="3359" cap="none">
              <a:solidFill>
                <a:srgbClr val="00B0F0"/>
              </a:solidFill>
              <a:latin typeface="Questrial"/>
              <a:ea typeface="Questrial"/>
              <a:cs typeface="Questrial"/>
              <a:sym typeface="Questrial"/>
            </a:endParaRPr>
          </a:p>
          <a:p>
            <a:pPr marL="0" marR="0" lvl="0" indent="0" algn="l" rtl="0">
              <a:lnSpc>
                <a:spcPct val="100000"/>
              </a:lnSpc>
              <a:spcBef>
                <a:spcPts val="1000"/>
              </a:spcBef>
              <a:spcAft>
                <a:spcPts val="0"/>
              </a:spcAft>
              <a:buClr>
                <a:srgbClr val="000000"/>
              </a:buClr>
              <a:buSzPts val="2680"/>
              <a:buFont typeface="Arial"/>
              <a:buNone/>
            </a:pPr>
            <a:r>
              <a:rPr lang="it-IT" sz="2680" cap="none">
                <a:solidFill>
                  <a:srgbClr val="00B050"/>
                </a:solidFill>
                <a:latin typeface="Questrial"/>
                <a:ea typeface="Questrial"/>
                <a:cs typeface="Questrial"/>
                <a:sym typeface="Questrial"/>
              </a:rPr>
              <a:t>Necessary:</a:t>
            </a:r>
            <a:endParaRPr/>
          </a:p>
          <a:p>
            <a:pPr marL="228600" marR="0" lvl="0" indent="-228600" algn="l" rtl="0">
              <a:lnSpc>
                <a:spcPct val="100000"/>
              </a:lnSpc>
              <a:spcBef>
                <a:spcPts val="1000"/>
              </a:spcBef>
              <a:spcAft>
                <a:spcPts val="0"/>
              </a:spcAft>
              <a:buClr>
                <a:srgbClr val="FF0000"/>
              </a:buClr>
              <a:buSzPts val="2040"/>
              <a:buFont typeface="Arial"/>
              <a:buChar char="•"/>
            </a:pPr>
            <a:r>
              <a:rPr lang="it-IT" sz="2040" cap="none">
                <a:solidFill>
                  <a:srgbClr val="000000"/>
                </a:solidFill>
                <a:latin typeface="Questrial"/>
                <a:ea typeface="Questrial"/>
                <a:cs typeface="Questrial"/>
                <a:sym typeface="Questrial"/>
              </a:rPr>
              <a:t>1 beaker with perforated lid;</a:t>
            </a:r>
            <a:endParaRPr/>
          </a:p>
          <a:p>
            <a:pPr marL="228600" marR="0" lvl="0" indent="-228600" algn="l" rtl="0">
              <a:lnSpc>
                <a:spcPct val="100000"/>
              </a:lnSpc>
              <a:spcBef>
                <a:spcPts val="1000"/>
              </a:spcBef>
              <a:spcAft>
                <a:spcPts val="0"/>
              </a:spcAft>
              <a:buClr>
                <a:srgbClr val="FF0000"/>
              </a:buClr>
              <a:buSzPts val="2040"/>
              <a:buFont typeface="Arial"/>
              <a:buChar char="•"/>
            </a:pPr>
            <a:r>
              <a:rPr lang="it-IT" sz="2040" cap="none">
                <a:solidFill>
                  <a:srgbClr val="000000"/>
                </a:solidFill>
                <a:latin typeface="Questrial"/>
                <a:ea typeface="Questrial"/>
                <a:cs typeface="Questrial"/>
                <a:sym typeface="Questrial"/>
              </a:rPr>
              <a:t>Distillated water;</a:t>
            </a:r>
            <a:endParaRPr/>
          </a:p>
          <a:p>
            <a:pPr marL="228600" marR="0" lvl="0" indent="-228600" algn="l" rtl="0">
              <a:lnSpc>
                <a:spcPct val="100000"/>
              </a:lnSpc>
              <a:spcBef>
                <a:spcPts val="1000"/>
              </a:spcBef>
              <a:spcAft>
                <a:spcPts val="0"/>
              </a:spcAft>
              <a:buClr>
                <a:srgbClr val="FF0000"/>
              </a:buClr>
              <a:buSzPts val="2040"/>
              <a:buFont typeface="Arial"/>
              <a:buChar char="•"/>
            </a:pPr>
            <a:r>
              <a:rPr lang="it-IT" sz="2040" cap="none">
                <a:solidFill>
                  <a:srgbClr val="000000"/>
                </a:solidFill>
                <a:latin typeface="Questrial"/>
                <a:ea typeface="Questrial"/>
                <a:cs typeface="Questrial"/>
                <a:sym typeface="Questrial"/>
              </a:rPr>
              <a:t>Nitrites indicator;</a:t>
            </a:r>
            <a:endParaRPr/>
          </a:p>
          <a:p>
            <a:pPr marL="228600" marR="0" lvl="0" indent="-228600" algn="l" rtl="0">
              <a:lnSpc>
                <a:spcPct val="100000"/>
              </a:lnSpc>
              <a:spcBef>
                <a:spcPts val="1000"/>
              </a:spcBef>
              <a:spcAft>
                <a:spcPts val="0"/>
              </a:spcAft>
              <a:buClr>
                <a:srgbClr val="FF0000"/>
              </a:buClr>
              <a:buSzPts val="2040"/>
              <a:buFont typeface="Arial"/>
              <a:buChar char="•"/>
            </a:pPr>
            <a:r>
              <a:rPr lang="it-IT" sz="2040" cap="none">
                <a:solidFill>
                  <a:srgbClr val="000000"/>
                </a:solidFill>
                <a:latin typeface="Questrial"/>
                <a:ea typeface="Questrial"/>
                <a:cs typeface="Questrial"/>
                <a:sym typeface="Questrial"/>
              </a:rPr>
              <a:t>Colorimetric scale;</a:t>
            </a:r>
            <a:endParaRPr/>
          </a:p>
          <a:p>
            <a:pPr marL="0" marR="0" lvl="0" indent="0" algn="l" rtl="0">
              <a:lnSpc>
                <a:spcPct val="100000"/>
              </a:lnSpc>
              <a:spcBef>
                <a:spcPts val="1000"/>
              </a:spcBef>
              <a:spcAft>
                <a:spcPts val="0"/>
              </a:spcAft>
              <a:buClr>
                <a:srgbClr val="000000"/>
              </a:buClr>
              <a:buSzPts val="2680"/>
              <a:buFont typeface="Arial"/>
              <a:buNone/>
            </a:pPr>
            <a:r>
              <a:rPr lang="it-IT" sz="2680" cap="none">
                <a:solidFill>
                  <a:srgbClr val="00B050"/>
                </a:solidFill>
                <a:latin typeface="Questrial"/>
                <a:ea typeface="Questrial"/>
                <a:cs typeface="Questrial"/>
                <a:sym typeface="Questrial"/>
              </a:rPr>
              <a:t>Execution of the experiment: </a:t>
            </a:r>
            <a:endParaRPr/>
          </a:p>
          <a:p>
            <a:pPr marL="0" marR="0" lvl="0" indent="0" algn="l" rtl="0">
              <a:lnSpc>
                <a:spcPct val="100000"/>
              </a:lnSpc>
              <a:spcBef>
                <a:spcPts val="1000"/>
              </a:spcBef>
              <a:spcAft>
                <a:spcPts val="0"/>
              </a:spcAft>
              <a:buClr>
                <a:srgbClr val="000000"/>
              </a:buClr>
              <a:buSzPts val="2040"/>
              <a:buFont typeface="Arial"/>
              <a:buNone/>
            </a:pPr>
            <a:r>
              <a:rPr lang="it-IT" sz="2040" cap="none">
                <a:solidFill>
                  <a:srgbClr val="000000"/>
                </a:solidFill>
                <a:latin typeface="Questrial"/>
                <a:ea typeface="Questrial"/>
                <a:cs typeface="Questrial"/>
                <a:sym typeface="Questrial"/>
              </a:rPr>
              <a:t>Insert 10 ml of distillated water into the beaker with perforated lid and then insert the nitrites indicator. Mix for a few seconds and let the mixture work for some minutes. Then transfer everything to the container with a colorimetric scale and, basing on the color obtained, exame the result.</a:t>
            </a:r>
            <a:endParaRPr/>
          </a:p>
          <a:p>
            <a:pPr marL="228600" marR="0" lvl="0" indent="-149860" algn="l" rtl="0">
              <a:lnSpc>
                <a:spcPct val="100000"/>
              </a:lnSpc>
              <a:spcBef>
                <a:spcPts val="1000"/>
              </a:spcBef>
              <a:spcAft>
                <a:spcPts val="0"/>
              </a:spcAft>
              <a:buClr>
                <a:srgbClr val="000000"/>
              </a:buClr>
              <a:buSzPts val="1240"/>
              <a:buFont typeface="Arial"/>
              <a:buNone/>
            </a:pPr>
            <a:endParaRPr sz="1240" cap="none">
              <a:solidFill>
                <a:srgbClr val="000000"/>
              </a:solidFill>
              <a:latin typeface="Questrial"/>
              <a:ea typeface="Questrial"/>
              <a:cs typeface="Questrial"/>
              <a:sym typeface="Questrial"/>
            </a:endParaRPr>
          </a:p>
          <a:p>
            <a:pPr marL="228600" marR="0" lvl="0" indent="-177800" algn="l" rtl="0">
              <a:lnSpc>
                <a:spcPct val="100000"/>
              </a:lnSpc>
              <a:spcBef>
                <a:spcPts val="1000"/>
              </a:spcBef>
              <a:spcAft>
                <a:spcPts val="0"/>
              </a:spcAft>
              <a:buClr>
                <a:srgbClr val="000000"/>
              </a:buClr>
              <a:buSzPts val="800"/>
              <a:buFont typeface="Arial"/>
              <a:buNone/>
            </a:pPr>
            <a:endParaRPr sz="800" cap="none">
              <a:solidFill>
                <a:srgbClr val="000000"/>
              </a:solidFill>
              <a:latin typeface="Questrial"/>
              <a:ea typeface="Questrial"/>
              <a:cs typeface="Questrial"/>
              <a:sym typeface="Questrial"/>
            </a:endParaRPr>
          </a:p>
          <a:p>
            <a:pPr marL="228600" marR="0" lvl="0" indent="-177800" algn="l" rtl="0">
              <a:lnSpc>
                <a:spcPct val="100000"/>
              </a:lnSpc>
              <a:spcBef>
                <a:spcPts val="1000"/>
              </a:spcBef>
              <a:spcAft>
                <a:spcPts val="0"/>
              </a:spcAft>
              <a:buClr>
                <a:srgbClr val="000000"/>
              </a:buClr>
              <a:buSzPts val="800"/>
              <a:buFont typeface="Arial"/>
              <a:buNone/>
            </a:pPr>
            <a:endParaRPr sz="800" cap="none">
              <a:solidFill>
                <a:srgbClr val="000000"/>
              </a:solidFill>
              <a:latin typeface="Questrial"/>
              <a:ea typeface="Questrial"/>
              <a:cs typeface="Questrial"/>
              <a:sym typeface="Questrial"/>
            </a:endParaRPr>
          </a:p>
        </p:txBody>
      </p:sp>
      <p:pic>
        <p:nvPicPr>
          <p:cNvPr id="141" name="Shape 141"/>
          <p:cNvPicPr preferRelativeResize="0"/>
          <p:nvPr/>
        </p:nvPicPr>
        <p:blipFill rotWithShape="1">
          <a:blip r:embed="rId3">
            <a:alphaModFix/>
          </a:blip>
          <a:srcRect l="13868" t="9120" r="19610" b="13366"/>
          <a:stretch/>
        </p:blipFill>
        <p:spPr>
          <a:xfrm>
            <a:off x="6012160" y="188639"/>
            <a:ext cx="2057583" cy="1735197"/>
          </a:xfrm>
          <a:prstGeom prst="rect">
            <a:avLst/>
          </a:prstGeom>
          <a:noFill/>
          <a:ln>
            <a:noFill/>
          </a:ln>
          <a:effectLst>
            <a:outerShdw blurRad="292100" dist="139700" dir="2700000" algn="tl" rotWithShape="0">
              <a:srgbClr val="333333">
                <a:alpha val="64705"/>
              </a:srgbClr>
            </a:outerShdw>
          </a:effectLst>
        </p:spPr>
      </p:pic>
      <p:sp>
        <p:nvSpPr>
          <p:cNvPr id="142" name="Shape 142"/>
          <p:cNvSpPr txBox="1"/>
          <p:nvPr/>
        </p:nvSpPr>
        <p:spPr>
          <a:xfrm>
            <a:off x="183335" y="5634558"/>
            <a:ext cx="8159003" cy="95410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3200">
                <a:solidFill>
                  <a:srgbClr val="00B050"/>
                </a:solidFill>
                <a:latin typeface="Questrial"/>
                <a:ea typeface="Questrial"/>
                <a:cs typeface="Questrial"/>
                <a:sym typeface="Questrial"/>
              </a:rPr>
              <a:t>Observations:</a:t>
            </a:r>
            <a:endParaRPr sz="3200">
              <a:solidFill>
                <a:srgbClr val="00B050"/>
              </a:solidFill>
              <a:latin typeface="Questrial"/>
              <a:ea typeface="Questrial"/>
              <a:cs typeface="Questrial"/>
              <a:sym typeface="Questrial"/>
            </a:endParaRPr>
          </a:p>
          <a:p>
            <a:pPr marL="0" marR="0" lvl="0" indent="0" algn="l" rtl="0">
              <a:spcBef>
                <a:spcPts val="0"/>
              </a:spcBef>
              <a:spcAft>
                <a:spcPts val="0"/>
              </a:spcAft>
              <a:buNone/>
            </a:pPr>
            <a:r>
              <a:rPr lang="it-IT" sz="2400">
                <a:solidFill>
                  <a:srgbClr val="000000"/>
                </a:solidFill>
                <a:latin typeface="Questrial"/>
                <a:ea typeface="Questrial"/>
                <a:cs typeface="Questrial"/>
                <a:sym typeface="Questrial"/>
              </a:rPr>
              <a:t>There aren’t considerable values of Nitrites.</a:t>
            </a:r>
            <a:endParaRPr sz="2400">
              <a:solidFill>
                <a:srgbClr val="000000"/>
              </a:solidFill>
              <a:latin typeface="Questrial"/>
              <a:ea typeface="Questrial"/>
              <a:cs typeface="Questrial"/>
              <a:sym typeface="Questrial"/>
            </a:endParaRPr>
          </a:p>
        </p:txBody>
      </p:sp>
      <p:pic>
        <p:nvPicPr>
          <p:cNvPr id="143" name="Shape 143"/>
          <p:cNvPicPr preferRelativeResize="0"/>
          <p:nvPr/>
        </p:nvPicPr>
        <p:blipFill rotWithShape="1">
          <a:blip r:embed="rId4">
            <a:alphaModFix/>
          </a:blip>
          <a:srcRect/>
          <a:stretch/>
        </p:blipFill>
        <p:spPr>
          <a:xfrm>
            <a:off x="3707904" y="1258660"/>
            <a:ext cx="2160240" cy="2133550"/>
          </a:xfrm>
          <a:prstGeom prst="rect">
            <a:avLst/>
          </a:prstGeom>
          <a:noFill/>
          <a:ln>
            <a:noFill/>
          </a:ln>
        </p:spPr>
      </p:pic>
      <p:pic>
        <p:nvPicPr>
          <p:cNvPr id="144" name="Shape 144"/>
          <p:cNvPicPr preferRelativeResize="0"/>
          <p:nvPr/>
        </p:nvPicPr>
        <p:blipFill rotWithShape="1">
          <a:blip r:embed="rId5">
            <a:alphaModFix/>
          </a:blip>
          <a:srcRect/>
          <a:stretch/>
        </p:blipFill>
        <p:spPr>
          <a:xfrm>
            <a:off x="6228184" y="2132856"/>
            <a:ext cx="2596295" cy="1800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fade">
                                      <p:cBhvr>
                                        <p:cTn id="7" dur="500"/>
                                        <p:tgtEl>
                                          <p:spTgt spid="140"/>
                                        </p:tgtEl>
                                      </p:cBhvr>
                                    </p:animEffect>
                                  </p:childTnLst>
                                </p:cTn>
                              </p:par>
                              <p:par>
                                <p:cTn id="8" presetID="10" presetClass="entr" presetSubtype="0" fill="hold" nodeType="withEffect">
                                  <p:stCondLst>
                                    <p:cond delay="0"/>
                                  </p:stCondLst>
                                  <p:childTnLst>
                                    <p:set>
                                      <p:cBhvr>
                                        <p:cTn id="9" dur="1" fill="hold">
                                          <p:stCondLst>
                                            <p:cond delay="0"/>
                                          </p:stCondLst>
                                        </p:cTn>
                                        <p:tgtEl>
                                          <p:spTgt spid="143"/>
                                        </p:tgtEl>
                                        <p:attrNameLst>
                                          <p:attrName>style.visibility</p:attrName>
                                        </p:attrNameLst>
                                      </p:cBhvr>
                                      <p:to>
                                        <p:strVal val="visible"/>
                                      </p:to>
                                    </p:set>
                                    <p:animEffect transition="in" filter="fade">
                                      <p:cBhvr>
                                        <p:cTn id="10" dur="1000"/>
                                        <p:tgtEl>
                                          <p:spTgt spid="143"/>
                                        </p:tgtEl>
                                      </p:cBhvr>
                                    </p:animEffect>
                                  </p:childTnLst>
                                </p:cTn>
                              </p:par>
                              <p:par>
                                <p:cTn id="11" presetID="10" presetClass="entr" presetSubtype="0" fill="hold" nodeType="withEffect">
                                  <p:stCondLst>
                                    <p:cond delay="0"/>
                                  </p:stCondLst>
                                  <p:childTnLst>
                                    <p:set>
                                      <p:cBhvr>
                                        <p:cTn id="12" dur="1" fill="hold">
                                          <p:stCondLst>
                                            <p:cond delay="0"/>
                                          </p:stCondLst>
                                        </p:cTn>
                                        <p:tgtEl>
                                          <p:spTgt spid="141"/>
                                        </p:tgtEl>
                                        <p:attrNameLst>
                                          <p:attrName>style.visibility</p:attrName>
                                        </p:attrNameLst>
                                      </p:cBhvr>
                                      <p:to>
                                        <p:strVal val="visible"/>
                                      </p:to>
                                    </p:set>
                                    <p:animEffect transition="in" filter="fade">
                                      <p:cBhvr>
                                        <p:cTn id="13" dur="500"/>
                                        <p:tgtEl>
                                          <p:spTgt spid="141"/>
                                        </p:tgtEl>
                                      </p:cBhvr>
                                    </p:animEffect>
                                  </p:childTnLst>
                                </p:cTn>
                              </p:par>
                              <p:par>
                                <p:cTn id="14" presetID="10" presetClass="entr" presetSubtype="0" fill="hold" nodeType="withEffect">
                                  <p:stCondLst>
                                    <p:cond delay="0"/>
                                  </p:stCondLst>
                                  <p:childTnLst>
                                    <p:set>
                                      <p:cBhvr>
                                        <p:cTn id="15" dur="1" fill="hold">
                                          <p:stCondLst>
                                            <p:cond delay="0"/>
                                          </p:stCondLst>
                                        </p:cTn>
                                        <p:tgtEl>
                                          <p:spTgt spid="144"/>
                                        </p:tgtEl>
                                        <p:attrNameLst>
                                          <p:attrName>style.visibility</p:attrName>
                                        </p:attrNameLst>
                                      </p:cBhvr>
                                      <p:to>
                                        <p:strVal val="visible"/>
                                      </p:to>
                                    </p:set>
                                    <p:animEffect transition="in" filter="fade">
                                      <p:cBhvr>
                                        <p:cTn id="16" dur="20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Shape 150"/>
          <p:cNvPicPr preferRelativeResize="0"/>
          <p:nvPr/>
        </p:nvPicPr>
        <p:blipFill>
          <a:blip r:embed="rId3">
            <a:alphaModFix/>
          </a:blip>
          <a:stretch>
            <a:fillRect/>
          </a:stretch>
        </p:blipFill>
        <p:spPr>
          <a:xfrm>
            <a:off x="1417638" y="2066975"/>
            <a:ext cx="6308725" cy="28921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rgbClr val="B7B7B7"/>
            </a:gs>
          </a:gsLst>
          <a:lin ang="5400000" scaled="0"/>
        </a:gradFill>
        <a:effectLst/>
      </p:bgPr>
    </p:bg>
    <p:spTree>
      <p:nvGrpSpPr>
        <p:cNvPr id="1" name="Shape 154"/>
        <p:cNvGrpSpPr/>
        <p:nvPr/>
      </p:nvGrpSpPr>
      <p:grpSpPr>
        <a:xfrm>
          <a:off x="0" y="0"/>
          <a:ext cx="0" cy="0"/>
          <a:chOff x="0" y="0"/>
          <a:chExt cx="0" cy="0"/>
        </a:xfrm>
      </p:grpSpPr>
      <p:sp>
        <p:nvSpPr>
          <p:cNvPr id="155" name="Shape 155"/>
          <p:cNvSpPr txBox="1"/>
          <p:nvPr/>
        </p:nvSpPr>
        <p:spPr>
          <a:xfrm>
            <a:off x="323528" y="97021"/>
            <a:ext cx="8739052" cy="66321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730"/>
              <a:buFont typeface="Arial"/>
              <a:buNone/>
            </a:pPr>
            <a:r>
              <a:rPr lang="it-IT" sz="2730" cap="none">
                <a:solidFill>
                  <a:srgbClr val="00B0F0"/>
                </a:solidFill>
                <a:latin typeface="Questrial"/>
                <a:ea typeface="Questrial"/>
                <a:cs typeface="Questrial"/>
                <a:sym typeface="Questrial"/>
              </a:rPr>
              <a:t>Iron analysis</a:t>
            </a:r>
            <a:endParaRPr sz="2730" cap="none">
              <a:solidFill>
                <a:srgbClr val="00B0F0"/>
              </a:solidFill>
              <a:latin typeface="Questrial"/>
              <a:ea typeface="Questrial"/>
              <a:cs typeface="Questrial"/>
              <a:sym typeface="Questrial"/>
            </a:endParaRPr>
          </a:p>
          <a:p>
            <a:pPr marL="0" marR="0" lvl="0" indent="0" algn="l" rtl="0">
              <a:lnSpc>
                <a:spcPct val="100000"/>
              </a:lnSpc>
              <a:spcBef>
                <a:spcPts val="1000"/>
              </a:spcBef>
              <a:spcAft>
                <a:spcPts val="0"/>
              </a:spcAft>
              <a:buClr>
                <a:srgbClr val="000000"/>
              </a:buClr>
              <a:buSzPts val="2177"/>
              <a:buFont typeface="Arial"/>
              <a:buNone/>
            </a:pPr>
            <a:r>
              <a:rPr lang="it-IT" sz="2177" cap="none">
                <a:solidFill>
                  <a:srgbClr val="00B050"/>
                </a:solidFill>
                <a:latin typeface="Questrial"/>
                <a:ea typeface="Questrial"/>
                <a:cs typeface="Questrial"/>
                <a:sym typeface="Questrial"/>
              </a:rPr>
              <a:t>Necessary:</a:t>
            </a:r>
            <a:endParaRPr/>
          </a:p>
          <a:p>
            <a:pPr marL="342900" marR="0" lvl="0" indent="-342900" algn="l" rtl="0">
              <a:lnSpc>
                <a:spcPct val="100000"/>
              </a:lnSpc>
              <a:spcBef>
                <a:spcPts val="1000"/>
              </a:spcBef>
              <a:spcAft>
                <a:spcPts val="0"/>
              </a:spcAft>
              <a:buClr>
                <a:srgbClr val="FF0000"/>
              </a:buClr>
              <a:buSzPts val="1657"/>
              <a:buFont typeface="Arial"/>
              <a:buChar char="•"/>
            </a:pPr>
            <a:r>
              <a:rPr lang="it-IT" sz="1657" cap="none">
                <a:solidFill>
                  <a:srgbClr val="000000"/>
                </a:solidFill>
                <a:latin typeface="Questrial"/>
                <a:ea typeface="Questrial"/>
                <a:cs typeface="Questrial"/>
                <a:sym typeface="Questrial"/>
              </a:rPr>
              <a:t>1 beaker with perforated lid;</a:t>
            </a:r>
            <a:endParaRPr/>
          </a:p>
          <a:p>
            <a:pPr marL="342900" marR="0" lvl="0" indent="-342900" algn="l" rtl="0">
              <a:lnSpc>
                <a:spcPct val="100000"/>
              </a:lnSpc>
              <a:spcBef>
                <a:spcPts val="1000"/>
              </a:spcBef>
              <a:spcAft>
                <a:spcPts val="0"/>
              </a:spcAft>
              <a:buClr>
                <a:srgbClr val="FF0000"/>
              </a:buClr>
              <a:buSzPts val="1657"/>
              <a:buFont typeface="Arial"/>
              <a:buChar char="•"/>
            </a:pPr>
            <a:r>
              <a:rPr lang="it-IT" sz="1657" cap="none">
                <a:solidFill>
                  <a:srgbClr val="000000"/>
                </a:solidFill>
                <a:latin typeface="Questrial"/>
                <a:ea typeface="Questrial"/>
                <a:cs typeface="Questrial"/>
                <a:sym typeface="Questrial"/>
              </a:rPr>
              <a:t>Distillated water;</a:t>
            </a:r>
            <a:endParaRPr/>
          </a:p>
          <a:p>
            <a:pPr marL="342900" marR="0" lvl="0" indent="-342900" algn="l" rtl="0">
              <a:lnSpc>
                <a:spcPct val="100000"/>
              </a:lnSpc>
              <a:spcBef>
                <a:spcPts val="1000"/>
              </a:spcBef>
              <a:spcAft>
                <a:spcPts val="0"/>
              </a:spcAft>
              <a:buClr>
                <a:srgbClr val="FF0000"/>
              </a:buClr>
              <a:buSzPts val="1657"/>
              <a:buFont typeface="Arial"/>
              <a:buChar char="•"/>
            </a:pPr>
            <a:r>
              <a:rPr lang="it-IT" sz="1657" cap="none">
                <a:solidFill>
                  <a:srgbClr val="000000"/>
                </a:solidFill>
                <a:latin typeface="Questrial"/>
                <a:ea typeface="Questrial"/>
                <a:cs typeface="Questrial"/>
                <a:sym typeface="Questrial"/>
              </a:rPr>
              <a:t>Iron indicator;</a:t>
            </a:r>
            <a:endParaRPr/>
          </a:p>
          <a:p>
            <a:pPr marL="342900" marR="0" lvl="0" indent="-342900" algn="l" rtl="0">
              <a:lnSpc>
                <a:spcPct val="100000"/>
              </a:lnSpc>
              <a:spcBef>
                <a:spcPts val="1000"/>
              </a:spcBef>
              <a:spcAft>
                <a:spcPts val="0"/>
              </a:spcAft>
              <a:buClr>
                <a:srgbClr val="FF0000"/>
              </a:buClr>
              <a:buSzPts val="1657"/>
              <a:buFont typeface="Arial"/>
              <a:buChar char="•"/>
            </a:pPr>
            <a:r>
              <a:rPr lang="it-IT" sz="1657" cap="none">
                <a:solidFill>
                  <a:srgbClr val="000000"/>
                </a:solidFill>
                <a:latin typeface="Questrial"/>
                <a:ea typeface="Questrial"/>
                <a:cs typeface="Questrial"/>
                <a:sym typeface="Questrial"/>
              </a:rPr>
              <a:t>Colorimetric scale;</a:t>
            </a:r>
            <a:endParaRPr/>
          </a:p>
          <a:p>
            <a:pPr marL="0" marR="0" lvl="0" indent="0" algn="l" rtl="0">
              <a:lnSpc>
                <a:spcPct val="100000"/>
              </a:lnSpc>
              <a:spcBef>
                <a:spcPts val="1000"/>
              </a:spcBef>
              <a:spcAft>
                <a:spcPts val="0"/>
              </a:spcAft>
              <a:buClr>
                <a:srgbClr val="000000"/>
              </a:buClr>
              <a:buSzPts val="2177"/>
              <a:buFont typeface="Arial"/>
              <a:buNone/>
            </a:pPr>
            <a:r>
              <a:rPr lang="it-IT" sz="2177" cap="none">
                <a:solidFill>
                  <a:srgbClr val="00B050"/>
                </a:solidFill>
                <a:latin typeface="Questrial"/>
                <a:ea typeface="Questrial"/>
                <a:cs typeface="Questrial"/>
                <a:sym typeface="Questrial"/>
              </a:rPr>
              <a:t>Execution of the experiment: </a:t>
            </a:r>
            <a:endParaRPr/>
          </a:p>
          <a:p>
            <a:pPr marL="0" marR="0" lvl="0" indent="0" algn="l" rtl="0">
              <a:lnSpc>
                <a:spcPct val="100000"/>
              </a:lnSpc>
              <a:spcBef>
                <a:spcPts val="1000"/>
              </a:spcBef>
              <a:spcAft>
                <a:spcPts val="0"/>
              </a:spcAft>
              <a:buClr>
                <a:srgbClr val="000000"/>
              </a:buClr>
              <a:buSzPts val="1657"/>
              <a:buFont typeface="Arial"/>
              <a:buNone/>
            </a:pPr>
            <a:r>
              <a:rPr lang="it-IT" sz="1657" cap="none">
                <a:solidFill>
                  <a:srgbClr val="000000"/>
                </a:solidFill>
                <a:latin typeface="Questrial"/>
                <a:ea typeface="Questrial"/>
                <a:cs typeface="Questrial"/>
                <a:sym typeface="Questrial"/>
              </a:rPr>
              <a:t>Insert 10 ml of distillated water into the beaker with perforated lid and then insert the iron indicator. Mix for a few seconds and let the mixture work for some minutes. Then transfer everything to the container with a colorimetric scale and, basing on the color obtained, exame the result.</a:t>
            </a:r>
            <a:endParaRPr/>
          </a:p>
          <a:p>
            <a:pPr marL="0" marR="0" lvl="0" indent="0" algn="l" rtl="0">
              <a:lnSpc>
                <a:spcPct val="100000"/>
              </a:lnSpc>
              <a:spcBef>
                <a:spcPts val="1000"/>
              </a:spcBef>
              <a:spcAft>
                <a:spcPts val="0"/>
              </a:spcAft>
              <a:buClr>
                <a:srgbClr val="000000"/>
              </a:buClr>
              <a:buSzPts val="2177"/>
              <a:buFont typeface="Arial"/>
              <a:buNone/>
            </a:pPr>
            <a:r>
              <a:rPr lang="it-IT" sz="2177" cap="none">
                <a:solidFill>
                  <a:srgbClr val="00B050"/>
                </a:solidFill>
                <a:latin typeface="Questrial"/>
                <a:ea typeface="Questrial"/>
                <a:cs typeface="Questrial"/>
                <a:sym typeface="Questrial"/>
              </a:rPr>
              <a:t>Observations:</a:t>
            </a:r>
            <a:endParaRPr/>
          </a:p>
          <a:p>
            <a:pPr marL="0" marR="0" lvl="0" indent="0" algn="l" rtl="0">
              <a:lnSpc>
                <a:spcPct val="100000"/>
              </a:lnSpc>
              <a:spcBef>
                <a:spcPts val="1000"/>
              </a:spcBef>
              <a:spcAft>
                <a:spcPts val="0"/>
              </a:spcAft>
              <a:buClr>
                <a:srgbClr val="000000"/>
              </a:buClr>
              <a:buSzPts val="1657"/>
              <a:buFont typeface="Arial"/>
              <a:buNone/>
            </a:pPr>
            <a:r>
              <a:rPr lang="it-IT" sz="1657" cap="none">
                <a:solidFill>
                  <a:schemeClr val="dk1"/>
                </a:solidFill>
                <a:latin typeface="Questrial"/>
                <a:ea typeface="Questrial"/>
                <a:cs typeface="Questrial"/>
                <a:sym typeface="Questrial"/>
              </a:rPr>
              <a:t>There isn’t iron inside the water of the Alimini Lake.</a:t>
            </a:r>
            <a:endParaRPr/>
          </a:p>
          <a:p>
            <a:pPr marL="0" marR="0" lvl="0" indent="0" algn="l" rtl="0">
              <a:lnSpc>
                <a:spcPct val="100000"/>
              </a:lnSpc>
              <a:spcBef>
                <a:spcPts val="1000"/>
              </a:spcBef>
              <a:spcAft>
                <a:spcPts val="0"/>
              </a:spcAft>
              <a:buClr>
                <a:srgbClr val="000000"/>
              </a:buClr>
              <a:buSzPts val="1754"/>
              <a:buFont typeface="Arial"/>
              <a:buNone/>
            </a:pPr>
            <a:r>
              <a:rPr lang="it-IT" sz="1754" cap="none">
                <a:solidFill>
                  <a:schemeClr val="dk1"/>
                </a:solidFill>
                <a:latin typeface="Questrial"/>
                <a:ea typeface="Questrial"/>
                <a:cs typeface="Questrial"/>
                <a:sym typeface="Questrial"/>
              </a:rPr>
              <a:t>A very little bit of iron is present inside the water of the Bauxite Quarry.</a:t>
            </a:r>
            <a:endParaRPr/>
          </a:p>
          <a:p>
            <a:pPr marL="0" marR="0" lvl="0" indent="0" algn="l" rtl="0">
              <a:lnSpc>
                <a:spcPct val="100000"/>
              </a:lnSpc>
              <a:spcBef>
                <a:spcPts val="1000"/>
              </a:spcBef>
              <a:spcAft>
                <a:spcPts val="0"/>
              </a:spcAft>
              <a:buClr>
                <a:srgbClr val="000000"/>
              </a:buClr>
              <a:buSzPts val="1754"/>
              <a:buFont typeface="Arial"/>
              <a:buNone/>
            </a:pPr>
            <a:r>
              <a:rPr lang="it-IT" sz="1754" cap="none">
                <a:solidFill>
                  <a:srgbClr val="000000"/>
                </a:solidFill>
                <a:latin typeface="Questrial"/>
                <a:ea typeface="Questrial"/>
                <a:cs typeface="Questrial"/>
                <a:sym typeface="Questrial"/>
              </a:rPr>
              <a:t>A very little bit of iron is present inside the water of the Port of Tricase.</a:t>
            </a:r>
            <a:endParaRPr/>
          </a:p>
          <a:p>
            <a:pPr marL="0" marR="0" lvl="0" indent="0" algn="l" rtl="0">
              <a:lnSpc>
                <a:spcPct val="100000"/>
              </a:lnSpc>
              <a:spcBef>
                <a:spcPts val="1000"/>
              </a:spcBef>
              <a:spcAft>
                <a:spcPts val="0"/>
              </a:spcAft>
              <a:buClr>
                <a:srgbClr val="000000"/>
              </a:buClr>
              <a:buSzPts val="1755"/>
              <a:buFont typeface="Arial"/>
              <a:buNone/>
            </a:pPr>
            <a:endParaRPr sz="1754" cap="none">
              <a:solidFill>
                <a:schemeClr val="dk1"/>
              </a:solidFill>
              <a:latin typeface="Questrial"/>
              <a:ea typeface="Questrial"/>
              <a:cs typeface="Questrial"/>
              <a:sym typeface="Questrial"/>
            </a:endParaRPr>
          </a:p>
          <a:p>
            <a:pPr marL="0" marR="0" lvl="0" indent="0" algn="l" rtl="0">
              <a:lnSpc>
                <a:spcPct val="100000"/>
              </a:lnSpc>
              <a:spcBef>
                <a:spcPts val="1000"/>
              </a:spcBef>
              <a:spcAft>
                <a:spcPts val="0"/>
              </a:spcAft>
              <a:buClr>
                <a:srgbClr val="000000"/>
              </a:buClr>
              <a:buSzPts val="1657"/>
              <a:buFont typeface="Arial"/>
              <a:buNone/>
            </a:pPr>
            <a:endParaRPr sz="1657" cap="none">
              <a:solidFill>
                <a:srgbClr val="000000"/>
              </a:solidFill>
              <a:latin typeface="Questrial"/>
              <a:ea typeface="Questrial"/>
              <a:cs typeface="Questrial"/>
              <a:sym typeface="Questrial"/>
            </a:endParaRPr>
          </a:p>
          <a:p>
            <a:pPr marL="0" marR="0" lvl="0" indent="0" algn="l" rtl="0">
              <a:lnSpc>
                <a:spcPct val="100000"/>
              </a:lnSpc>
              <a:spcBef>
                <a:spcPts val="1000"/>
              </a:spcBef>
              <a:spcAft>
                <a:spcPts val="0"/>
              </a:spcAft>
              <a:buClr>
                <a:srgbClr val="000000"/>
              </a:buClr>
              <a:buSzPts val="1657"/>
              <a:buFont typeface="Arial"/>
              <a:buNone/>
            </a:pPr>
            <a:endParaRPr sz="1657" cap="none">
              <a:solidFill>
                <a:srgbClr val="000000"/>
              </a:solidFill>
              <a:latin typeface="Questrial"/>
              <a:ea typeface="Questrial"/>
              <a:cs typeface="Questrial"/>
              <a:sym typeface="Questrial"/>
            </a:endParaRPr>
          </a:p>
          <a:p>
            <a:pPr marL="0" marR="0" lvl="0" indent="0" algn="l" rtl="0">
              <a:lnSpc>
                <a:spcPct val="100000"/>
              </a:lnSpc>
              <a:spcBef>
                <a:spcPts val="1000"/>
              </a:spcBef>
              <a:spcAft>
                <a:spcPts val="0"/>
              </a:spcAft>
              <a:buClr>
                <a:srgbClr val="000000"/>
              </a:buClr>
              <a:buSzPts val="1657"/>
              <a:buFont typeface="Arial"/>
              <a:buNone/>
            </a:pPr>
            <a:endParaRPr sz="1657" cap="none">
              <a:solidFill>
                <a:srgbClr val="000000"/>
              </a:solidFill>
              <a:latin typeface="Questrial"/>
              <a:ea typeface="Questrial"/>
              <a:cs typeface="Questrial"/>
              <a:sym typeface="Questrial"/>
            </a:endParaRPr>
          </a:p>
          <a:p>
            <a:pPr marL="0" marR="0" lvl="0" indent="0" algn="l" rtl="0">
              <a:lnSpc>
                <a:spcPct val="100000"/>
              </a:lnSpc>
              <a:spcBef>
                <a:spcPts val="1000"/>
              </a:spcBef>
              <a:spcAft>
                <a:spcPts val="0"/>
              </a:spcAft>
              <a:buClr>
                <a:srgbClr val="000000"/>
              </a:buClr>
              <a:buSzPts val="1657"/>
              <a:buFont typeface="Arial"/>
              <a:buNone/>
            </a:pPr>
            <a:endParaRPr sz="1657" cap="none">
              <a:solidFill>
                <a:srgbClr val="000000"/>
              </a:solidFill>
              <a:latin typeface="Questrial"/>
              <a:ea typeface="Questrial"/>
              <a:cs typeface="Questrial"/>
              <a:sym typeface="Questrial"/>
            </a:endParaRPr>
          </a:p>
          <a:p>
            <a:pPr marL="228600" marR="0" lvl="0" indent="-164655" algn="l" rtl="0">
              <a:lnSpc>
                <a:spcPct val="100000"/>
              </a:lnSpc>
              <a:spcBef>
                <a:spcPts val="1000"/>
              </a:spcBef>
              <a:spcAft>
                <a:spcPts val="0"/>
              </a:spcAft>
              <a:buClr>
                <a:srgbClr val="000000"/>
              </a:buClr>
              <a:buSzPts val="1007"/>
              <a:buFont typeface="Arial"/>
              <a:buNone/>
            </a:pPr>
            <a:endParaRPr sz="1007" cap="none">
              <a:solidFill>
                <a:srgbClr val="000000"/>
              </a:solidFill>
              <a:latin typeface="Questrial"/>
              <a:ea typeface="Questrial"/>
              <a:cs typeface="Questrial"/>
              <a:sym typeface="Questrial"/>
            </a:endParaRPr>
          </a:p>
          <a:p>
            <a:pPr marL="228600" marR="0" lvl="0" indent="-187325" algn="l" rtl="0">
              <a:lnSpc>
                <a:spcPct val="100000"/>
              </a:lnSpc>
              <a:spcBef>
                <a:spcPts val="1000"/>
              </a:spcBef>
              <a:spcAft>
                <a:spcPts val="0"/>
              </a:spcAft>
              <a:buClr>
                <a:srgbClr val="000000"/>
              </a:buClr>
              <a:buSzPts val="650"/>
              <a:buFont typeface="Arial"/>
              <a:buNone/>
            </a:pPr>
            <a:endParaRPr sz="650" cap="none">
              <a:solidFill>
                <a:srgbClr val="000000"/>
              </a:solidFill>
              <a:latin typeface="Questrial"/>
              <a:ea typeface="Questrial"/>
              <a:cs typeface="Questrial"/>
              <a:sym typeface="Questrial"/>
            </a:endParaRPr>
          </a:p>
          <a:p>
            <a:pPr marL="228600" marR="0" lvl="0" indent="-187325" algn="l" rtl="0">
              <a:lnSpc>
                <a:spcPct val="100000"/>
              </a:lnSpc>
              <a:spcBef>
                <a:spcPts val="1000"/>
              </a:spcBef>
              <a:spcAft>
                <a:spcPts val="0"/>
              </a:spcAft>
              <a:buClr>
                <a:srgbClr val="000000"/>
              </a:buClr>
              <a:buSzPts val="650"/>
              <a:buFont typeface="Arial"/>
              <a:buNone/>
            </a:pPr>
            <a:endParaRPr sz="650" cap="none">
              <a:solidFill>
                <a:srgbClr val="000000"/>
              </a:solidFill>
              <a:latin typeface="Questrial"/>
              <a:ea typeface="Questrial"/>
              <a:cs typeface="Questrial"/>
              <a:sym typeface="Questrial"/>
            </a:endParaRPr>
          </a:p>
        </p:txBody>
      </p:sp>
      <p:pic>
        <p:nvPicPr>
          <p:cNvPr id="156" name="Shape 156" descr="C:\Users\utente\Downloads\IMG-20180406-WA0028.jpg"/>
          <p:cNvPicPr preferRelativeResize="0"/>
          <p:nvPr/>
        </p:nvPicPr>
        <p:blipFill rotWithShape="1">
          <a:blip r:embed="rId3">
            <a:alphaModFix/>
          </a:blip>
          <a:srcRect/>
          <a:stretch/>
        </p:blipFill>
        <p:spPr>
          <a:xfrm>
            <a:off x="5058253" y="1032366"/>
            <a:ext cx="1601979" cy="1525742"/>
          </a:xfrm>
          <a:prstGeom prst="rect">
            <a:avLst/>
          </a:prstGeom>
          <a:noFill/>
          <a:ln>
            <a:noFill/>
          </a:ln>
        </p:spPr>
      </p:pic>
      <p:pic>
        <p:nvPicPr>
          <p:cNvPr id="157" name="Shape 157" descr="C:\Users\utente\Downloads\IMG-20180406-WA0030.jpg"/>
          <p:cNvPicPr preferRelativeResize="0"/>
          <p:nvPr/>
        </p:nvPicPr>
        <p:blipFill rotWithShape="1">
          <a:blip r:embed="rId4">
            <a:alphaModFix/>
          </a:blip>
          <a:srcRect/>
          <a:stretch/>
        </p:blipFill>
        <p:spPr>
          <a:xfrm>
            <a:off x="3419872" y="1052736"/>
            <a:ext cx="1512168" cy="1505372"/>
          </a:xfrm>
          <a:prstGeom prst="rect">
            <a:avLst/>
          </a:prstGeom>
          <a:noFill/>
          <a:ln>
            <a:noFill/>
          </a:ln>
        </p:spPr>
      </p:pic>
      <p:pic>
        <p:nvPicPr>
          <p:cNvPr id="158" name="Shape 158" descr="C:\Users\utente\Downloads\IMG-20180406-WA0029.jpg"/>
          <p:cNvPicPr preferRelativeResize="0"/>
          <p:nvPr/>
        </p:nvPicPr>
        <p:blipFill rotWithShape="1">
          <a:blip r:embed="rId5">
            <a:alphaModFix/>
          </a:blip>
          <a:srcRect/>
          <a:stretch/>
        </p:blipFill>
        <p:spPr>
          <a:xfrm>
            <a:off x="6804248" y="1032366"/>
            <a:ext cx="1728192" cy="152574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fade">
                                      <p:cBhvr>
                                        <p:cTn id="7" dur="500"/>
                                        <p:tgtEl>
                                          <p:spTgt spid="155"/>
                                        </p:tgtEl>
                                      </p:cBhvr>
                                    </p:animEffect>
                                  </p:childTnLst>
                                </p:cTn>
                              </p:par>
                              <p:par>
                                <p:cTn id="8" presetID="2" presetClass="entr" presetSubtype="4" fill="hold" nodeType="withEffect">
                                  <p:stCondLst>
                                    <p:cond delay="0"/>
                                  </p:stCondLst>
                                  <p:childTnLst>
                                    <p:set>
                                      <p:cBhvr>
                                        <p:cTn id="9" dur="1" fill="hold">
                                          <p:stCondLst>
                                            <p:cond delay="0"/>
                                          </p:stCondLst>
                                        </p:cTn>
                                        <p:tgtEl>
                                          <p:spTgt spid="157"/>
                                        </p:tgtEl>
                                        <p:attrNameLst>
                                          <p:attrName>style.visibility</p:attrName>
                                        </p:attrNameLst>
                                      </p:cBhvr>
                                      <p:to>
                                        <p:strVal val="visible"/>
                                      </p:to>
                                    </p:set>
                                    <p:anim calcmode="lin" valueType="num">
                                      <p:cBhvr additive="base">
                                        <p:cTn id="10" dur="500"/>
                                        <p:tgtEl>
                                          <p:spTgt spid="157"/>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250"/>
                                  </p:stCondLst>
                                  <p:childTnLst>
                                    <p:set>
                                      <p:cBhvr>
                                        <p:cTn id="12" dur="1" fill="hold">
                                          <p:stCondLst>
                                            <p:cond delay="0"/>
                                          </p:stCondLst>
                                        </p:cTn>
                                        <p:tgtEl>
                                          <p:spTgt spid="156"/>
                                        </p:tgtEl>
                                        <p:attrNameLst>
                                          <p:attrName>style.visibility</p:attrName>
                                        </p:attrNameLst>
                                      </p:cBhvr>
                                      <p:to>
                                        <p:strVal val="visible"/>
                                      </p:to>
                                    </p:set>
                                    <p:anim calcmode="lin" valueType="num">
                                      <p:cBhvr additive="base">
                                        <p:cTn id="13" dur="500"/>
                                        <p:tgtEl>
                                          <p:spTgt spid="156"/>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500"/>
                                  </p:stCondLst>
                                  <p:childTnLst>
                                    <p:set>
                                      <p:cBhvr>
                                        <p:cTn id="15" dur="1" fill="hold">
                                          <p:stCondLst>
                                            <p:cond delay="0"/>
                                          </p:stCondLst>
                                        </p:cTn>
                                        <p:tgtEl>
                                          <p:spTgt spid="158"/>
                                        </p:tgtEl>
                                        <p:attrNameLst>
                                          <p:attrName>style.visibility</p:attrName>
                                        </p:attrNameLst>
                                      </p:cBhvr>
                                      <p:to>
                                        <p:strVal val="visible"/>
                                      </p:to>
                                    </p:set>
                                    <p:anim calcmode="lin" valueType="num">
                                      <p:cBhvr additive="base">
                                        <p:cTn id="16" dur="500"/>
                                        <p:tgtEl>
                                          <p:spTgt spid="1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rgbClr val="B7B7B7"/>
            </a:gs>
          </a:gsLst>
          <a:lin ang="5400000" scaled="0"/>
        </a:gradFill>
        <a:effectLst/>
      </p:bgPr>
    </p:bg>
    <p:spTree>
      <p:nvGrpSpPr>
        <p:cNvPr id="1" name="Shape 162"/>
        <p:cNvGrpSpPr/>
        <p:nvPr/>
      </p:nvGrpSpPr>
      <p:grpSpPr>
        <a:xfrm>
          <a:off x="0" y="0"/>
          <a:ext cx="0" cy="0"/>
          <a:chOff x="0" y="0"/>
          <a:chExt cx="0" cy="0"/>
        </a:xfrm>
      </p:grpSpPr>
      <p:sp>
        <p:nvSpPr>
          <p:cNvPr id="163" name="Shape 163"/>
          <p:cNvSpPr txBox="1"/>
          <p:nvPr/>
        </p:nvSpPr>
        <p:spPr>
          <a:xfrm>
            <a:off x="166551" y="188640"/>
            <a:ext cx="8739052" cy="566633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359"/>
              <a:buFont typeface="Arial"/>
              <a:buNone/>
            </a:pPr>
            <a:r>
              <a:rPr lang="it-IT" sz="3359" cap="none">
                <a:solidFill>
                  <a:srgbClr val="00B0F0"/>
                </a:solidFill>
                <a:latin typeface="Questrial"/>
                <a:ea typeface="Questrial"/>
                <a:cs typeface="Questrial"/>
                <a:sym typeface="Questrial"/>
              </a:rPr>
              <a:t>Phosphates analysis</a:t>
            </a:r>
            <a:endParaRPr sz="3359" cap="none">
              <a:solidFill>
                <a:srgbClr val="00B0F0"/>
              </a:solidFill>
              <a:latin typeface="Questrial"/>
              <a:ea typeface="Questrial"/>
              <a:cs typeface="Questrial"/>
              <a:sym typeface="Questrial"/>
            </a:endParaRPr>
          </a:p>
          <a:p>
            <a:pPr marL="0" marR="0" lvl="0" indent="0" algn="l" rtl="0">
              <a:lnSpc>
                <a:spcPct val="100000"/>
              </a:lnSpc>
              <a:spcBef>
                <a:spcPts val="1000"/>
              </a:spcBef>
              <a:spcAft>
                <a:spcPts val="0"/>
              </a:spcAft>
              <a:buClr>
                <a:srgbClr val="000000"/>
              </a:buClr>
              <a:buSzPts val="2680"/>
              <a:buFont typeface="Arial"/>
              <a:buNone/>
            </a:pPr>
            <a:r>
              <a:rPr lang="it-IT" sz="2680" cap="none">
                <a:solidFill>
                  <a:srgbClr val="00B050"/>
                </a:solidFill>
                <a:latin typeface="Questrial"/>
                <a:ea typeface="Questrial"/>
                <a:cs typeface="Questrial"/>
                <a:sym typeface="Questrial"/>
              </a:rPr>
              <a:t>Necessary:</a:t>
            </a:r>
            <a:endParaRPr/>
          </a:p>
          <a:p>
            <a:pPr marL="342900" marR="0" lvl="0" indent="-342900" algn="l" rtl="0">
              <a:lnSpc>
                <a:spcPct val="100000"/>
              </a:lnSpc>
              <a:spcBef>
                <a:spcPts val="1000"/>
              </a:spcBef>
              <a:spcAft>
                <a:spcPts val="0"/>
              </a:spcAft>
              <a:buClr>
                <a:srgbClr val="FF0000"/>
              </a:buClr>
              <a:buSzPts val="2040"/>
              <a:buFont typeface="Arial"/>
              <a:buChar char="•"/>
            </a:pPr>
            <a:r>
              <a:rPr lang="it-IT" sz="2040" cap="none">
                <a:solidFill>
                  <a:srgbClr val="000000"/>
                </a:solidFill>
                <a:latin typeface="Questrial"/>
                <a:ea typeface="Questrial"/>
                <a:cs typeface="Questrial"/>
                <a:sym typeface="Questrial"/>
              </a:rPr>
              <a:t>1 beaker with perforated lid;</a:t>
            </a:r>
            <a:endParaRPr/>
          </a:p>
          <a:p>
            <a:pPr marL="342900" marR="0" lvl="0" indent="-342900" algn="l" rtl="0">
              <a:lnSpc>
                <a:spcPct val="100000"/>
              </a:lnSpc>
              <a:spcBef>
                <a:spcPts val="1000"/>
              </a:spcBef>
              <a:spcAft>
                <a:spcPts val="0"/>
              </a:spcAft>
              <a:buClr>
                <a:srgbClr val="FF0000"/>
              </a:buClr>
              <a:buSzPts val="2040"/>
              <a:buFont typeface="Arial"/>
              <a:buChar char="•"/>
            </a:pPr>
            <a:r>
              <a:rPr lang="it-IT" sz="2040" cap="none">
                <a:solidFill>
                  <a:srgbClr val="000000"/>
                </a:solidFill>
                <a:latin typeface="Questrial"/>
                <a:ea typeface="Questrial"/>
                <a:cs typeface="Questrial"/>
                <a:sym typeface="Questrial"/>
              </a:rPr>
              <a:t>Distillated water;</a:t>
            </a:r>
            <a:endParaRPr/>
          </a:p>
          <a:p>
            <a:pPr marL="342900" marR="0" lvl="0" indent="-342900" algn="l" rtl="0">
              <a:lnSpc>
                <a:spcPct val="100000"/>
              </a:lnSpc>
              <a:spcBef>
                <a:spcPts val="1000"/>
              </a:spcBef>
              <a:spcAft>
                <a:spcPts val="0"/>
              </a:spcAft>
              <a:buClr>
                <a:srgbClr val="FF0000"/>
              </a:buClr>
              <a:buSzPts val="2040"/>
              <a:buFont typeface="Arial"/>
              <a:buChar char="•"/>
            </a:pPr>
            <a:r>
              <a:rPr lang="it-IT" sz="2040" cap="none">
                <a:solidFill>
                  <a:srgbClr val="000000"/>
                </a:solidFill>
                <a:latin typeface="Questrial"/>
                <a:ea typeface="Questrial"/>
                <a:cs typeface="Questrial"/>
                <a:sym typeface="Questrial"/>
              </a:rPr>
              <a:t>Phosphates indicator;</a:t>
            </a:r>
            <a:endParaRPr/>
          </a:p>
          <a:p>
            <a:pPr marL="342900" marR="0" lvl="0" indent="-342900" algn="l" rtl="0">
              <a:lnSpc>
                <a:spcPct val="100000"/>
              </a:lnSpc>
              <a:spcBef>
                <a:spcPts val="1000"/>
              </a:spcBef>
              <a:spcAft>
                <a:spcPts val="0"/>
              </a:spcAft>
              <a:buClr>
                <a:srgbClr val="FF0000"/>
              </a:buClr>
              <a:buSzPts val="2040"/>
              <a:buFont typeface="Arial"/>
              <a:buChar char="•"/>
            </a:pPr>
            <a:r>
              <a:rPr lang="it-IT" sz="2040" cap="none">
                <a:solidFill>
                  <a:srgbClr val="000000"/>
                </a:solidFill>
                <a:latin typeface="Questrial"/>
                <a:ea typeface="Questrial"/>
                <a:cs typeface="Questrial"/>
                <a:sym typeface="Questrial"/>
              </a:rPr>
              <a:t>Colorimetric scale;</a:t>
            </a:r>
            <a:endParaRPr/>
          </a:p>
          <a:p>
            <a:pPr marL="0" marR="0" lvl="0" indent="0" algn="l" rtl="0">
              <a:lnSpc>
                <a:spcPct val="100000"/>
              </a:lnSpc>
              <a:spcBef>
                <a:spcPts val="1000"/>
              </a:spcBef>
              <a:spcAft>
                <a:spcPts val="0"/>
              </a:spcAft>
              <a:buClr>
                <a:srgbClr val="000000"/>
              </a:buClr>
              <a:buSzPts val="2680"/>
              <a:buFont typeface="Arial"/>
              <a:buNone/>
            </a:pPr>
            <a:r>
              <a:rPr lang="it-IT" sz="2680" cap="none">
                <a:solidFill>
                  <a:srgbClr val="00B050"/>
                </a:solidFill>
                <a:latin typeface="Questrial"/>
                <a:ea typeface="Questrial"/>
                <a:cs typeface="Questrial"/>
                <a:sym typeface="Questrial"/>
              </a:rPr>
              <a:t>Execution of the experiment: </a:t>
            </a:r>
            <a:endParaRPr/>
          </a:p>
          <a:p>
            <a:pPr marL="0" marR="0" lvl="0" indent="0" algn="l" rtl="0">
              <a:lnSpc>
                <a:spcPct val="100000"/>
              </a:lnSpc>
              <a:spcBef>
                <a:spcPts val="1000"/>
              </a:spcBef>
              <a:spcAft>
                <a:spcPts val="0"/>
              </a:spcAft>
              <a:buClr>
                <a:srgbClr val="000000"/>
              </a:buClr>
              <a:buSzPts val="2040"/>
              <a:buFont typeface="Arial"/>
              <a:buNone/>
            </a:pPr>
            <a:r>
              <a:rPr lang="it-IT" sz="2040" cap="none">
                <a:solidFill>
                  <a:srgbClr val="000000"/>
                </a:solidFill>
                <a:latin typeface="Questrial"/>
                <a:ea typeface="Questrial"/>
                <a:cs typeface="Questrial"/>
                <a:sym typeface="Questrial"/>
              </a:rPr>
              <a:t>Insert 10 ml of distillated water into the beaker with perforated lid and then insert the phosphates indicator. Mix for a few seconds and let the mixture work for some minutes. Then transfer everything to the container with a colorimetric scale and, basing on the color obtained, exame the result.</a:t>
            </a:r>
            <a:endParaRPr/>
          </a:p>
          <a:p>
            <a:pPr marL="228600" marR="0" lvl="0" indent="-149860" algn="l" rtl="0">
              <a:lnSpc>
                <a:spcPct val="100000"/>
              </a:lnSpc>
              <a:spcBef>
                <a:spcPts val="1000"/>
              </a:spcBef>
              <a:spcAft>
                <a:spcPts val="0"/>
              </a:spcAft>
              <a:buClr>
                <a:srgbClr val="000000"/>
              </a:buClr>
              <a:buSzPts val="1240"/>
              <a:buFont typeface="Arial"/>
              <a:buNone/>
            </a:pPr>
            <a:endParaRPr sz="1240" cap="none">
              <a:solidFill>
                <a:srgbClr val="000000"/>
              </a:solidFill>
              <a:latin typeface="Questrial"/>
              <a:ea typeface="Questrial"/>
              <a:cs typeface="Questrial"/>
              <a:sym typeface="Questrial"/>
            </a:endParaRPr>
          </a:p>
          <a:p>
            <a:pPr marL="228600" marR="0" lvl="0" indent="-177800" algn="l" rtl="0">
              <a:lnSpc>
                <a:spcPct val="100000"/>
              </a:lnSpc>
              <a:spcBef>
                <a:spcPts val="1000"/>
              </a:spcBef>
              <a:spcAft>
                <a:spcPts val="0"/>
              </a:spcAft>
              <a:buClr>
                <a:srgbClr val="000000"/>
              </a:buClr>
              <a:buSzPts val="800"/>
              <a:buFont typeface="Arial"/>
              <a:buNone/>
            </a:pPr>
            <a:endParaRPr sz="800" cap="none">
              <a:solidFill>
                <a:srgbClr val="000000"/>
              </a:solidFill>
              <a:latin typeface="Questrial"/>
              <a:ea typeface="Questrial"/>
              <a:cs typeface="Questrial"/>
              <a:sym typeface="Questrial"/>
            </a:endParaRPr>
          </a:p>
          <a:p>
            <a:pPr marL="228600" marR="0" lvl="0" indent="-177800" algn="l" rtl="0">
              <a:lnSpc>
                <a:spcPct val="100000"/>
              </a:lnSpc>
              <a:spcBef>
                <a:spcPts val="1000"/>
              </a:spcBef>
              <a:spcAft>
                <a:spcPts val="0"/>
              </a:spcAft>
              <a:buClr>
                <a:srgbClr val="000000"/>
              </a:buClr>
              <a:buSzPts val="800"/>
              <a:buFont typeface="Arial"/>
              <a:buNone/>
            </a:pPr>
            <a:endParaRPr sz="800" cap="none">
              <a:solidFill>
                <a:srgbClr val="000000"/>
              </a:solidFill>
              <a:latin typeface="Questrial"/>
              <a:ea typeface="Questrial"/>
              <a:cs typeface="Questrial"/>
              <a:sym typeface="Questrial"/>
            </a:endParaRPr>
          </a:p>
        </p:txBody>
      </p:sp>
      <p:sp>
        <p:nvSpPr>
          <p:cNvPr id="164" name="Shape 164"/>
          <p:cNvSpPr txBox="1"/>
          <p:nvPr/>
        </p:nvSpPr>
        <p:spPr>
          <a:xfrm>
            <a:off x="77116" y="4946801"/>
            <a:ext cx="8917921" cy="24929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800">
                <a:solidFill>
                  <a:srgbClr val="00B050"/>
                </a:solidFill>
                <a:latin typeface="Questrial"/>
                <a:ea typeface="Questrial"/>
                <a:cs typeface="Questrial"/>
                <a:sym typeface="Questrial"/>
              </a:rPr>
              <a:t>Observations:</a:t>
            </a:r>
            <a:endParaRPr sz="1800">
              <a:solidFill>
                <a:srgbClr val="00B050"/>
              </a:solidFill>
              <a:latin typeface="Questrial"/>
              <a:ea typeface="Questrial"/>
              <a:cs typeface="Questrial"/>
              <a:sym typeface="Questrial"/>
            </a:endParaRPr>
          </a:p>
          <a:p>
            <a:pPr marL="0" marR="0" lvl="0" indent="0" algn="l" rtl="0">
              <a:spcBef>
                <a:spcPts val="0"/>
              </a:spcBef>
              <a:spcAft>
                <a:spcPts val="0"/>
              </a:spcAft>
              <a:buNone/>
            </a:pPr>
            <a:r>
              <a:rPr lang="it-IT" sz="1800">
                <a:solidFill>
                  <a:srgbClr val="000000"/>
                </a:solidFill>
                <a:latin typeface="Questrial"/>
                <a:ea typeface="Questrial"/>
                <a:cs typeface="Questrial"/>
                <a:sym typeface="Questrial"/>
              </a:rPr>
              <a:t>There is a large quantity of phosphates inside the water of the Alimini Lake (</a:t>
            </a:r>
            <a:r>
              <a:rPr lang="it-IT" sz="1800">
                <a:solidFill>
                  <a:srgbClr val="4BCAAD"/>
                </a:solidFill>
                <a:latin typeface="Questrial"/>
                <a:ea typeface="Questrial"/>
                <a:cs typeface="Questrial"/>
                <a:sym typeface="Questrial"/>
              </a:rPr>
              <a:t>1° posto</a:t>
            </a:r>
            <a:r>
              <a:rPr lang="it-IT" sz="1800">
                <a:solidFill>
                  <a:srgbClr val="000000"/>
                </a:solidFill>
                <a:latin typeface="Questrial"/>
                <a:ea typeface="Questrial"/>
                <a:cs typeface="Questrial"/>
                <a:sym typeface="Questrial"/>
              </a:rPr>
              <a:t>).</a:t>
            </a:r>
            <a:endParaRPr/>
          </a:p>
          <a:p>
            <a:pPr marL="0" marR="0" lvl="0" indent="0" algn="l" rtl="0">
              <a:spcBef>
                <a:spcPts val="0"/>
              </a:spcBef>
              <a:spcAft>
                <a:spcPts val="0"/>
              </a:spcAft>
              <a:buNone/>
            </a:pPr>
            <a:r>
              <a:rPr lang="it-IT" sz="1800">
                <a:solidFill>
                  <a:srgbClr val="000000"/>
                </a:solidFill>
                <a:latin typeface="Questrial"/>
                <a:ea typeface="Questrial"/>
                <a:cs typeface="Questrial"/>
                <a:sym typeface="Questrial"/>
              </a:rPr>
              <a:t>There is a large quantity of phosphates inside the water of Bauxite Quarry (2° posto).</a:t>
            </a:r>
            <a:endParaRPr/>
          </a:p>
          <a:p>
            <a:pPr marL="0" marR="0" lvl="0" indent="0" algn="l" rtl="0">
              <a:spcBef>
                <a:spcPts val="0"/>
              </a:spcBef>
              <a:spcAft>
                <a:spcPts val="0"/>
              </a:spcAft>
              <a:buNone/>
            </a:pPr>
            <a:r>
              <a:rPr lang="it-IT" sz="1800">
                <a:solidFill>
                  <a:srgbClr val="000000"/>
                </a:solidFill>
                <a:latin typeface="Questrial"/>
                <a:ea typeface="Questrial"/>
                <a:cs typeface="Questrial"/>
                <a:sym typeface="Questrial"/>
              </a:rPr>
              <a:t>There is a large quantity of phosphates inside the water of the port of Tricase, despite it is a port; this is caused by the currents of theOtranto Channel (3° posto).</a:t>
            </a:r>
            <a:endParaRPr/>
          </a:p>
          <a:p>
            <a:pPr marL="0" marR="0" lvl="0" indent="0" algn="l" rtl="0">
              <a:spcBef>
                <a:spcPts val="0"/>
              </a:spcBef>
              <a:spcAft>
                <a:spcPts val="0"/>
              </a:spcAft>
              <a:buNone/>
            </a:pPr>
            <a:endParaRPr sz="2400">
              <a:solidFill>
                <a:srgbClr val="000000"/>
              </a:solidFill>
              <a:latin typeface="Questrial"/>
              <a:ea typeface="Questrial"/>
              <a:cs typeface="Questrial"/>
              <a:sym typeface="Questrial"/>
            </a:endParaRPr>
          </a:p>
          <a:p>
            <a:pPr marL="0" marR="0" lvl="0" indent="0" algn="l" rtl="0">
              <a:spcBef>
                <a:spcPts val="0"/>
              </a:spcBef>
              <a:spcAft>
                <a:spcPts val="0"/>
              </a:spcAft>
              <a:buNone/>
            </a:pPr>
            <a:endParaRPr sz="2400">
              <a:solidFill>
                <a:srgbClr val="000000"/>
              </a:solidFill>
              <a:latin typeface="Questrial"/>
              <a:ea typeface="Questrial"/>
              <a:cs typeface="Questrial"/>
              <a:sym typeface="Questrial"/>
            </a:endParaRPr>
          </a:p>
          <a:p>
            <a:pPr marL="0" marR="0" lvl="0" indent="0" algn="l" rtl="0">
              <a:spcBef>
                <a:spcPts val="0"/>
              </a:spcBef>
              <a:spcAft>
                <a:spcPts val="0"/>
              </a:spcAft>
              <a:buNone/>
            </a:pPr>
            <a:endParaRPr sz="1800">
              <a:solidFill>
                <a:srgbClr val="000000"/>
              </a:solidFill>
              <a:latin typeface="Questrial"/>
              <a:ea typeface="Questrial"/>
              <a:cs typeface="Questrial"/>
              <a:sym typeface="Questrial"/>
            </a:endParaRPr>
          </a:p>
        </p:txBody>
      </p:sp>
      <p:pic>
        <p:nvPicPr>
          <p:cNvPr id="165" name="Shape 165"/>
          <p:cNvPicPr preferRelativeResize="0"/>
          <p:nvPr/>
        </p:nvPicPr>
        <p:blipFill rotWithShape="1">
          <a:blip r:embed="rId3">
            <a:alphaModFix/>
          </a:blip>
          <a:srcRect l="5888" r="7662" b="6523"/>
          <a:stretch/>
        </p:blipFill>
        <p:spPr>
          <a:xfrm>
            <a:off x="3756086" y="1191586"/>
            <a:ext cx="1992651" cy="2021390"/>
          </a:xfrm>
          <a:prstGeom prst="rect">
            <a:avLst/>
          </a:prstGeom>
          <a:noFill/>
          <a:ln>
            <a:noFill/>
          </a:ln>
          <a:effectLst>
            <a:outerShdw blurRad="292100" dist="139700" dir="2700000" algn="tl" rotWithShape="0">
              <a:srgbClr val="333333">
                <a:alpha val="64705"/>
              </a:srgbClr>
            </a:outerShdw>
          </a:effectLst>
        </p:spPr>
      </p:pic>
      <p:pic>
        <p:nvPicPr>
          <p:cNvPr id="166" name="Shape 166"/>
          <p:cNvPicPr preferRelativeResize="0"/>
          <p:nvPr/>
        </p:nvPicPr>
        <p:blipFill rotWithShape="1">
          <a:blip r:embed="rId4">
            <a:alphaModFix/>
          </a:blip>
          <a:srcRect/>
          <a:stretch/>
        </p:blipFill>
        <p:spPr>
          <a:xfrm>
            <a:off x="4752411" y="-27536"/>
            <a:ext cx="2312094" cy="2229817"/>
          </a:xfrm>
          <a:prstGeom prst="rect">
            <a:avLst/>
          </a:prstGeom>
          <a:noFill/>
          <a:ln>
            <a:noFill/>
          </a:ln>
        </p:spPr>
      </p:pic>
      <p:pic>
        <p:nvPicPr>
          <p:cNvPr id="167" name="Shape 167"/>
          <p:cNvPicPr preferRelativeResize="0"/>
          <p:nvPr/>
        </p:nvPicPr>
        <p:blipFill rotWithShape="1">
          <a:blip r:embed="rId5">
            <a:alphaModFix/>
          </a:blip>
          <a:srcRect/>
          <a:stretch/>
        </p:blipFill>
        <p:spPr>
          <a:xfrm>
            <a:off x="6156176" y="1524182"/>
            <a:ext cx="2863329" cy="235870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500"/>
                                        <p:tgtEl>
                                          <p:spTgt spid="165"/>
                                        </p:tgtEl>
                                      </p:cBhvr>
                                    </p:animEffect>
                                  </p:childTnLst>
                                </p:cTn>
                              </p:par>
                              <p:par>
                                <p:cTn id="8" presetID="10" presetClass="entr" presetSubtype="0" fill="hold" nodeType="withEffect">
                                  <p:stCondLst>
                                    <p:cond delay="250"/>
                                  </p:stCondLst>
                                  <p:childTnLst>
                                    <p:set>
                                      <p:cBhvr>
                                        <p:cTn id="9" dur="1" fill="hold">
                                          <p:stCondLst>
                                            <p:cond delay="0"/>
                                          </p:stCondLst>
                                        </p:cTn>
                                        <p:tgtEl>
                                          <p:spTgt spid="166"/>
                                        </p:tgtEl>
                                        <p:attrNameLst>
                                          <p:attrName>style.visibility</p:attrName>
                                        </p:attrNameLst>
                                      </p:cBhvr>
                                      <p:to>
                                        <p:strVal val="visible"/>
                                      </p:to>
                                    </p:set>
                                    <p:animEffect transition="in" filter="fade">
                                      <p:cBhvr>
                                        <p:cTn id="10" dur="500"/>
                                        <p:tgtEl>
                                          <p:spTgt spid="166"/>
                                        </p:tgtEl>
                                      </p:cBhvr>
                                    </p:animEffect>
                                  </p:childTnLst>
                                </p:cTn>
                              </p:par>
                              <p:par>
                                <p:cTn id="11" presetID="10" presetClass="entr" presetSubtype="0" fill="hold" nodeType="withEffect">
                                  <p:stCondLst>
                                    <p:cond delay="500"/>
                                  </p:stCondLst>
                                  <p:childTnLst>
                                    <p:set>
                                      <p:cBhvr>
                                        <p:cTn id="12" dur="1" fill="hold">
                                          <p:stCondLst>
                                            <p:cond delay="0"/>
                                          </p:stCondLst>
                                        </p:cTn>
                                        <p:tgtEl>
                                          <p:spTgt spid="167"/>
                                        </p:tgtEl>
                                        <p:attrNameLst>
                                          <p:attrName>style.visibility</p:attrName>
                                        </p:attrNameLst>
                                      </p:cBhvr>
                                      <p:to>
                                        <p:strVal val="visible"/>
                                      </p:to>
                                    </p:set>
                                    <p:animEffect transition="in" filter="fade">
                                      <p:cBhvr>
                                        <p:cTn id="13" dur="5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Shape 172"/>
          <p:cNvSpPr/>
          <p:nvPr/>
        </p:nvSpPr>
        <p:spPr>
          <a:xfrm>
            <a:off x="575556" y="1582585"/>
            <a:ext cx="7992900" cy="4320600"/>
          </a:xfrm>
          <a:prstGeom prst="roundRect">
            <a:avLst>
              <a:gd name="adj" fmla="val 16667"/>
            </a:avLst>
          </a:prstGeom>
          <a:solidFill>
            <a:schemeClr val="lt1"/>
          </a:solidFill>
          <a:ln w="1587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400" b="1">
                <a:solidFill>
                  <a:schemeClr val="dk1"/>
                </a:solidFill>
                <a:latin typeface="Questrial"/>
                <a:ea typeface="Questrial"/>
                <a:cs typeface="Questrial"/>
                <a:sym typeface="Questrial"/>
              </a:rPr>
              <a:t>Chemical - physical analysis of water samples taken from Alimini Grande, from the lake of bauxite Quarry and the Port of Tricase have highlighted the presence of high concentrations of phosphates, especially in Alimini Grande, while there were no nitrate presences, but only very low concentrations of nitrites. Phosphates, mainly from fertilizers and detergents, stimulate the growth of photosynthetic organisms that contribute to the eutrophication of water. This phenomenon, object of our investigation, is not particularly visible in any of the sites examined. The high concentration of phosphates of Alimini Grande is probably due to fertilizers used in the cultivation of vines (production of rooted cuttings) practiced in the fields surrounding. The waters of Tricase Porto are crystal clear enough to be the waters of a port, thanks to the continuous exchange of water. Tricase is located in the Canale d'Otranto, a stretch of open sea, from the waters stirred by the prevailing winds of Tramontana and Scirocco that favor the oxygenation of the waters themselves, preventing the phenomenon of eutrophication. Also the water of the Bauxite Quarry is quite clear,</a:t>
            </a:r>
            <a:r>
              <a:rPr lang="it-IT" sz="1400">
                <a:solidFill>
                  <a:schemeClr val="dk1"/>
                </a:solidFill>
                <a:latin typeface="Questrial"/>
                <a:ea typeface="Questrial"/>
                <a:cs typeface="Questrial"/>
                <a:sym typeface="Questrial"/>
              </a:rPr>
              <a:t> </a:t>
            </a:r>
            <a:r>
              <a:rPr lang="it-IT" sz="1400" b="1">
                <a:solidFill>
                  <a:schemeClr val="dk1"/>
                </a:solidFill>
                <a:latin typeface="Questrial"/>
                <a:ea typeface="Questrial"/>
                <a:cs typeface="Questrial"/>
                <a:sym typeface="Questrial"/>
              </a:rPr>
              <a:t>the phenomenon of eutrophication is not observed. The phosphates come used by the marsh reed, which grows lush on the banks of the Quarry. The marsh reed is a freshwater plant that tolerates low concentrations of salinity; in fact the analyzes there they say the waters of the quarry are slightly brackish.</a:t>
            </a:r>
            <a:endParaRPr sz="1400" b="1">
              <a:solidFill>
                <a:schemeClr val="dk1"/>
              </a:solidFill>
              <a:latin typeface="Questrial"/>
              <a:ea typeface="Questrial"/>
              <a:cs typeface="Questrial"/>
              <a:sym typeface="Questrial"/>
            </a:endParaRPr>
          </a:p>
        </p:txBody>
      </p:sp>
      <p:sp>
        <p:nvSpPr>
          <p:cNvPr id="173" name="Shape 173"/>
          <p:cNvSpPr txBox="1"/>
          <p:nvPr/>
        </p:nvSpPr>
        <p:spPr>
          <a:xfrm>
            <a:off x="3491880" y="260648"/>
            <a:ext cx="1765035"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2400" b="1">
                <a:solidFill>
                  <a:schemeClr val="dk1"/>
                </a:solidFill>
                <a:latin typeface="Questrial"/>
                <a:ea typeface="Questrial"/>
                <a:cs typeface="Questrial"/>
                <a:sym typeface="Questrial"/>
              </a:rPr>
              <a:t>SUMMARY</a:t>
            </a:r>
            <a:endParaRPr sz="2400" b="1">
              <a:solidFill>
                <a:schemeClr val="dk1"/>
              </a:solidFill>
              <a:latin typeface="Questrial"/>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1822"/>
                                        <p:tgtEl>
                                          <p:spTgt spid="173"/>
                                        </p:tgtEl>
                                      </p:cBhvr>
                                    </p:animEffect>
                                  </p:childTnLst>
                                </p:cTn>
                              </p:par>
                              <p:par>
                                <p:cTn id="8" presetID="10" presetClass="entr" presetSubtype="0" fill="hold" nodeType="withEffect">
                                  <p:stCondLst>
                                    <p:cond delay="0"/>
                                  </p:stCondLst>
                                  <p:childTnLst>
                                    <p:set>
                                      <p:cBhvr>
                                        <p:cTn id="9" dur="1" fill="hold">
                                          <p:stCondLst>
                                            <p:cond delay="0"/>
                                          </p:stCondLst>
                                        </p:cTn>
                                        <p:tgtEl>
                                          <p:spTgt spid="172"/>
                                        </p:tgtEl>
                                        <p:attrNameLst>
                                          <p:attrName>style.visibility</p:attrName>
                                        </p:attrNameLst>
                                      </p:cBhvr>
                                      <p:to>
                                        <p:strVal val="visible"/>
                                      </p:to>
                                    </p:set>
                                    <p:animEffect transition="in" filter="fade">
                                      <p:cBhvr>
                                        <p:cTn id="10" dur="5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p:nvPr/>
        </p:nvSpPr>
        <p:spPr>
          <a:xfrm>
            <a:off x="899538" y="2093072"/>
            <a:ext cx="7344900" cy="3168300"/>
          </a:xfrm>
          <a:prstGeom prst="roundRect">
            <a:avLst>
              <a:gd name="adj" fmla="val 16667"/>
            </a:avLst>
          </a:prstGeom>
          <a:solidFill>
            <a:schemeClr val="lt1"/>
          </a:solidFill>
          <a:ln w="158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it-IT" sz="1400" b="1">
                <a:solidFill>
                  <a:schemeClr val="dk1"/>
                </a:solidFill>
                <a:latin typeface="Questrial"/>
                <a:ea typeface="Questrial"/>
                <a:cs typeface="Questrial"/>
                <a:sym typeface="Questrial"/>
              </a:rPr>
              <a:t>The salinity value of Alimini Grande is close enough to that of Tricase Porto, for direct connection with the sea. In none of the samples was the presence of iron, even in that of the quarry of bauxite, where iron oxides and hydroxides, which, despite being particularly abundant, just look at the typical red earth, they are insoluble in water and therefore can not be detected.</a:t>
            </a:r>
            <a:endParaRPr/>
          </a:p>
          <a:p>
            <a:pPr marL="0" marR="0" lvl="0" indent="0" algn="just" rtl="0">
              <a:spcBef>
                <a:spcPts val="0"/>
              </a:spcBef>
              <a:spcAft>
                <a:spcPts val="0"/>
              </a:spcAft>
              <a:buNone/>
            </a:pPr>
            <a:r>
              <a:rPr lang="it-IT" sz="1400" b="1">
                <a:solidFill>
                  <a:schemeClr val="dk1"/>
                </a:solidFill>
                <a:latin typeface="Questrial"/>
                <a:ea typeface="Questrial"/>
                <a:cs typeface="Questrial"/>
                <a:sym typeface="Questrial"/>
              </a:rPr>
              <a:t>The hardness of the water of our samples, or the content of calcium and magnesium ions (coming from the presence of soluble salts in water), is in accordance with salinity values. The values ​​of pH are typical of brackish waters and sea waters (7.5 - 8.5). These values ​​depend not only from total dissolved oxygen and temperature, but also from salinity: these values alkaline, i.e. greater than 7, are due to the surplus of carbonate and bicarbonate ions.</a:t>
            </a:r>
            <a:endParaRPr sz="1400" b="1">
              <a:solidFill>
                <a:schemeClr val="dk1"/>
              </a:solidFill>
              <a:latin typeface="Questrial"/>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rgbClr val="B7B7B7"/>
            </a:gs>
          </a:gsLst>
          <a:lin ang="5400000" scaled="0"/>
        </a:gradFill>
        <a:effectLst/>
      </p:bgPr>
    </p:bg>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752876" y="332656"/>
            <a:ext cx="7773338" cy="722142"/>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600"/>
              <a:buFont typeface="Questrial"/>
              <a:buNone/>
            </a:pPr>
            <a:r>
              <a:rPr lang="it-IT" sz="3600" b="1" i="0" u="none" strike="noStrike" cap="none">
                <a:solidFill>
                  <a:schemeClr val="dk1"/>
                </a:solidFill>
                <a:latin typeface="Questrial"/>
                <a:ea typeface="Questrial"/>
                <a:cs typeface="Questrial"/>
                <a:sym typeface="Questrial"/>
              </a:rPr>
              <a:t>BAUXITE QUARRY</a:t>
            </a:r>
            <a:endParaRPr sz="3600" b="1" i="0" u="none" strike="noStrike" cap="none">
              <a:solidFill>
                <a:schemeClr val="dk1"/>
              </a:solidFill>
              <a:latin typeface="Questrial"/>
              <a:ea typeface="Questrial"/>
              <a:cs typeface="Questrial"/>
              <a:sym typeface="Questrial"/>
            </a:endParaRPr>
          </a:p>
        </p:txBody>
      </p:sp>
      <p:pic>
        <p:nvPicPr>
          <p:cNvPr id="49" name="Shape 49"/>
          <p:cNvPicPr preferRelativeResize="0"/>
          <p:nvPr/>
        </p:nvPicPr>
        <p:blipFill rotWithShape="1">
          <a:blip r:embed="rId3">
            <a:alphaModFix/>
          </a:blip>
          <a:srcRect/>
          <a:stretch/>
        </p:blipFill>
        <p:spPr>
          <a:xfrm>
            <a:off x="4770918" y="1340768"/>
            <a:ext cx="3314675" cy="2341414"/>
          </a:xfrm>
          <a:prstGeom prst="rect">
            <a:avLst/>
          </a:prstGeom>
          <a:noFill/>
          <a:ln>
            <a:noFill/>
          </a:ln>
        </p:spPr>
      </p:pic>
      <p:sp>
        <p:nvSpPr>
          <p:cNvPr id="50" name="Shape 50"/>
          <p:cNvSpPr txBox="1"/>
          <p:nvPr/>
        </p:nvSpPr>
        <p:spPr>
          <a:xfrm>
            <a:off x="51317" y="1340768"/>
            <a:ext cx="4588228" cy="369331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800" b="1">
                <a:solidFill>
                  <a:schemeClr val="dk1"/>
                </a:solidFill>
                <a:latin typeface="Questrial"/>
                <a:ea typeface="Questrial"/>
                <a:cs typeface="Questrial"/>
                <a:sym typeface="Questrial"/>
              </a:rPr>
              <a:t>This is a quarry for extracting bauxite, a mineral from which alluminium is made. The quarry was abandoned and the presence of a water table encountered during the excavation phase, led to the formation of a small pond.</a:t>
            </a:r>
            <a:endParaRPr sz="1800">
              <a:solidFill>
                <a:schemeClr val="dk1"/>
              </a:solidFill>
              <a:latin typeface="Questrial"/>
              <a:ea typeface="Questrial"/>
              <a:cs typeface="Questrial"/>
              <a:sym typeface="Questrial"/>
            </a:endParaRPr>
          </a:p>
          <a:p>
            <a:pPr marL="0" marR="0" lvl="0" indent="0" algn="l" rtl="0">
              <a:spcBef>
                <a:spcPts val="0"/>
              </a:spcBef>
              <a:spcAft>
                <a:spcPts val="0"/>
              </a:spcAft>
              <a:buNone/>
            </a:pPr>
            <a:r>
              <a:rPr lang="it-IT" sz="1800" b="1">
                <a:solidFill>
                  <a:schemeClr val="dk1"/>
                </a:solidFill>
                <a:latin typeface="Questrial"/>
                <a:ea typeface="Questrial"/>
                <a:cs typeface="Questrial"/>
                <a:sym typeface="Questrial"/>
              </a:rPr>
              <a:t>The surrounding area has therefore been enriched with aquatic and marshy plants such as marsh reed. Nowadays, the place has become a real spot for the flora and fauna of the mediterranean both migratory and local. </a:t>
            </a:r>
            <a:r>
              <a:rPr lang="it-IT" sz="1800">
                <a:solidFill>
                  <a:schemeClr val="dk1"/>
                </a:solidFill>
                <a:latin typeface="Questrial"/>
                <a:ea typeface="Questrial"/>
                <a:cs typeface="Questrial"/>
                <a:sym typeface="Questrial"/>
              </a:rPr>
              <a:t/>
            </a:r>
            <a:br>
              <a:rPr lang="it-IT" sz="1800">
                <a:solidFill>
                  <a:schemeClr val="dk1"/>
                </a:solidFill>
                <a:latin typeface="Questrial"/>
                <a:ea typeface="Questrial"/>
                <a:cs typeface="Questrial"/>
                <a:sym typeface="Questrial"/>
              </a:rPr>
            </a:br>
            <a:endParaRPr sz="1800">
              <a:solidFill>
                <a:schemeClr val="dk1"/>
              </a:solidFill>
              <a:latin typeface="Questrial"/>
              <a:ea typeface="Questrial"/>
              <a:cs typeface="Questrial"/>
              <a:sym typeface="Questrial"/>
            </a:endParaRPr>
          </a:p>
        </p:txBody>
      </p:sp>
      <p:pic>
        <p:nvPicPr>
          <p:cNvPr id="51" name="Shape 51"/>
          <p:cNvPicPr preferRelativeResize="0"/>
          <p:nvPr/>
        </p:nvPicPr>
        <p:blipFill rotWithShape="1">
          <a:blip r:embed="rId4">
            <a:alphaModFix/>
          </a:blip>
          <a:srcRect/>
          <a:stretch/>
        </p:blipFill>
        <p:spPr>
          <a:xfrm>
            <a:off x="971600" y="4756785"/>
            <a:ext cx="3098651" cy="2011222"/>
          </a:xfrm>
          <a:prstGeom prst="rect">
            <a:avLst/>
          </a:prstGeom>
          <a:noFill/>
          <a:ln>
            <a:noFill/>
          </a:ln>
        </p:spPr>
      </p:pic>
      <p:sp>
        <p:nvSpPr>
          <p:cNvPr id="52" name="Shape 52"/>
          <p:cNvSpPr txBox="1"/>
          <p:nvPr/>
        </p:nvSpPr>
        <p:spPr>
          <a:xfrm>
            <a:off x="4821696" y="3718679"/>
            <a:ext cx="3763317" cy="31393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800" b="1">
                <a:solidFill>
                  <a:schemeClr val="dk1"/>
                </a:solidFill>
                <a:latin typeface="Questrial"/>
                <a:ea typeface="Questrial"/>
                <a:cs typeface="Questrial"/>
                <a:sym typeface="Questrial"/>
              </a:rPr>
              <a:t>The waters are particularly limpid and, although the enviroment is strongly eutrophic, there are very few algae.</a:t>
            </a:r>
            <a:endParaRPr sz="1800">
              <a:solidFill>
                <a:schemeClr val="dk1"/>
              </a:solidFill>
              <a:latin typeface="Questrial"/>
              <a:ea typeface="Questrial"/>
              <a:cs typeface="Questrial"/>
              <a:sym typeface="Questrial"/>
            </a:endParaRPr>
          </a:p>
          <a:p>
            <a:pPr marL="0" marR="0" lvl="0" indent="0" algn="l" rtl="0">
              <a:spcBef>
                <a:spcPts val="0"/>
              </a:spcBef>
              <a:spcAft>
                <a:spcPts val="0"/>
              </a:spcAft>
              <a:buNone/>
            </a:pPr>
            <a:r>
              <a:rPr lang="it-IT" sz="1800" b="1">
                <a:solidFill>
                  <a:schemeClr val="dk1"/>
                </a:solidFill>
                <a:latin typeface="Questrial"/>
                <a:ea typeface="Questrial"/>
                <a:cs typeface="Questrial"/>
                <a:sym typeface="Questrial"/>
              </a:rPr>
              <a:t>What is striking in the spontaneous renaturalization of a strongly anthropized emviroment, which took place within a few decades.</a:t>
            </a:r>
            <a:endParaRPr sz="1800">
              <a:solidFill>
                <a:schemeClr val="dk1"/>
              </a:solidFill>
              <a:latin typeface="Questrial"/>
              <a:ea typeface="Questrial"/>
              <a:cs typeface="Questrial"/>
              <a:sym typeface="Questrial"/>
            </a:endParaRPr>
          </a:p>
          <a:p>
            <a:pPr marL="0" marR="0" lvl="0" indent="0" algn="l" rtl="0">
              <a:spcBef>
                <a:spcPts val="0"/>
              </a:spcBef>
              <a:spcAft>
                <a:spcPts val="0"/>
              </a:spcAft>
              <a:buNone/>
            </a:pPr>
            <a:endParaRPr sz="1800">
              <a:solidFill>
                <a:schemeClr val="dk1"/>
              </a:solidFill>
              <a:latin typeface="Questrial"/>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rgbClr val="B7B7B7"/>
            </a:gs>
          </a:gsLst>
          <a:lin ang="5400000" scaled="0"/>
        </a:gradFill>
        <a:effectLst/>
      </p:bgPr>
    </p:bg>
    <p:spTree>
      <p:nvGrpSpPr>
        <p:cNvPr id="1" name="Shape 56"/>
        <p:cNvGrpSpPr/>
        <p:nvPr/>
      </p:nvGrpSpPr>
      <p:grpSpPr>
        <a:xfrm>
          <a:off x="0" y="0"/>
          <a:ext cx="0" cy="0"/>
          <a:chOff x="0" y="0"/>
          <a:chExt cx="0" cy="0"/>
        </a:xfrm>
      </p:grpSpPr>
      <p:sp>
        <p:nvSpPr>
          <p:cNvPr id="57" name="Shape 57"/>
          <p:cNvSpPr txBox="1">
            <a:spLocks noGrp="1"/>
          </p:cNvSpPr>
          <p:nvPr>
            <p:ph type="ctrTitle"/>
          </p:nvPr>
        </p:nvSpPr>
        <p:spPr>
          <a:xfrm>
            <a:off x="755576" y="116633"/>
            <a:ext cx="7772400" cy="936104"/>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600"/>
              <a:buFont typeface="Questrial"/>
              <a:buNone/>
            </a:pPr>
            <a:r>
              <a:rPr lang="it-IT" sz="3600" b="1" i="0" u="none" strike="noStrike" cap="none">
                <a:solidFill>
                  <a:schemeClr val="dk1"/>
                </a:solidFill>
                <a:latin typeface="Questrial"/>
                <a:ea typeface="Questrial"/>
                <a:cs typeface="Questrial"/>
                <a:sym typeface="Questrial"/>
              </a:rPr>
              <a:t>ALIMINI GRANDE</a:t>
            </a:r>
            <a:endParaRPr sz="3600" b="1" i="0" u="none" strike="noStrike" cap="none">
              <a:solidFill>
                <a:schemeClr val="dk1"/>
              </a:solidFill>
              <a:latin typeface="Questrial"/>
              <a:ea typeface="Questrial"/>
              <a:cs typeface="Questrial"/>
              <a:sym typeface="Questrial"/>
            </a:endParaRPr>
          </a:p>
        </p:txBody>
      </p:sp>
      <p:sp>
        <p:nvSpPr>
          <p:cNvPr id="58" name="Shape 58"/>
          <p:cNvSpPr txBox="1">
            <a:spLocks noGrp="1"/>
          </p:cNvSpPr>
          <p:nvPr>
            <p:ph type="subTitle" idx="1"/>
          </p:nvPr>
        </p:nvSpPr>
        <p:spPr>
          <a:xfrm>
            <a:off x="611560" y="1556792"/>
            <a:ext cx="4496544" cy="42980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700"/>
              <a:buFont typeface="Arial"/>
              <a:buNone/>
            </a:pPr>
            <a:r>
              <a:rPr lang="it-IT" sz="1700" b="1" i="0" u="none" strike="noStrike" cap="none">
                <a:solidFill>
                  <a:schemeClr val="dk1"/>
                </a:solidFill>
                <a:latin typeface="Questrial"/>
                <a:ea typeface="Questrial"/>
                <a:cs typeface="Questrial"/>
                <a:sym typeface="Questrial"/>
              </a:rPr>
              <a:t>ALIMINI GRANDE IS A LAKE BASIN OF CASTRIC ORIGIN AND IT IS ALMOST COMPLETELY SURROUNDED BY A ROCKY STRIP, RICHLY COVERED BY THICK PINEWOODS AND MEDITERRANEAN SCRUB. IT IS IN COMMUNICATION WITH SMALL ALIMINI (FONTANELLE),  A BASIN THAT WAS FORMED BY THE ABRASIVE DEVIATION FROM THE SEA, THROUGH A NATURAL CHANNEL CALLED “LU STRITTU” BIG ALIMINI GRANDE IS A LAKE WITH A HIGH PERCENTAGE OF SALINITY, WHILE,  ALIMINI PICCOLO IS FED BY FRESH WATER SPRINGS.</a:t>
            </a:r>
            <a:endParaRPr sz="1700" b="0" i="0" u="none" strike="noStrike" cap="none">
              <a:solidFill>
                <a:schemeClr val="dk1"/>
              </a:solidFill>
              <a:latin typeface="Questrial"/>
              <a:ea typeface="Questrial"/>
              <a:cs typeface="Questrial"/>
              <a:sym typeface="Questrial"/>
            </a:endParaRPr>
          </a:p>
        </p:txBody>
      </p:sp>
      <p:pic>
        <p:nvPicPr>
          <p:cNvPr id="59" name="Shape 59"/>
          <p:cNvPicPr preferRelativeResize="0"/>
          <p:nvPr/>
        </p:nvPicPr>
        <p:blipFill rotWithShape="1">
          <a:blip r:embed="rId3">
            <a:alphaModFix/>
          </a:blip>
          <a:srcRect/>
          <a:stretch/>
        </p:blipFill>
        <p:spPr>
          <a:xfrm>
            <a:off x="5148064" y="1412776"/>
            <a:ext cx="3744416" cy="50117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rgbClr val="B7B7B7"/>
            </a:gs>
          </a:gsLst>
          <a:lin ang="5400000" scaled="0"/>
        </a:gradFill>
        <a:effectLst/>
      </p:bgPr>
    </p:bg>
    <p:spTree>
      <p:nvGrpSpPr>
        <p:cNvPr id="1" name="Shape 63"/>
        <p:cNvGrpSpPr/>
        <p:nvPr/>
      </p:nvGrpSpPr>
      <p:grpSpPr>
        <a:xfrm>
          <a:off x="0" y="0"/>
          <a:ext cx="0" cy="0"/>
          <a:chOff x="0" y="0"/>
          <a:chExt cx="0" cy="0"/>
        </a:xfrm>
      </p:grpSpPr>
      <p:sp>
        <p:nvSpPr>
          <p:cNvPr id="64" name="Shape 64"/>
          <p:cNvSpPr txBox="1">
            <a:spLocks noGrp="1"/>
          </p:cNvSpPr>
          <p:nvPr>
            <p:ph type="ctrTitle"/>
          </p:nvPr>
        </p:nvSpPr>
        <p:spPr>
          <a:xfrm>
            <a:off x="738336" y="332656"/>
            <a:ext cx="7772400" cy="864096"/>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600"/>
              <a:buFont typeface="Questrial"/>
              <a:buNone/>
            </a:pPr>
            <a:r>
              <a:rPr lang="it-IT" sz="3600" b="1" i="0" u="none" strike="noStrike" cap="none">
                <a:solidFill>
                  <a:schemeClr val="dk1"/>
                </a:solidFill>
                <a:latin typeface="Questrial"/>
                <a:ea typeface="Questrial"/>
                <a:cs typeface="Questrial"/>
                <a:sym typeface="Questrial"/>
              </a:rPr>
              <a:t>TRICASE HARBOR</a:t>
            </a:r>
            <a:endParaRPr sz="3600" b="1" i="0" u="none" strike="noStrike" cap="none">
              <a:solidFill>
                <a:schemeClr val="dk1"/>
              </a:solidFill>
              <a:latin typeface="Questrial"/>
              <a:ea typeface="Questrial"/>
              <a:cs typeface="Questrial"/>
              <a:sym typeface="Questrial"/>
            </a:endParaRPr>
          </a:p>
        </p:txBody>
      </p:sp>
      <p:sp>
        <p:nvSpPr>
          <p:cNvPr id="65" name="Shape 65"/>
          <p:cNvSpPr txBox="1"/>
          <p:nvPr/>
        </p:nvSpPr>
        <p:spPr>
          <a:xfrm>
            <a:off x="467544" y="1844823"/>
            <a:ext cx="4156992" cy="369331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800" b="1">
                <a:solidFill>
                  <a:schemeClr val="dk1"/>
                </a:solidFill>
                <a:latin typeface="Questrial"/>
                <a:ea typeface="Questrial"/>
                <a:cs typeface="Questrial"/>
                <a:sym typeface="Questrial"/>
              </a:rPr>
              <a:t>Tricase Harbor is a natural inlet whose coast is mainly low and rocky, full of caves and small sandy and free inlets. The natural coves have been joined by two small ports, one ancient and a second more modern from which to explore the coast by boat. Despite being a marina with many boats moored, the clear and crystalline water with a thousand shades of blue that catches the eye during the whole course of the year jumps to the eye.</a:t>
            </a:r>
            <a:endParaRPr sz="1800">
              <a:solidFill>
                <a:schemeClr val="dk1"/>
              </a:solidFill>
              <a:latin typeface="Questrial"/>
              <a:ea typeface="Questrial"/>
              <a:cs typeface="Questrial"/>
              <a:sym typeface="Questrial"/>
            </a:endParaRPr>
          </a:p>
        </p:txBody>
      </p:sp>
      <p:pic>
        <p:nvPicPr>
          <p:cNvPr id="66" name="Shape 66"/>
          <p:cNvPicPr preferRelativeResize="0"/>
          <p:nvPr/>
        </p:nvPicPr>
        <p:blipFill rotWithShape="1">
          <a:blip r:embed="rId3">
            <a:alphaModFix/>
          </a:blip>
          <a:srcRect/>
          <a:stretch/>
        </p:blipFill>
        <p:spPr>
          <a:xfrm>
            <a:off x="5076056" y="2204864"/>
            <a:ext cx="3096344" cy="252028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p:nvPr/>
        </p:nvSpPr>
        <p:spPr>
          <a:xfrm>
            <a:off x="1683092" y="116632"/>
            <a:ext cx="5976664" cy="1944216"/>
          </a:xfrm>
          <a:prstGeom prst="roundRect">
            <a:avLst>
              <a:gd name="adj" fmla="val 16667"/>
            </a:avLst>
          </a:prstGeom>
          <a:solidFill>
            <a:schemeClr val="lt1"/>
          </a:solidFill>
          <a:ln w="1587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it-IT" sz="1800" b="1">
                <a:solidFill>
                  <a:schemeClr val="dk1"/>
                </a:solidFill>
                <a:latin typeface="Questrial"/>
                <a:ea typeface="Questrial"/>
                <a:cs typeface="Questrial"/>
                <a:sym typeface="Questrial"/>
              </a:rPr>
              <a:t>The research of the </a:t>
            </a:r>
            <a:r>
              <a:rPr lang="it-IT" sz="1800" b="1">
                <a:solidFill>
                  <a:srgbClr val="FF0000"/>
                </a:solidFill>
                <a:latin typeface="Questrial"/>
                <a:ea typeface="Questrial"/>
                <a:cs typeface="Questrial"/>
                <a:sym typeface="Questrial"/>
              </a:rPr>
              <a:t>abiotic parameters </a:t>
            </a:r>
            <a:r>
              <a:rPr lang="it-IT" sz="1800" b="1">
                <a:solidFill>
                  <a:schemeClr val="dk1"/>
                </a:solidFill>
                <a:latin typeface="Questrial"/>
                <a:ea typeface="Questrial"/>
                <a:cs typeface="Questrial"/>
                <a:sym typeface="Questrial"/>
              </a:rPr>
              <a:t>of the ecosystems in question is aimed at the knowledge of:</a:t>
            </a:r>
            <a:endParaRPr/>
          </a:p>
          <a:p>
            <a:pPr marL="285750" marR="0" lvl="0" indent="-285750" algn="l" rtl="0">
              <a:spcBef>
                <a:spcPts val="0"/>
              </a:spcBef>
              <a:spcAft>
                <a:spcPts val="0"/>
              </a:spcAft>
              <a:buClr>
                <a:schemeClr val="dk1"/>
              </a:buClr>
              <a:buSzPts val="1800"/>
              <a:buFont typeface="Arial"/>
              <a:buChar char="•"/>
            </a:pPr>
            <a:r>
              <a:rPr lang="it-IT" sz="1800">
                <a:solidFill>
                  <a:schemeClr val="dk1"/>
                </a:solidFill>
                <a:latin typeface="Questrial"/>
                <a:ea typeface="Questrial"/>
                <a:cs typeface="Questrial"/>
                <a:sym typeface="Questrial"/>
              </a:rPr>
              <a:t>Water eutrophication risk</a:t>
            </a:r>
            <a:endParaRPr/>
          </a:p>
          <a:p>
            <a:pPr marL="285750" marR="0" lvl="0" indent="-285750" algn="l" rtl="0">
              <a:spcBef>
                <a:spcPts val="0"/>
              </a:spcBef>
              <a:spcAft>
                <a:spcPts val="0"/>
              </a:spcAft>
              <a:buClr>
                <a:schemeClr val="dk1"/>
              </a:buClr>
              <a:buSzPts val="1800"/>
              <a:buFont typeface="Arial"/>
              <a:buChar char="•"/>
            </a:pPr>
            <a:r>
              <a:rPr lang="it-IT" sz="1800">
                <a:solidFill>
                  <a:schemeClr val="dk1"/>
                </a:solidFill>
                <a:latin typeface="Questrial"/>
                <a:ea typeface="Questrial"/>
                <a:cs typeface="Questrial"/>
                <a:sym typeface="Questrial"/>
              </a:rPr>
              <a:t>Biodiversity</a:t>
            </a:r>
            <a:endParaRPr/>
          </a:p>
        </p:txBody>
      </p:sp>
      <p:pic>
        <p:nvPicPr>
          <p:cNvPr id="72" name="Shape 72"/>
          <p:cNvPicPr preferRelativeResize="0"/>
          <p:nvPr/>
        </p:nvPicPr>
        <p:blipFill rotWithShape="1">
          <a:blip r:embed="rId3">
            <a:alphaModFix/>
          </a:blip>
          <a:srcRect/>
          <a:stretch/>
        </p:blipFill>
        <p:spPr>
          <a:xfrm>
            <a:off x="611560" y="2276872"/>
            <a:ext cx="4277513" cy="237626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73" name="Shape 73"/>
          <p:cNvPicPr preferRelativeResize="0"/>
          <p:nvPr/>
        </p:nvPicPr>
        <p:blipFill rotWithShape="1">
          <a:blip r:embed="rId4">
            <a:alphaModFix/>
          </a:blip>
          <a:srcRect/>
          <a:stretch/>
        </p:blipFill>
        <p:spPr>
          <a:xfrm>
            <a:off x="6147588" y="2204864"/>
            <a:ext cx="2808312" cy="1690573"/>
          </a:xfrm>
          <a:prstGeom prst="rect">
            <a:avLst/>
          </a:prstGeom>
          <a:noFill/>
          <a:ln>
            <a:noFill/>
          </a:ln>
          <a:effectLst>
            <a:outerShdw blurRad="292100" dist="139700" dir="2700000" algn="tl" rotWithShape="0">
              <a:srgbClr val="333333">
                <a:alpha val="64705"/>
              </a:srgbClr>
            </a:outerShdw>
          </a:effectLst>
        </p:spPr>
      </p:pic>
      <p:pic>
        <p:nvPicPr>
          <p:cNvPr id="74" name="Shape 74"/>
          <p:cNvPicPr preferRelativeResize="0"/>
          <p:nvPr/>
        </p:nvPicPr>
        <p:blipFill rotWithShape="1">
          <a:blip r:embed="rId5">
            <a:alphaModFix/>
          </a:blip>
          <a:srcRect/>
          <a:stretch/>
        </p:blipFill>
        <p:spPr>
          <a:xfrm>
            <a:off x="5508104" y="4072611"/>
            <a:ext cx="3024336" cy="2515892"/>
          </a:xfrm>
          <a:prstGeom prst="rect">
            <a:avLst/>
          </a:prstGeom>
          <a:noFill/>
          <a:ln w="127000" cap="rnd" cmpd="sng">
            <a:solidFill>
              <a:srgbClr val="FFFFFF"/>
            </a:solidFill>
            <a:prstDash val="solid"/>
            <a:round/>
            <a:headEnd type="none" w="sm" len="sm"/>
            <a:tailEnd type="none" w="sm" len="sm"/>
          </a:ln>
          <a:effectLst>
            <a:outerShdw blurRad="76200" dist="95250" dir="10500000" sx="97000" sy="23000" kx="900000" ky="900000" algn="br" rotWithShape="0">
              <a:srgbClr val="000000">
                <a:alpha val="20000"/>
              </a:srgbClr>
            </a:outerShdw>
          </a:effectLst>
        </p:spPr>
      </p:pic>
      <p:pic>
        <p:nvPicPr>
          <p:cNvPr id="75" name="Shape 75"/>
          <p:cNvPicPr preferRelativeResize="0"/>
          <p:nvPr/>
        </p:nvPicPr>
        <p:blipFill rotWithShape="1">
          <a:blip r:embed="rId6">
            <a:alphaModFix/>
          </a:blip>
          <a:srcRect/>
          <a:stretch/>
        </p:blipFill>
        <p:spPr>
          <a:xfrm>
            <a:off x="878108" y="4939273"/>
            <a:ext cx="4464496" cy="1628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p:tgtEl>
                                          <p:spTgt spid="72"/>
                                        </p:tgtEl>
                                        <p:attrNameLst>
                                          <p:attrName>ppt_y</p:attrName>
                                        </p:attrNameLst>
                                      </p:cBhvr>
                                      <p:tavLst>
                                        <p:tav tm="0">
                                          <p:val>
                                            <p:strVal val="#ppt_y+1"/>
                                          </p:val>
                                        </p:tav>
                                        <p:tav tm="100000">
                                          <p:val>
                                            <p:strVal val="#ppt_y"/>
                                          </p:val>
                                        </p:tav>
                                      </p:tavLst>
                                    </p:anim>
                                  </p:childTnLst>
                                </p:cTn>
                              </p:par>
                              <p:par>
                                <p:cTn id="8" presetID="10" presetClass="entr" presetSubtype="0" fill="hold"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500"/>
                                        <p:tgtEl>
                                          <p:spTgt spid="71"/>
                                        </p:tgtEl>
                                      </p:cBhvr>
                                    </p:animEffect>
                                  </p:childTnLst>
                                </p:cTn>
                              </p:par>
                              <p:par>
                                <p:cTn id="11" presetID="10" presetClass="entr" presetSubtype="0" fill="hold" nodeType="with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fade">
                                      <p:cBhvr>
                                        <p:cTn id="13" dur="2000"/>
                                        <p:tgtEl>
                                          <p:spTgt spid="73"/>
                                        </p:tgtEl>
                                      </p:cBhvr>
                                    </p:animEffect>
                                  </p:childTnLst>
                                </p:cTn>
                              </p:par>
                              <p:par>
                                <p:cTn id="14" presetID="2" presetClass="entr" presetSubtype="4" fill="hold" nodeType="withEffect">
                                  <p:stCondLst>
                                    <p:cond delay="0"/>
                                  </p:stCondLst>
                                  <p:childTnLst>
                                    <p:set>
                                      <p:cBhvr>
                                        <p:cTn id="15" dur="1" fill="hold">
                                          <p:stCondLst>
                                            <p:cond delay="0"/>
                                          </p:stCondLst>
                                        </p:cTn>
                                        <p:tgtEl>
                                          <p:spTgt spid="75"/>
                                        </p:tgtEl>
                                        <p:attrNameLst>
                                          <p:attrName>style.visibility</p:attrName>
                                        </p:attrNameLst>
                                      </p:cBhvr>
                                      <p:to>
                                        <p:strVal val="visible"/>
                                      </p:to>
                                    </p:set>
                                    <p:anim calcmode="lin" valueType="num">
                                      <p:cBhvr additive="base">
                                        <p:cTn id="16" dur="500"/>
                                        <p:tgtEl>
                                          <p:spTgt spid="75"/>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Shape 80"/>
          <p:cNvPicPr preferRelativeResize="0">
            <a:picLocks noGrp="1"/>
          </p:cNvPicPr>
          <p:nvPr>
            <p:ph type="body" idx="1"/>
          </p:nvPr>
        </p:nvPicPr>
        <p:blipFill rotWithShape="1">
          <a:blip r:embed="rId3">
            <a:alphaModFix/>
          </a:blip>
          <a:srcRect/>
          <a:stretch/>
        </p:blipFill>
        <p:spPr>
          <a:xfrm>
            <a:off x="107504" y="404664"/>
            <a:ext cx="2376264" cy="2285639"/>
          </a:xfrm>
          <a:prstGeom prst="ellipse">
            <a:avLst/>
          </a:prstGeom>
          <a:noFill/>
          <a:ln>
            <a:noFill/>
          </a:ln>
        </p:spPr>
      </p:pic>
      <p:pic>
        <p:nvPicPr>
          <p:cNvPr id="81" name="Shape 81"/>
          <p:cNvPicPr preferRelativeResize="0"/>
          <p:nvPr/>
        </p:nvPicPr>
        <p:blipFill rotWithShape="1">
          <a:blip r:embed="rId4">
            <a:alphaModFix/>
          </a:blip>
          <a:srcRect/>
          <a:stretch/>
        </p:blipFill>
        <p:spPr>
          <a:xfrm>
            <a:off x="3131840" y="325796"/>
            <a:ext cx="3753668" cy="2777108"/>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95000" algn="tl" rotWithShape="0">
              <a:srgbClr val="000000">
                <a:alpha val="29803"/>
              </a:srgbClr>
            </a:outerShdw>
          </a:effectLst>
        </p:spPr>
      </p:pic>
      <p:pic>
        <p:nvPicPr>
          <p:cNvPr id="82" name="Shape 82"/>
          <p:cNvPicPr preferRelativeResize="0"/>
          <p:nvPr/>
        </p:nvPicPr>
        <p:blipFill rotWithShape="1">
          <a:blip r:embed="rId5">
            <a:alphaModFix/>
          </a:blip>
          <a:srcRect/>
          <a:stretch/>
        </p:blipFill>
        <p:spPr>
          <a:xfrm>
            <a:off x="3239782" y="3717032"/>
            <a:ext cx="3744416" cy="2399928"/>
          </a:xfrm>
          <a:prstGeom prst="rect">
            <a:avLst/>
          </a:prstGeom>
          <a:noFill/>
          <a:ln>
            <a:noFill/>
          </a:ln>
          <a:effectLst>
            <a:outerShdw blurRad="292100" dist="139700" dir="2700000" algn="tl" rotWithShape="0">
              <a:srgbClr val="333333">
                <a:alpha val="64705"/>
              </a:srgbClr>
            </a:outerShdw>
          </a:effectLst>
        </p:spPr>
      </p:pic>
      <p:pic>
        <p:nvPicPr>
          <p:cNvPr id="83" name="Shape 83"/>
          <p:cNvPicPr preferRelativeResize="0"/>
          <p:nvPr/>
        </p:nvPicPr>
        <p:blipFill rotWithShape="1">
          <a:blip r:embed="rId6">
            <a:alphaModFix/>
          </a:blip>
          <a:srcRect/>
          <a:stretch/>
        </p:blipFill>
        <p:spPr>
          <a:xfrm>
            <a:off x="7380312" y="2780928"/>
            <a:ext cx="1584176" cy="1788059"/>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4705"/>
              </a:srgbClr>
            </a:outerShdw>
          </a:effectLst>
        </p:spPr>
      </p:pic>
      <p:pic>
        <p:nvPicPr>
          <p:cNvPr id="84" name="Shape 84"/>
          <p:cNvPicPr preferRelativeResize="0"/>
          <p:nvPr/>
        </p:nvPicPr>
        <p:blipFill rotWithShape="1">
          <a:blip r:embed="rId7">
            <a:alphaModFix/>
          </a:blip>
          <a:srcRect/>
          <a:stretch/>
        </p:blipFill>
        <p:spPr>
          <a:xfrm>
            <a:off x="401987" y="2929679"/>
            <a:ext cx="2516717" cy="249205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2000"/>
                                        <p:tgtEl>
                                          <p:spTgt spid="80"/>
                                        </p:tgtEl>
                                      </p:cBhvr>
                                    </p:animEffect>
                                  </p:childTnLst>
                                </p:cTn>
                              </p:par>
                              <p:par>
                                <p:cTn id="8" presetID="10" presetClass="entr" presetSubtype="0" fill="hold"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fade">
                                      <p:cBhvr>
                                        <p:cTn id="10" dur="1000"/>
                                        <p:tgtEl>
                                          <p:spTgt spid="81"/>
                                        </p:tgtEl>
                                      </p:cBhvr>
                                    </p:animEffect>
                                  </p:childTnLst>
                                </p:cTn>
                              </p:par>
                              <p:par>
                                <p:cTn id="11" presetID="10" presetClass="entr" presetSubtype="0" fill="hold" nodeType="with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fade">
                                      <p:cBhvr>
                                        <p:cTn id="13" dur="500"/>
                                        <p:tgtEl>
                                          <p:spTgt spid="84"/>
                                        </p:tgtEl>
                                      </p:cBhvr>
                                    </p:animEffect>
                                  </p:childTnLst>
                                </p:cTn>
                              </p:par>
                              <p:par>
                                <p:cTn id="14" presetID="10" presetClass="entr" presetSubtype="0" fill="hold" nodeType="with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fade">
                                      <p:cBhvr>
                                        <p:cTn id="16" dur="1822"/>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rgbClr val="B7B7B7"/>
            </a:gs>
          </a:gsLst>
          <a:lin ang="5400000" scaled="0"/>
        </a:gradFill>
        <a:effectLst/>
      </p:bgPr>
    </p:bg>
    <p:spTree>
      <p:nvGrpSpPr>
        <p:cNvPr id="1" name="Shape 88"/>
        <p:cNvGrpSpPr/>
        <p:nvPr/>
      </p:nvGrpSpPr>
      <p:grpSpPr>
        <a:xfrm>
          <a:off x="0" y="0"/>
          <a:ext cx="0" cy="0"/>
          <a:chOff x="0" y="0"/>
          <a:chExt cx="0" cy="0"/>
        </a:xfrm>
      </p:grpSpPr>
      <p:sp>
        <p:nvSpPr>
          <p:cNvPr id="89" name="Shape 89"/>
          <p:cNvSpPr txBox="1">
            <a:spLocks noGrp="1"/>
          </p:cNvSpPr>
          <p:nvPr>
            <p:ph type="ctrTitle"/>
          </p:nvPr>
        </p:nvSpPr>
        <p:spPr>
          <a:xfrm>
            <a:off x="602757" y="240"/>
            <a:ext cx="7772400" cy="147002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600"/>
              <a:buFont typeface="Questrial"/>
              <a:buNone/>
            </a:pPr>
            <a:r>
              <a:rPr lang="it-IT" sz="3600" b="1" i="0" u="none" strike="noStrike" cap="none">
                <a:solidFill>
                  <a:schemeClr val="dk1"/>
                </a:solidFill>
                <a:latin typeface="Questrial"/>
                <a:ea typeface="Questrial"/>
                <a:cs typeface="Questrial"/>
                <a:sym typeface="Questrial"/>
              </a:rPr>
              <a:t>ANALYSIS OF THE WATER HARDNESS</a:t>
            </a:r>
            <a:endParaRPr sz="3600" b="1" i="0" u="none" strike="noStrike" cap="none">
              <a:solidFill>
                <a:schemeClr val="dk1"/>
              </a:solidFill>
              <a:latin typeface="Questrial"/>
              <a:ea typeface="Questrial"/>
              <a:cs typeface="Questrial"/>
              <a:sym typeface="Questrial"/>
            </a:endParaRPr>
          </a:p>
        </p:txBody>
      </p:sp>
      <p:sp>
        <p:nvSpPr>
          <p:cNvPr id="90" name="Shape 90"/>
          <p:cNvSpPr txBox="1">
            <a:spLocks noGrp="1"/>
          </p:cNvSpPr>
          <p:nvPr>
            <p:ph type="subTitle" idx="1"/>
          </p:nvPr>
        </p:nvSpPr>
        <p:spPr>
          <a:xfrm>
            <a:off x="395536" y="1412776"/>
            <a:ext cx="4176464" cy="324036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chemeClr val="dk1"/>
              </a:buClr>
              <a:buSzPts val="1850"/>
              <a:buFont typeface="Arial"/>
              <a:buNone/>
            </a:pPr>
            <a:r>
              <a:rPr lang="it-IT" sz="1850" b="0" i="0" u="none" strike="noStrike" cap="none">
                <a:solidFill>
                  <a:schemeClr val="dk1"/>
                </a:solidFill>
                <a:latin typeface="Questrial"/>
                <a:ea typeface="Questrial"/>
                <a:cs typeface="Questrial"/>
                <a:sym typeface="Questrial"/>
              </a:rPr>
              <a:t>HARD WATER IS WATER THAT HAS HIGH MINERAL CONTENT (IN CONTRAST WITH "SOFT WATER"). HARD WATER IS FORMED WHEN WATER PERCOLATES THROUGH DEPOSITS OF LIMESTONE AND CHALK WHICH ARE LARGELY MADE UP OF CALCIUM AND MAGNESIUM CARBONATES.</a:t>
            </a:r>
            <a:endParaRPr sz="1850" b="0" i="0" u="none" strike="noStrike" cap="none">
              <a:solidFill>
                <a:schemeClr val="dk1"/>
              </a:solidFill>
              <a:latin typeface="Questrial"/>
              <a:ea typeface="Questrial"/>
              <a:cs typeface="Questrial"/>
              <a:sym typeface="Questrial"/>
            </a:endParaRPr>
          </a:p>
        </p:txBody>
      </p:sp>
      <p:pic>
        <p:nvPicPr>
          <p:cNvPr id="91" name="Shape 91"/>
          <p:cNvPicPr preferRelativeResize="0"/>
          <p:nvPr/>
        </p:nvPicPr>
        <p:blipFill rotWithShape="1">
          <a:blip r:embed="rId3">
            <a:alphaModFix/>
          </a:blip>
          <a:srcRect/>
          <a:stretch/>
        </p:blipFill>
        <p:spPr>
          <a:xfrm>
            <a:off x="4788025" y="1412776"/>
            <a:ext cx="3960440" cy="3189758"/>
          </a:xfrm>
          <a:prstGeom prst="roundRect">
            <a:avLst>
              <a:gd name="adj" fmla="val 8594"/>
            </a:avLst>
          </a:prstGeom>
          <a:solidFill>
            <a:srgbClr val="ECECEC"/>
          </a:solidFill>
          <a:ln>
            <a:noFill/>
          </a:ln>
          <a:effectLst>
            <a:reflection stA="38000" endPos="28000" dist="5000" dir="5400000" sy="-100000" algn="bl" rotWithShape="0"/>
          </a:effectLst>
        </p:spPr>
      </p:pic>
      <p:sp>
        <p:nvSpPr>
          <p:cNvPr id="92" name="Shape 92"/>
          <p:cNvSpPr txBox="1"/>
          <p:nvPr/>
        </p:nvSpPr>
        <p:spPr>
          <a:xfrm>
            <a:off x="1475656" y="4725144"/>
            <a:ext cx="6084677" cy="175432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800" b="1">
                <a:solidFill>
                  <a:schemeClr val="dk1"/>
                </a:solidFill>
                <a:latin typeface="Questrial"/>
                <a:ea typeface="Questrial"/>
                <a:cs typeface="Questrial"/>
                <a:sym typeface="Questrial"/>
              </a:rPr>
              <a:t>You need…</a:t>
            </a:r>
            <a:endParaRPr/>
          </a:p>
          <a:p>
            <a:pPr marL="285750" marR="0" lvl="0" indent="-285750" algn="l" rtl="0">
              <a:spcBef>
                <a:spcPts val="0"/>
              </a:spcBef>
              <a:spcAft>
                <a:spcPts val="0"/>
              </a:spcAft>
              <a:buClr>
                <a:schemeClr val="dk1"/>
              </a:buClr>
              <a:buSzPts val="1800"/>
              <a:buFont typeface="Arial"/>
              <a:buChar char="•"/>
            </a:pPr>
            <a:r>
              <a:rPr lang="it-IT" sz="1800">
                <a:solidFill>
                  <a:schemeClr val="dk1"/>
                </a:solidFill>
                <a:latin typeface="Questrial"/>
                <a:ea typeface="Questrial"/>
                <a:cs typeface="Questrial"/>
                <a:sym typeface="Questrial"/>
              </a:rPr>
              <a:t>HI 3842-0 Hardness HR Reagent, 1 botte with dropper (30 mL);</a:t>
            </a:r>
            <a:endParaRPr/>
          </a:p>
          <a:p>
            <a:pPr marL="285750" marR="0" lvl="0" indent="-285750" algn="l" rtl="0">
              <a:spcBef>
                <a:spcPts val="0"/>
              </a:spcBef>
              <a:spcAft>
                <a:spcPts val="0"/>
              </a:spcAft>
              <a:buClr>
                <a:schemeClr val="dk1"/>
              </a:buClr>
              <a:buSzPts val="1800"/>
              <a:buFont typeface="Arial"/>
              <a:buChar char="•"/>
            </a:pPr>
            <a:r>
              <a:rPr lang="it-IT" sz="1800">
                <a:solidFill>
                  <a:schemeClr val="dk1"/>
                </a:solidFill>
                <a:latin typeface="Questrial"/>
                <a:ea typeface="Questrial"/>
                <a:cs typeface="Questrial"/>
                <a:sym typeface="Questrial"/>
              </a:rPr>
              <a:t>Calmagite Indicator, 1 bottle with dropper (10mL);</a:t>
            </a:r>
            <a:endParaRPr/>
          </a:p>
          <a:p>
            <a:pPr marL="285750" marR="0" lvl="0" indent="-285750" algn="l" rtl="0">
              <a:spcBef>
                <a:spcPts val="0"/>
              </a:spcBef>
              <a:spcAft>
                <a:spcPts val="0"/>
              </a:spcAft>
              <a:buClr>
                <a:schemeClr val="dk1"/>
              </a:buClr>
              <a:buSzPts val="1800"/>
              <a:buFont typeface="Arial"/>
              <a:buChar char="•"/>
            </a:pPr>
            <a:r>
              <a:rPr lang="it-IT" sz="1800">
                <a:solidFill>
                  <a:schemeClr val="dk1"/>
                </a:solidFill>
                <a:latin typeface="Questrial"/>
                <a:ea typeface="Questrial"/>
                <a:cs typeface="Questrial"/>
                <a:sym typeface="Questrial"/>
              </a:rPr>
              <a:t>1 calibrated plastic vessel (50 mL);</a:t>
            </a:r>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Questrial"/>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par>
                                <p:cTn id="8" presetID="2" presetClass="entr" presetSubtype="4" fill="hold" nodeType="withEffect">
                                  <p:stCondLst>
                                    <p:cond delay="0"/>
                                  </p:stCondLst>
                                  <p:childTnLst>
                                    <p:set>
                                      <p:cBhvr>
                                        <p:cTn id="9" dur="1" fill="hold">
                                          <p:stCondLst>
                                            <p:cond delay="0"/>
                                          </p:stCondLst>
                                        </p:cTn>
                                        <p:tgtEl>
                                          <p:spTgt spid="91"/>
                                        </p:tgtEl>
                                        <p:attrNameLst>
                                          <p:attrName>style.visibility</p:attrName>
                                        </p:attrNameLst>
                                      </p:cBhvr>
                                      <p:to>
                                        <p:strVal val="visible"/>
                                      </p:to>
                                    </p:set>
                                    <p:anim calcmode="lin" valueType="num">
                                      <p:cBhvr additive="base">
                                        <p:cTn id="10" dur="500"/>
                                        <p:tgtEl>
                                          <p:spTgt spid="91"/>
                                        </p:tgtEl>
                                        <p:attrNameLst>
                                          <p:attrName>ppt_y</p:attrName>
                                        </p:attrNameLst>
                                      </p:cBhvr>
                                      <p:tavLst>
                                        <p:tav tm="0">
                                          <p:val>
                                            <p:strVal val="#ppt_y+1"/>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90">
                                            <p:txEl>
                                              <p:pRg st="0" end="0"/>
                                            </p:txEl>
                                          </p:spTgt>
                                        </p:tgtEl>
                                        <p:attrNameLst>
                                          <p:attrName>style.visibility</p:attrName>
                                        </p:attrNameLst>
                                      </p:cBhvr>
                                      <p:to>
                                        <p:strVal val="visible"/>
                                      </p:to>
                                    </p:set>
                                    <p:animEffect transition="in" filter="fade">
                                      <p:cBhvr>
                                        <p:cTn id="13" dur="500"/>
                                        <p:tgtEl>
                                          <p:spTgt spid="90">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2"/>
                                        </p:tgtEl>
                                        <p:attrNameLst>
                                          <p:attrName>style.visibility</p:attrName>
                                        </p:attrNameLst>
                                      </p:cBhvr>
                                      <p:to>
                                        <p:strVal val="visible"/>
                                      </p:to>
                                    </p:set>
                                    <p:animEffect transition="in" filter="fade">
                                      <p:cBhvr>
                                        <p:cTn id="16" dur="20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rgbClr val="B7B7B7"/>
            </a:gs>
          </a:gsLst>
          <a:lin ang="5400000" scaled="0"/>
        </a:gradFill>
        <a:effectLst/>
      </p:bgPr>
    </p:bg>
    <p:spTree>
      <p:nvGrpSpPr>
        <p:cNvPr id="1" name="Shape 96"/>
        <p:cNvGrpSpPr/>
        <p:nvPr/>
      </p:nvGrpSpPr>
      <p:grpSpPr>
        <a:xfrm>
          <a:off x="0" y="0"/>
          <a:ext cx="0" cy="0"/>
          <a:chOff x="0" y="0"/>
          <a:chExt cx="0" cy="0"/>
        </a:xfrm>
      </p:grpSpPr>
      <p:pic>
        <p:nvPicPr>
          <p:cNvPr id="97" name="Shape 97" descr="C:\Users\utente\Downloads\Screenshot_20180405-221815_WhatsApp.jpg"/>
          <p:cNvPicPr preferRelativeResize="0"/>
          <p:nvPr/>
        </p:nvPicPr>
        <p:blipFill rotWithShape="1">
          <a:blip r:embed="rId3">
            <a:alphaModFix/>
          </a:blip>
          <a:srcRect/>
          <a:stretch/>
        </p:blipFill>
        <p:spPr>
          <a:xfrm>
            <a:off x="6837654" y="1464305"/>
            <a:ext cx="2137969" cy="1896324"/>
          </a:xfrm>
          <a:prstGeom prst="rect">
            <a:avLst/>
          </a:prstGeom>
          <a:noFill/>
          <a:ln>
            <a:noFill/>
          </a:ln>
        </p:spPr>
      </p:pic>
      <p:pic>
        <p:nvPicPr>
          <p:cNvPr id="98" name="Shape 98" descr="C:\Users\utente\Downloads\Screenshot_20180405-221242_WhatsApp.jpg"/>
          <p:cNvPicPr preferRelativeResize="0"/>
          <p:nvPr/>
        </p:nvPicPr>
        <p:blipFill rotWithShape="1">
          <a:blip r:embed="rId4">
            <a:alphaModFix/>
          </a:blip>
          <a:srcRect/>
          <a:stretch/>
        </p:blipFill>
        <p:spPr>
          <a:xfrm>
            <a:off x="3635896" y="1435034"/>
            <a:ext cx="2016224" cy="1925595"/>
          </a:xfrm>
          <a:prstGeom prst="rect">
            <a:avLst/>
          </a:prstGeom>
          <a:noFill/>
          <a:ln>
            <a:noFill/>
          </a:ln>
        </p:spPr>
      </p:pic>
      <p:sp>
        <p:nvSpPr>
          <p:cNvPr id="99" name="Shape 99"/>
          <p:cNvSpPr txBox="1"/>
          <p:nvPr/>
        </p:nvSpPr>
        <p:spPr>
          <a:xfrm>
            <a:off x="467544" y="4173623"/>
            <a:ext cx="148470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800" b="1">
                <a:solidFill>
                  <a:schemeClr val="dk1"/>
                </a:solidFill>
                <a:latin typeface="Questrial"/>
                <a:ea typeface="Questrial"/>
                <a:cs typeface="Questrial"/>
                <a:sym typeface="Questrial"/>
              </a:rPr>
              <a:t>Alimini Lakes</a:t>
            </a:r>
            <a:endParaRPr sz="1800" b="1">
              <a:solidFill>
                <a:schemeClr val="dk1"/>
              </a:solidFill>
              <a:latin typeface="Questrial"/>
              <a:ea typeface="Questrial"/>
              <a:cs typeface="Questrial"/>
              <a:sym typeface="Questrial"/>
            </a:endParaRPr>
          </a:p>
        </p:txBody>
      </p:sp>
      <p:sp>
        <p:nvSpPr>
          <p:cNvPr id="100" name="Shape 100"/>
          <p:cNvSpPr txBox="1"/>
          <p:nvPr/>
        </p:nvSpPr>
        <p:spPr>
          <a:xfrm>
            <a:off x="326196" y="881715"/>
            <a:ext cx="3024336" cy="286232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800">
                <a:solidFill>
                  <a:schemeClr val="dk1"/>
                </a:solidFill>
                <a:latin typeface="Questrial"/>
                <a:ea typeface="Questrial"/>
                <a:cs typeface="Questrial"/>
                <a:sym typeface="Questrial"/>
              </a:rPr>
              <a:t>Add a drop of Calmagite Indicator and fil it to whe water sample and swirl the beaker.</a:t>
            </a:r>
            <a:endParaRPr/>
          </a:p>
          <a:p>
            <a:pPr marL="0" marR="0" lvl="0" indent="0" algn="l" rtl="0">
              <a:spcBef>
                <a:spcPts val="0"/>
              </a:spcBef>
              <a:spcAft>
                <a:spcPts val="0"/>
              </a:spcAft>
              <a:buNone/>
            </a:pPr>
            <a:r>
              <a:rPr lang="it-IT" sz="1800">
                <a:solidFill>
                  <a:schemeClr val="dk1"/>
                </a:solidFill>
                <a:latin typeface="Questrial"/>
                <a:ea typeface="Questrial"/>
                <a:cs typeface="Questrial"/>
                <a:sym typeface="Questrial"/>
              </a:rPr>
              <a:t>Add drops of HI3842-0 reagent until color changes from pink to blue while counting the drops needed to obtain the color change.</a:t>
            </a:r>
            <a:endParaRPr/>
          </a:p>
          <a:p>
            <a:pPr marL="0" marR="0" lvl="0" indent="0" algn="l" rtl="0">
              <a:spcBef>
                <a:spcPts val="0"/>
              </a:spcBef>
              <a:spcAft>
                <a:spcPts val="0"/>
              </a:spcAft>
              <a:buNone/>
            </a:pPr>
            <a:endParaRPr sz="1800">
              <a:solidFill>
                <a:schemeClr val="dk1"/>
              </a:solidFill>
              <a:latin typeface="Questrial"/>
              <a:ea typeface="Questrial"/>
              <a:cs typeface="Questrial"/>
              <a:sym typeface="Questrial"/>
            </a:endParaRPr>
          </a:p>
        </p:txBody>
      </p:sp>
      <p:sp>
        <p:nvSpPr>
          <p:cNvPr id="101" name="Shape 101"/>
          <p:cNvSpPr/>
          <p:nvPr/>
        </p:nvSpPr>
        <p:spPr>
          <a:xfrm>
            <a:off x="5940152" y="2132856"/>
            <a:ext cx="576064" cy="360040"/>
          </a:xfrm>
          <a:prstGeom prst="rightArrow">
            <a:avLst>
              <a:gd name="adj1" fmla="val 50000"/>
              <a:gd name="adj2" fmla="val 50000"/>
            </a:avLst>
          </a:prstGeom>
          <a:solidFill>
            <a:schemeClr val="accent1"/>
          </a:solid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estrial"/>
              <a:ea typeface="Questrial"/>
              <a:cs typeface="Questrial"/>
              <a:sym typeface="Questrial"/>
            </a:endParaRPr>
          </a:p>
        </p:txBody>
      </p:sp>
      <p:sp>
        <p:nvSpPr>
          <p:cNvPr id="102" name="Shape 102"/>
          <p:cNvSpPr txBox="1"/>
          <p:nvPr/>
        </p:nvSpPr>
        <p:spPr>
          <a:xfrm>
            <a:off x="467544" y="4653136"/>
            <a:ext cx="1990481" cy="2031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800">
                <a:solidFill>
                  <a:schemeClr val="dk1"/>
                </a:solidFill>
                <a:latin typeface="Questrial"/>
                <a:ea typeface="Questrial"/>
                <a:cs typeface="Questrial"/>
                <a:sym typeface="Questrial"/>
              </a:rPr>
              <a:t>45 drop of reagent</a:t>
            </a:r>
            <a:endParaRPr sz="1800">
              <a:solidFill>
                <a:schemeClr val="dk1"/>
              </a:solidFill>
              <a:latin typeface="Questrial"/>
              <a:ea typeface="Questrial"/>
              <a:cs typeface="Questrial"/>
              <a:sym typeface="Questrial"/>
            </a:endParaRPr>
          </a:p>
          <a:p>
            <a:pPr marL="0" marR="0" lvl="0" indent="0" algn="l" rtl="0">
              <a:spcBef>
                <a:spcPts val="0"/>
              </a:spcBef>
              <a:spcAft>
                <a:spcPts val="0"/>
              </a:spcAft>
              <a:buNone/>
            </a:pPr>
            <a:r>
              <a:rPr lang="it-IT" sz="1800">
                <a:solidFill>
                  <a:schemeClr val="dk1"/>
                </a:solidFill>
                <a:latin typeface="Questrial"/>
                <a:ea typeface="Questrial"/>
                <a:cs typeface="Questrial"/>
                <a:sym typeface="Questrial"/>
              </a:rPr>
              <a:t>450 ppm CaCo3</a:t>
            </a:r>
            <a:endParaRPr/>
          </a:p>
          <a:p>
            <a:pPr marL="0" marR="0" lvl="0" indent="0" algn="l" rtl="0">
              <a:spcBef>
                <a:spcPts val="0"/>
              </a:spcBef>
              <a:spcAft>
                <a:spcPts val="0"/>
              </a:spcAft>
              <a:buNone/>
            </a:pPr>
            <a:r>
              <a:rPr lang="it-IT" sz="1800">
                <a:solidFill>
                  <a:schemeClr val="dk1"/>
                </a:solidFill>
                <a:latin typeface="Questrial"/>
                <a:ea typeface="Questrial"/>
                <a:cs typeface="Questrial"/>
                <a:sym typeface="Questrial"/>
              </a:rPr>
              <a:t>450 mg/L</a:t>
            </a:r>
            <a:endParaRPr/>
          </a:p>
          <a:p>
            <a:pPr marL="0" marR="0" lvl="0" indent="0" algn="l" rtl="0">
              <a:spcBef>
                <a:spcPts val="0"/>
              </a:spcBef>
              <a:spcAft>
                <a:spcPts val="0"/>
              </a:spcAft>
              <a:buNone/>
            </a:pPr>
            <a:r>
              <a:rPr lang="it-IT" sz="1800">
                <a:solidFill>
                  <a:schemeClr val="dk1"/>
                </a:solidFill>
                <a:latin typeface="Questrial"/>
                <a:ea typeface="Questrial"/>
                <a:cs typeface="Questrial"/>
                <a:sym typeface="Questrial"/>
              </a:rPr>
              <a:t>4.5 °f</a:t>
            </a:r>
            <a:endParaRPr/>
          </a:p>
          <a:p>
            <a:pPr marL="0" marR="0" lvl="0" indent="0" algn="l" rtl="0">
              <a:spcBef>
                <a:spcPts val="0"/>
              </a:spcBef>
              <a:spcAft>
                <a:spcPts val="0"/>
              </a:spcAft>
              <a:buNone/>
            </a:pPr>
            <a:r>
              <a:rPr lang="it-IT" sz="1800">
                <a:solidFill>
                  <a:schemeClr val="dk1"/>
                </a:solidFill>
                <a:latin typeface="Questrial"/>
                <a:ea typeface="Questrial"/>
                <a:cs typeface="Questrial"/>
                <a:sym typeface="Questrial"/>
              </a:rPr>
              <a:t>2.502 °D</a:t>
            </a:r>
            <a:endParaRPr/>
          </a:p>
          <a:p>
            <a:pPr marL="0" marR="0" lvl="0" indent="0" algn="l" rtl="0">
              <a:spcBef>
                <a:spcPts val="0"/>
              </a:spcBef>
              <a:spcAft>
                <a:spcPts val="0"/>
              </a:spcAft>
              <a:buNone/>
            </a:pPr>
            <a:r>
              <a:rPr lang="it-IT" sz="1800">
                <a:solidFill>
                  <a:schemeClr val="dk1"/>
                </a:solidFill>
                <a:latin typeface="Questrial"/>
                <a:ea typeface="Questrial"/>
                <a:cs typeface="Questrial"/>
                <a:sym typeface="Questrial"/>
              </a:rPr>
              <a:t>3.15 °E</a:t>
            </a:r>
            <a:endParaRPr/>
          </a:p>
          <a:p>
            <a:pPr marL="0" marR="0" lvl="0" indent="0" algn="l" rtl="0">
              <a:spcBef>
                <a:spcPts val="0"/>
              </a:spcBef>
              <a:spcAft>
                <a:spcPts val="0"/>
              </a:spcAft>
              <a:buNone/>
            </a:pPr>
            <a:endParaRPr sz="1800">
              <a:solidFill>
                <a:schemeClr val="dk1"/>
              </a:solidFill>
              <a:latin typeface="Questrial"/>
              <a:ea typeface="Questrial"/>
              <a:cs typeface="Questrial"/>
              <a:sym typeface="Questrial"/>
            </a:endParaRPr>
          </a:p>
        </p:txBody>
      </p:sp>
      <p:sp>
        <p:nvSpPr>
          <p:cNvPr id="103" name="Shape 103"/>
          <p:cNvSpPr txBox="1"/>
          <p:nvPr/>
        </p:nvSpPr>
        <p:spPr>
          <a:xfrm>
            <a:off x="3645133" y="4173623"/>
            <a:ext cx="165263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800" b="1">
                <a:solidFill>
                  <a:schemeClr val="dk1"/>
                </a:solidFill>
                <a:latin typeface="Questrial"/>
                <a:ea typeface="Questrial"/>
                <a:cs typeface="Questrial"/>
                <a:sym typeface="Questrial"/>
              </a:rPr>
              <a:t>Bauxite Quarry</a:t>
            </a:r>
            <a:endParaRPr sz="1800" b="1">
              <a:solidFill>
                <a:schemeClr val="dk1"/>
              </a:solidFill>
              <a:latin typeface="Questrial"/>
              <a:ea typeface="Questrial"/>
              <a:cs typeface="Questrial"/>
              <a:sym typeface="Questrial"/>
            </a:endParaRPr>
          </a:p>
        </p:txBody>
      </p:sp>
      <p:sp>
        <p:nvSpPr>
          <p:cNvPr id="104" name="Shape 104"/>
          <p:cNvSpPr txBox="1"/>
          <p:nvPr/>
        </p:nvSpPr>
        <p:spPr>
          <a:xfrm>
            <a:off x="3661639" y="4653136"/>
            <a:ext cx="1990481" cy="175432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800">
                <a:solidFill>
                  <a:schemeClr val="dk1"/>
                </a:solidFill>
                <a:latin typeface="Questrial"/>
                <a:ea typeface="Questrial"/>
                <a:cs typeface="Questrial"/>
                <a:sym typeface="Questrial"/>
              </a:rPr>
              <a:t>22 drop of reagent</a:t>
            </a:r>
            <a:endParaRPr sz="1800">
              <a:solidFill>
                <a:schemeClr val="dk1"/>
              </a:solidFill>
              <a:latin typeface="Questrial"/>
              <a:ea typeface="Questrial"/>
              <a:cs typeface="Questrial"/>
              <a:sym typeface="Questrial"/>
            </a:endParaRPr>
          </a:p>
          <a:p>
            <a:pPr marL="0" marR="0" lvl="0" indent="0" algn="l" rtl="0">
              <a:spcBef>
                <a:spcPts val="0"/>
              </a:spcBef>
              <a:spcAft>
                <a:spcPts val="0"/>
              </a:spcAft>
              <a:buNone/>
            </a:pPr>
            <a:r>
              <a:rPr lang="it-IT" sz="1800">
                <a:solidFill>
                  <a:schemeClr val="dk1"/>
                </a:solidFill>
                <a:latin typeface="Questrial"/>
                <a:ea typeface="Questrial"/>
                <a:cs typeface="Questrial"/>
                <a:sym typeface="Questrial"/>
              </a:rPr>
              <a:t>220 ppm CaCo3</a:t>
            </a:r>
            <a:endParaRPr/>
          </a:p>
          <a:p>
            <a:pPr marL="0" marR="0" lvl="0" indent="0" algn="l" rtl="0">
              <a:spcBef>
                <a:spcPts val="0"/>
              </a:spcBef>
              <a:spcAft>
                <a:spcPts val="0"/>
              </a:spcAft>
              <a:buNone/>
            </a:pPr>
            <a:r>
              <a:rPr lang="it-IT" sz="1800">
                <a:solidFill>
                  <a:schemeClr val="dk1"/>
                </a:solidFill>
                <a:latin typeface="Questrial"/>
                <a:ea typeface="Questrial"/>
                <a:cs typeface="Questrial"/>
                <a:sym typeface="Questrial"/>
              </a:rPr>
              <a:t>250 mg/L</a:t>
            </a:r>
            <a:endParaRPr/>
          </a:p>
          <a:p>
            <a:pPr marL="0" marR="0" lvl="0" indent="0" algn="l" rtl="0">
              <a:spcBef>
                <a:spcPts val="0"/>
              </a:spcBef>
              <a:spcAft>
                <a:spcPts val="0"/>
              </a:spcAft>
              <a:buNone/>
            </a:pPr>
            <a:r>
              <a:rPr lang="it-IT" sz="1800">
                <a:solidFill>
                  <a:schemeClr val="dk1"/>
                </a:solidFill>
                <a:latin typeface="Questrial"/>
                <a:ea typeface="Questrial"/>
                <a:cs typeface="Questrial"/>
                <a:sym typeface="Questrial"/>
              </a:rPr>
              <a:t>2.2 °f</a:t>
            </a:r>
            <a:endParaRPr/>
          </a:p>
          <a:p>
            <a:pPr marL="0" marR="0" lvl="0" indent="0" algn="l" rtl="0">
              <a:spcBef>
                <a:spcPts val="0"/>
              </a:spcBef>
              <a:spcAft>
                <a:spcPts val="0"/>
              </a:spcAft>
              <a:buNone/>
            </a:pPr>
            <a:r>
              <a:rPr lang="it-IT" sz="1800">
                <a:solidFill>
                  <a:schemeClr val="dk1"/>
                </a:solidFill>
                <a:latin typeface="Questrial"/>
                <a:ea typeface="Questrial"/>
                <a:cs typeface="Questrial"/>
                <a:sym typeface="Questrial"/>
              </a:rPr>
              <a:t>12,232 °D</a:t>
            </a:r>
            <a:endParaRPr/>
          </a:p>
          <a:p>
            <a:pPr marL="0" marR="0" lvl="0" indent="0" algn="l" rtl="0">
              <a:spcBef>
                <a:spcPts val="0"/>
              </a:spcBef>
              <a:spcAft>
                <a:spcPts val="0"/>
              </a:spcAft>
              <a:buNone/>
            </a:pPr>
            <a:r>
              <a:rPr lang="it-IT" sz="1800">
                <a:solidFill>
                  <a:schemeClr val="dk1"/>
                </a:solidFill>
                <a:latin typeface="Questrial"/>
                <a:ea typeface="Questrial"/>
                <a:cs typeface="Questrial"/>
                <a:sym typeface="Questrial"/>
              </a:rPr>
              <a:t>15,4 °E</a:t>
            </a:r>
            <a:endParaRPr sz="1800">
              <a:solidFill>
                <a:schemeClr val="dk1"/>
              </a:solidFill>
              <a:latin typeface="Questrial"/>
              <a:ea typeface="Questrial"/>
              <a:cs typeface="Questrial"/>
              <a:sym typeface="Questrial"/>
            </a:endParaRPr>
          </a:p>
        </p:txBody>
      </p:sp>
      <p:sp>
        <p:nvSpPr>
          <p:cNvPr id="105" name="Shape 105"/>
          <p:cNvSpPr txBox="1"/>
          <p:nvPr/>
        </p:nvSpPr>
        <p:spPr>
          <a:xfrm>
            <a:off x="6948264" y="4173623"/>
            <a:ext cx="169822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800" b="1">
                <a:solidFill>
                  <a:schemeClr val="dk1"/>
                </a:solidFill>
                <a:latin typeface="Questrial"/>
                <a:ea typeface="Questrial"/>
                <a:cs typeface="Questrial"/>
                <a:sym typeface="Questrial"/>
              </a:rPr>
              <a:t>Tricase’s Harbor</a:t>
            </a:r>
            <a:endParaRPr sz="1800" b="1">
              <a:solidFill>
                <a:schemeClr val="dk1"/>
              </a:solidFill>
              <a:latin typeface="Questrial"/>
              <a:ea typeface="Questrial"/>
              <a:cs typeface="Questrial"/>
              <a:sym typeface="Questrial"/>
            </a:endParaRPr>
          </a:p>
        </p:txBody>
      </p:sp>
      <p:sp>
        <p:nvSpPr>
          <p:cNvPr id="106" name="Shape 106"/>
          <p:cNvSpPr txBox="1"/>
          <p:nvPr/>
        </p:nvSpPr>
        <p:spPr>
          <a:xfrm>
            <a:off x="7014640" y="4791635"/>
            <a:ext cx="1990481" cy="147732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800">
                <a:solidFill>
                  <a:schemeClr val="dk1"/>
                </a:solidFill>
                <a:latin typeface="Questrial"/>
                <a:ea typeface="Questrial"/>
                <a:cs typeface="Questrial"/>
                <a:sym typeface="Questrial"/>
              </a:rPr>
              <a:t>74 drop of reagent</a:t>
            </a:r>
            <a:endParaRPr sz="1800">
              <a:solidFill>
                <a:schemeClr val="dk1"/>
              </a:solidFill>
              <a:latin typeface="Questrial"/>
              <a:ea typeface="Questrial"/>
              <a:cs typeface="Questrial"/>
              <a:sym typeface="Questrial"/>
            </a:endParaRPr>
          </a:p>
          <a:p>
            <a:pPr marL="0" marR="0" lvl="0" indent="0" algn="l" rtl="0">
              <a:spcBef>
                <a:spcPts val="0"/>
              </a:spcBef>
              <a:spcAft>
                <a:spcPts val="0"/>
              </a:spcAft>
              <a:buNone/>
            </a:pPr>
            <a:r>
              <a:rPr lang="it-IT" sz="1800">
                <a:solidFill>
                  <a:schemeClr val="dk1"/>
                </a:solidFill>
                <a:latin typeface="Questrial"/>
                <a:ea typeface="Questrial"/>
                <a:cs typeface="Questrial"/>
                <a:sym typeface="Questrial"/>
              </a:rPr>
              <a:t>740 mg/L</a:t>
            </a:r>
            <a:endParaRPr/>
          </a:p>
          <a:p>
            <a:pPr marL="0" marR="0" lvl="0" indent="0" algn="l" rtl="0">
              <a:spcBef>
                <a:spcPts val="0"/>
              </a:spcBef>
              <a:spcAft>
                <a:spcPts val="0"/>
              </a:spcAft>
              <a:buNone/>
            </a:pPr>
            <a:r>
              <a:rPr lang="it-IT" sz="1800">
                <a:solidFill>
                  <a:schemeClr val="dk1"/>
                </a:solidFill>
                <a:latin typeface="Questrial"/>
                <a:ea typeface="Questrial"/>
                <a:cs typeface="Questrial"/>
                <a:sym typeface="Questrial"/>
              </a:rPr>
              <a:t>7,4 °f</a:t>
            </a:r>
            <a:endParaRPr/>
          </a:p>
          <a:p>
            <a:pPr marL="0" marR="0" lvl="0" indent="0" algn="l" rtl="0">
              <a:spcBef>
                <a:spcPts val="0"/>
              </a:spcBef>
              <a:spcAft>
                <a:spcPts val="0"/>
              </a:spcAft>
              <a:buNone/>
            </a:pPr>
            <a:r>
              <a:rPr lang="it-IT" sz="1800">
                <a:solidFill>
                  <a:schemeClr val="dk1"/>
                </a:solidFill>
                <a:latin typeface="Questrial"/>
                <a:ea typeface="Questrial"/>
                <a:cs typeface="Questrial"/>
                <a:sym typeface="Questrial"/>
              </a:rPr>
              <a:t>4,1144 °D</a:t>
            </a:r>
            <a:endParaRPr/>
          </a:p>
          <a:p>
            <a:pPr marL="0" marR="0" lvl="0" indent="0" algn="l" rtl="0">
              <a:spcBef>
                <a:spcPts val="0"/>
              </a:spcBef>
              <a:spcAft>
                <a:spcPts val="0"/>
              </a:spcAft>
              <a:buNone/>
            </a:pPr>
            <a:r>
              <a:rPr lang="it-IT" sz="1800">
                <a:solidFill>
                  <a:schemeClr val="dk1"/>
                </a:solidFill>
                <a:latin typeface="Questrial"/>
                <a:ea typeface="Questrial"/>
                <a:cs typeface="Questrial"/>
                <a:sym typeface="Questrial"/>
              </a:rPr>
              <a:t>5,18 °E</a:t>
            </a:r>
            <a:endParaRPr sz="1800">
              <a:solidFill>
                <a:schemeClr val="dk1"/>
              </a:solidFill>
              <a:latin typeface="Questrial"/>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par>
                                <p:cTn id="8" presetID="23" presetClass="entr" presetSubtype="16" fill="hold" nodeType="withEffect">
                                  <p:stCondLst>
                                    <p:cond delay="0"/>
                                  </p:stCondLst>
                                  <p:childTnLst>
                                    <p:set>
                                      <p:cBhvr>
                                        <p:cTn id="9" dur="1" fill="hold">
                                          <p:stCondLst>
                                            <p:cond delay="0"/>
                                          </p:stCondLst>
                                        </p:cTn>
                                        <p:tgtEl>
                                          <p:spTgt spid="98"/>
                                        </p:tgtEl>
                                        <p:attrNameLst>
                                          <p:attrName>style.visibility</p:attrName>
                                        </p:attrNameLst>
                                      </p:cBhvr>
                                      <p:to>
                                        <p:strVal val="visible"/>
                                      </p:to>
                                    </p:set>
                                    <p:anim calcmode="lin" valueType="num">
                                      <p:cBhvr additive="base">
                                        <p:cTn id="10" dur="500"/>
                                        <p:tgtEl>
                                          <p:spTgt spid="98"/>
                                        </p:tgtEl>
                                        <p:attrNameLst>
                                          <p:attrName>ppt_w</p:attrName>
                                        </p:attrNameLst>
                                      </p:cBhvr>
                                      <p:tavLst>
                                        <p:tav tm="0">
                                          <p:val>
                                            <p:strVal val="0"/>
                                          </p:val>
                                        </p:tav>
                                        <p:tav tm="100000">
                                          <p:val>
                                            <p:strVal val="#ppt_w"/>
                                          </p:val>
                                        </p:tav>
                                      </p:tavLst>
                                    </p:anim>
                                    <p:anim calcmode="lin" valueType="num">
                                      <p:cBhvr additive="base">
                                        <p:cTn id="11" dur="500"/>
                                        <p:tgtEl>
                                          <p:spTgt spid="98"/>
                                        </p:tgtEl>
                                        <p:attrNameLst>
                                          <p:attrName>ppt_h</p:attrName>
                                        </p:attrNameLst>
                                      </p:cBhvr>
                                      <p:tavLst>
                                        <p:tav tm="0">
                                          <p:val>
                                            <p:strVal val="0"/>
                                          </p:val>
                                        </p:tav>
                                        <p:tav tm="100000">
                                          <p:val>
                                            <p:strVal val="#ppt_h"/>
                                          </p:val>
                                        </p:tav>
                                      </p:tavLst>
                                    </p:anim>
                                  </p:childTnLst>
                                </p:cTn>
                              </p:par>
                              <p:par>
                                <p:cTn id="12" presetID="10" presetClass="entr" presetSubtype="0" fill="hold" nodeType="withEffect">
                                  <p:stCondLst>
                                    <p:cond delay="0"/>
                                  </p:stCondLst>
                                  <p:childTnLst>
                                    <p:set>
                                      <p:cBhvr>
                                        <p:cTn id="13" dur="1" fill="hold">
                                          <p:stCondLst>
                                            <p:cond delay="0"/>
                                          </p:stCondLst>
                                        </p:cTn>
                                        <p:tgtEl>
                                          <p:spTgt spid="97"/>
                                        </p:tgtEl>
                                        <p:attrNameLst>
                                          <p:attrName>style.visibility</p:attrName>
                                        </p:attrNameLst>
                                      </p:cBhvr>
                                      <p:to>
                                        <p:strVal val="visible"/>
                                      </p:to>
                                    </p:set>
                                    <p:animEffect transition="in" filter="fade">
                                      <p:cBhvr>
                                        <p:cTn id="14"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rgbClr val="B7B7B7"/>
            </a:gs>
          </a:gsLst>
          <a:lin ang="5400000" scaled="0"/>
        </a:gradFill>
        <a:effectLst/>
      </p:bgPr>
    </p:bg>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683568" y="332656"/>
            <a:ext cx="7773338" cy="159617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600"/>
              <a:buFont typeface="Questrial"/>
              <a:buNone/>
            </a:pPr>
            <a:r>
              <a:rPr lang="it-IT" sz="3600" b="1" i="0" u="none" strike="noStrike" cap="none">
                <a:solidFill>
                  <a:schemeClr val="dk1"/>
                </a:solidFill>
                <a:latin typeface="Questrial"/>
                <a:ea typeface="Questrial"/>
                <a:cs typeface="Questrial"/>
                <a:sym typeface="Questrial"/>
              </a:rPr>
              <a:t>SALINITY</a:t>
            </a:r>
            <a:endParaRPr sz="3600" b="1" i="0" u="none" strike="noStrike" cap="none">
              <a:solidFill>
                <a:schemeClr val="dk1"/>
              </a:solidFill>
              <a:latin typeface="Questrial"/>
              <a:ea typeface="Questrial"/>
              <a:cs typeface="Questrial"/>
              <a:sym typeface="Questrial"/>
            </a:endParaRPr>
          </a:p>
        </p:txBody>
      </p:sp>
      <p:sp>
        <p:nvSpPr>
          <p:cNvPr id="112" name="Shape 112"/>
          <p:cNvSpPr txBox="1">
            <a:spLocks noGrp="1"/>
          </p:cNvSpPr>
          <p:nvPr>
            <p:ph type="body" idx="1"/>
          </p:nvPr>
        </p:nvSpPr>
        <p:spPr>
          <a:xfrm>
            <a:off x="323528" y="1844825"/>
            <a:ext cx="4534742" cy="28083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it-IT" sz="1400" b="1" i="0" u="none" strike="noStrike" cap="none">
                <a:solidFill>
                  <a:schemeClr val="dk1"/>
                </a:solidFill>
                <a:latin typeface="Questrial"/>
                <a:ea typeface="Questrial"/>
                <a:cs typeface="Questrial"/>
                <a:sym typeface="Questrial"/>
              </a:rPr>
              <a:t>SALINITY IS THE SALTINESS OR AMOUNT OF SALT DISSOLVED IN A BODY OF WATER (SEE ALSO SOIL SALINITY). SALINITY IS AN IMPORTANT FACTOR IN DETERMINING MANY ASPECTS OF THE CHEMISTRY OF NATURAL WATERS AND OF BIOLOGICAL PROCESSES WITHIN IT, AND IS A THERMODYNAMIC STATE VARIABLE THAT, ALONG WITH TEMPERATURE AND PRESSURE, GOVERNS PHYSICAL CHARACTERISTICS LIKE THE DENSITY AND HEAT CAPACITY OF THE WATER.</a:t>
            </a:r>
            <a:endParaRPr sz="1400" b="1" i="0" u="none" strike="noStrike" cap="none">
              <a:solidFill>
                <a:schemeClr val="dk1"/>
              </a:solidFill>
              <a:latin typeface="Questrial"/>
              <a:ea typeface="Questrial"/>
              <a:cs typeface="Questrial"/>
              <a:sym typeface="Questrial"/>
            </a:endParaRPr>
          </a:p>
        </p:txBody>
      </p:sp>
      <p:pic>
        <p:nvPicPr>
          <p:cNvPr id="113" name="Shape 113"/>
          <p:cNvPicPr preferRelativeResize="0"/>
          <p:nvPr/>
        </p:nvPicPr>
        <p:blipFill rotWithShape="1">
          <a:blip r:embed="rId3">
            <a:alphaModFix/>
          </a:blip>
          <a:srcRect/>
          <a:stretch/>
        </p:blipFill>
        <p:spPr>
          <a:xfrm>
            <a:off x="5724128" y="1268760"/>
            <a:ext cx="3024336" cy="3024336"/>
          </a:xfrm>
          <a:prstGeom prst="roundRect">
            <a:avLst>
              <a:gd name="adj" fmla="val 8594"/>
            </a:avLst>
          </a:prstGeom>
          <a:solidFill>
            <a:srgbClr val="ECECEC"/>
          </a:solidFill>
          <a:ln>
            <a:noFill/>
          </a:ln>
          <a:effectLst>
            <a:reflection stA="38000" endPos="28000" dist="5000" dir="5400000" sy="-100000" algn="bl" rotWithShape="0"/>
          </a:effectLst>
        </p:spPr>
      </p:pic>
      <p:pic>
        <p:nvPicPr>
          <p:cNvPr id="114" name="Shape 114"/>
          <p:cNvPicPr preferRelativeResize="0"/>
          <p:nvPr/>
        </p:nvPicPr>
        <p:blipFill rotWithShape="1">
          <a:blip r:embed="rId4">
            <a:alphaModFix/>
          </a:blip>
          <a:srcRect/>
          <a:stretch/>
        </p:blipFill>
        <p:spPr>
          <a:xfrm>
            <a:off x="539552" y="4509120"/>
            <a:ext cx="2952329" cy="1944216"/>
          </a:xfrm>
          <a:prstGeom prst="rect">
            <a:avLst/>
          </a:prstGeom>
          <a:noFill/>
          <a:ln>
            <a:noFill/>
          </a:ln>
        </p:spPr>
      </p:pic>
      <p:sp>
        <p:nvSpPr>
          <p:cNvPr id="115" name="Shape 115"/>
          <p:cNvSpPr txBox="1"/>
          <p:nvPr/>
        </p:nvSpPr>
        <p:spPr>
          <a:xfrm>
            <a:off x="3671392" y="4287584"/>
            <a:ext cx="5472608" cy="2031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it-IT" sz="1800" b="1">
                <a:solidFill>
                  <a:schemeClr val="dk1"/>
                </a:solidFill>
                <a:latin typeface="Questrial"/>
                <a:ea typeface="Questrial"/>
                <a:cs typeface="Questrial"/>
                <a:sym typeface="Questrial"/>
              </a:rPr>
              <a:t>You need… </a:t>
            </a:r>
            <a:endParaRPr/>
          </a:p>
          <a:p>
            <a:pPr marL="285750" marR="0" lvl="0" indent="-285750" algn="l" rtl="0">
              <a:spcBef>
                <a:spcPts val="0"/>
              </a:spcBef>
              <a:spcAft>
                <a:spcPts val="0"/>
              </a:spcAft>
              <a:buClr>
                <a:schemeClr val="dk1"/>
              </a:buClr>
              <a:buSzPts val="1800"/>
              <a:buFont typeface="Arial"/>
              <a:buChar char="•"/>
            </a:pPr>
            <a:r>
              <a:rPr lang="it-IT" sz="1800" i="1">
                <a:solidFill>
                  <a:schemeClr val="dk1"/>
                </a:solidFill>
                <a:latin typeface="Questrial"/>
                <a:ea typeface="Questrial"/>
                <a:cs typeface="Questrial"/>
                <a:sym typeface="Questrial"/>
              </a:rPr>
              <a:t>Diphenylcarbazone Indicator, 1 bottle with dropper (15 mL);</a:t>
            </a:r>
            <a:endParaRPr/>
          </a:p>
          <a:p>
            <a:pPr marL="285750" marR="0" lvl="0" indent="-285750" algn="l" rtl="0">
              <a:spcBef>
                <a:spcPts val="0"/>
              </a:spcBef>
              <a:spcAft>
                <a:spcPts val="0"/>
              </a:spcAft>
              <a:buClr>
                <a:schemeClr val="dk1"/>
              </a:buClr>
              <a:buSzPts val="1800"/>
              <a:buFont typeface="Arial"/>
              <a:buChar char="•"/>
            </a:pPr>
            <a:r>
              <a:rPr lang="it-IT" sz="1800" i="1">
                <a:solidFill>
                  <a:schemeClr val="dk1"/>
                </a:solidFill>
                <a:latin typeface="Questrial"/>
                <a:ea typeface="Questrial"/>
                <a:cs typeface="Questrial"/>
                <a:sym typeface="Questrial"/>
              </a:rPr>
              <a:t>Nitric Acid Solution, 1 bottle with dropper (30 mL);</a:t>
            </a:r>
            <a:endParaRPr/>
          </a:p>
          <a:p>
            <a:pPr marL="285750" marR="0" lvl="0" indent="-285750" algn="l" rtl="0">
              <a:spcBef>
                <a:spcPts val="0"/>
              </a:spcBef>
              <a:spcAft>
                <a:spcPts val="0"/>
              </a:spcAft>
              <a:buClr>
                <a:schemeClr val="dk1"/>
              </a:buClr>
              <a:buSzPts val="1800"/>
              <a:buFont typeface="Arial"/>
              <a:buChar char="•"/>
            </a:pPr>
            <a:r>
              <a:rPr lang="it-IT" sz="1800" i="1">
                <a:solidFill>
                  <a:schemeClr val="dk1"/>
                </a:solidFill>
                <a:latin typeface="Questrial"/>
                <a:ea typeface="Questrial"/>
                <a:cs typeface="Questrial"/>
                <a:sym typeface="Questrial"/>
              </a:rPr>
              <a:t>HI 3835-0 Reagent Tritrant Solution, 1 bottle(120 mL);</a:t>
            </a:r>
            <a:endParaRPr/>
          </a:p>
          <a:p>
            <a:pPr marL="285750" marR="0" lvl="0" indent="-285750" algn="l" rtl="0">
              <a:spcBef>
                <a:spcPts val="0"/>
              </a:spcBef>
              <a:spcAft>
                <a:spcPts val="0"/>
              </a:spcAft>
              <a:buClr>
                <a:schemeClr val="dk1"/>
              </a:buClr>
              <a:buSzPts val="1800"/>
              <a:buFont typeface="Arial"/>
              <a:buChar char="•"/>
            </a:pPr>
            <a:r>
              <a:rPr lang="it-IT" sz="1800" i="1">
                <a:solidFill>
                  <a:schemeClr val="dk1"/>
                </a:solidFill>
                <a:latin typeface="Questrial"/>
                <a:ea typeface="Questrial"/>
                <a:cs typeface="Questrial"/>
                <a:sym typeface="Questrial"/>
              </a:rPr>
              <a:t>1 plastic vial;</a:t>
            </a:r>
            <a:endParaRPr/>
          </a:p>
          <a:p>
            <a:pPr marL="285750" marR="0" lvl="0" indent="-285750" algn="l" rtl="0">
              <a:spcBef>
                <a:spcPts val="0"/>
              </a:spcBef>
              <a:spcAft>
                <a:spcPts val="0"/>
              </a:spcAft>
              <a:buClr>
                <a:schemeClr val="dk1"/>
              </a:buClr>
              <a:buSzPts val="1800"/>
              <a:buFont typeface="Arial"/>
              <a:buChar char="•"/>
            </a:pPr>
            <a:r>
              <a:rPr lang="it-IT" sz="1800" i="1">
                <a:solidFill>
                  <a:schemeClr val="dk1"/>
                </a:solidFill>
                <a:latin typeface="Questrial"/>
                <a:ea typeface="Questrial"/>
                <a:cs typeface="Questrial"/>
                <a:sym typeface="Questrial"/>
              </a:rPr>
              <a:t>1 calibrated syringe (1 mL) with tip.</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1000"/>
                                        <p:tgtEl>
                                          <p:spTgt spid="111"/>
                                        </p:tgtEl>
                                      </p:cBhvr>
                                    </p:animEffect>
                                  </p:childTnLst>
                                </p:cTn>
                              </p:par>
                              <p:par>
                                <p:cTn id="8" presetID="10" presetClass="entr" presetSubtype="0" fill="hold" nodeType="withEffect">
                                  <p:stCondLst>
                                    <p:cond delay="0"/>
                                  </p:stCondLst>
                                  <p:childTnLst>
                                    <p:set>
                                      <p:cBhvr>
                                        <p:cTn id="9" dur="1" fill="hold">
                                          <p:stCondLst>
                                            <p:cond delay="0"/>
                                          </p:stCondLst>
                                        </p:cTn>
                                        <p:tgtEl>
                                          <p:spTgt spid="115"/>
                                        </p:tgtEl>
                                        <p:attrNameLst>
                                          <p:attrName>style.visibility</p:attrName>
                                        </p:attrNameLst>
                                      </p:cBhvr>
                                      <p:to>
                                        <p:strVal val="visible"/>
                                      </p:to>
                                    </p:set>
                                    <p:animEffect transition="in" filter="fade">
                                      <p:cBhvr>
                                        <p:cTn id="10" dur="1822"/>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2_Goccia">
  <a:themeElements>
    <a:clrScheme name="Goccia">
      <a:dk1>
        <a:srgbClr val="000000"/>
      </a:dk1>
      <a:lt1>
        <a:srgbClr val="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1706</Words>
  <PresentationFormat>Presentazione su schermo (4:3)</PresentationFormat>
  <Paragraphs>124</Paragraphs>
  <Slides>17</Slides>
  <Notes>17</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17</vt:i4>
      </vt:variant>
    </vt:vector>
  </HeadingPairs>
  <TitlesOfParts>
    <vt:vector size="21" baseType="lpstr">
      <vt:lpstr>Arial</vt:lpstr>
      <vt:lpstr>Questrial</vt:lpstr>
      <vt:lpstr>Calibri</vt:lpstr>
      <vt:lpstr>12_Goccia</vt:lpstr>
      <vt:lpstr>ANALYSIS AQUATIC ECOSYSTEMS </vt:lpstr>
      <vt:lpstr>BAUXITE QUARRY</vt:lpstr>
      <vt:lpstr>ALIMINI GRANDE</vt:lpstr>
      <vt:lpstr>TRICASE HARBOR</vt:lpstr>
      <vt:lpstr>Diapositiva 5</vt:lpstr>
      <vt:lpstr>Diapositiva 6</vt:lpstr>
      <vt:lpstr>ANALYSIS OF THE WATER HARDNESS</vt:lpstr>
      <vt:lpstr>Diapositiva 8</vt:lpstr>
      <vt:lpstr>SALINITY</vt:lpstr>
      <vt:lpstr>Diapositiva 10</vt:lpstr>
      <vt:lpstr>Diapositiva 11</vt:lpstr>
      <vt:lpstr>Diapositiva 12</vt:lpstr>
      <vt:lpstr>Diapositiva 13</vt:lpstr>
      <vt:lpstr>Diapositiva 14</vt:lpstr>
      <vt:lpstr>Diapositiva 15</vt:lpstr>
      <vt:lpstr>Diapositiva 16</vt:lpstr>
      <vt:lpstr>Diapositiva 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ANALYSIS AQUATIC ECOSYSTEMS </dc:title>
  <dc:creator>Francesca Calasso</dc:creator>
  <cp:lastModifiedBy>Francesca Calasso</cp:lastModifiedBy>
  <cp:revision>1</cp:revision>
  <dcterms:modified xsi:type="dcterms:W3CDTF">2018-10-08T16:36:22Z</dcterms:modified>
</cp:coreProperties>
</file>