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6CA05-E9C4-4128-9330-F4DBD01BD2A6}" type="datetimeFigureOut">
              <a:rPr lang="sk-SK" smtClean="0"/>
              <a:t>17. 11. 2015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63E1-4B56-4523-86BE-8B628A0CF7C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gi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Evka\Evelyn\GRAMMAR\Etwinning\France\Slovakia\mapaEuropa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3168352" cy="3251519"/>
          </a:xfrm>
          <a:prstGeom prst="rect">
            <a:avLst/>
          </a:prstGeom>
          <a:noFill/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076056" y="4149080"/>
          <a:ext cx="3299737" cy="2276818"/>
        </p:xfrm>
        <a:graphic>
          <a:graphicData uri="http://schemas.openxmlformats.org/presentationml/2006/ole">
            <p:oleObj spid="_x0000_s1030" name="CorelPhotoPaint.Image.11" r:id="rId4" imgW="5079365" imgH="3504762" progId="CorelPhotoPaint.Image.11">
              <p:embed/>
            </p:oleObj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4824536" cy="1008112"/>
          </a:xfrm>
        </p:spPr>
        <p:txBody>
          <a:bodyPr>
            <a:normAutofit fontScale="90000"/>
          </a:bodyPr>
          <a:lstStyle/>
          <a:p>
            <a:r>
              <a:rPr lang="sk-SK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sk-SK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sk-SK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sk-SK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SLOVAKIA</a:t>
            </a:r>
            <a:endParaRPr lang="sk-SK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496944" cy="2592288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Slovakia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country in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Bratislava. </a:t>
            </a:r>
          </a:p>
          <a:p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mountains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valleys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parks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forests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	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rivers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lakes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caves</a:t>
            </a:r>
            <a:r>
              <a:rPr lang="sk-S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k-SK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and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curiosities</a:t>
            </a:r>
            <a:r>
              <a:rPr lang="sk-S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k-SK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D:\Evka\Evelyn\GRAMMAR\Etwinning\France\Slovakia\svk3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0609">
            <a:off x="489324" y="555865"/>
            <a:ext cx="1381125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Evka\Evelyn\GRAMMAR\Etwinning\France\Slovakia\collage slovak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8892480" cy="61358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635896" y="260648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KOSICE</a:t>
            </a:r>
            <a:endParaRPr lang="sk-SK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5536" y="83671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Kosice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town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Slovakia. </a:t>
            </a:r>
          </a:p>
          <a:p>
            <a:pPr algn="ctr"/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Kosice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Marathon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Slovakia's largest church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</a:t>
            </a:r>
            <a:r>
              <a:rPr lang="sk-SK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Elisabeth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Cathedral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State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Singing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fountain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ZOO,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Botanical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garden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museums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stadiums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attractions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ctr"/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Evka\Evelyn\GRAMMAR\Etwinning\France\Slovakia\collage kos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7181528" cy="3806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Evka\Evelyn\GRAMMAR\Etwinning\logo2_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3"/>
            <a:ext cx="5040560" cy="336037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39552" y="836712"/>
            <a:ext cx="157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ART</a:t>
            </a:r>
            <a:endParaRPr lang="sk-SK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39552" y="3284984"/>
            <a:ext cx="169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</a:t>
            </a:r>
            <a:r>
              <a:rPr lang="sk-SK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sports</a:t>
            </a:r>
            <a:endParaRPr lang="sk-SK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55576" y="5733256"/>
            <a:ext cx="2054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outing</a:t>
            </a:r>
            <a:endParaRPr lang="sk-SK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020272" y="764704"/>
            <a:ext cx="1679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</a:t>
            </a:r>
            <a:endParaRPr lang="sk-SK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Evka\Evelyn\GRAMMAR\Etwinning\France\Slovakia\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23" y="3756689"/>
            <a:ext cx="2668450" cy="1502542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6732240" y="4221088"/>
            <a:ext cx="162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 </a:t>
            </a:r>
            <a:r>
              <a:rPr lang="sk-SK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</a:t>
            </a:r>
            <a:endParaRPr lang="sk-SK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835696" y="188640"/>
            <a:ext cx="543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STANICNA  PRIMARY  SCHOOL </a:t>
            </a:r>
            <a:endParaRPr lang="sk-SK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D:\Evka\Evelyn\GRAMMAR\Etwinning\France\Slovakia\HABAKUK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365104"/>
            <a:ext cx="3135147" cy="2088232"/>
          </a:xfrm>
          <a:prstGeom prst="rect">
            <a:avLst/>
          </a:prstGeom>
          <a:noFill/>
        </p:spPr>
      </p:pic>
      <p:pic>
        <p:nvPicPr>
          <p:cNvPr id="3076" name="Picture 4" descr="D:\Evka\Evelyn\GRAMMAR\Etwinning\France\Slovakia\habaku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653136"/>
            <a:ext cx="2691519" cy="1792744"/>
          </a:xfrm>
          <a:prstGeom prst="rect">
            <a:avLst/>
          </a:prstGeom>
          <a:noFill/>
        </p:spPr>
      </p:pic>
      <p:pic>
        <p:nvPicPr>
          <p:cNvPr id="3075" name="Picture 3" descr="D:\Evka\Evelyn\GRAMMAR\Etwinning\France\Slovakia\hallowe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268760"/>
            <a:ext cx="1669584" cy="1252188"/>
          </a:xfrm>
          <a:prstGeom prst="rect">
            <a:avLst/>
          </a:prstGeom>
          <a:noFill/>
        </p:spPr>
      </p:pic>
      <p:sp>
        <p:nvSpPr>
          <p:cNvPr id="18" name="BlokTextu 17"/>
          <p:cNvSpPr txBox="1"/>
          <p:nvPr/>
        </p:nvSpPr>
        <p:spPr>
          <a:xfrm>
            <a:off x="7308304" y="2780928"/>
            <a:ext cx="1593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love</a:t>
            </a:r>
          </a:p>
          <a:p>
            <a:pPr algn="ctr"/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endParaRPr lang="sk-SK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sk-SK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sk-SK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D:\Evka\Evelyn\GRAMMAR\Etwinning\France\Slovakia\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340768"/>
            <a:ext cx="2337137" cy="1315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188640"/>
            <a:ext cx="8082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...and </a:t>
            </a:r>
            <a:r>
              <a:rPr lang="sk-SK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sk-SK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love EATING </a:t>
            </a:r>
            <a:r>
              <a:rPr lang="sk-SK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sk-SK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Slovak </a:t>
            </a:r>
            <a:r>
              <a:rPr lang="sk-SK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sk-SK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sk-SK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D:\Evka\Evelyn\GRAMMAR\Etwinning\France\Presentation Slovak Food\collage 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811527" cy="5815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116</Words>
  <Application>Microsoft Office PowerPoint</Application>
  <PresentationFormat>Prezentácia na obrazovke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7" baseType="lpstr">
      <vt:lpstr>Motív Office</vt:lpstr>
      <vt:lpstr>Corel PHOTO-PAINT 11.0 Image</vt:lpstr>
      <vt:lpstr>All about us SLOVAKIA</vt:lpstr>
      <vt:lpstr>Snímka 2</vt:lpstr>
      <vt:lpstr>Snímka 3</vt:lpstr>
      <vt:lpstr>Snímka 4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Stanicna Primary School, Kosice, SLOVAKIA</dc:title>
  <dc:creator>Roman</dc:creator>
  <cp:lastModifiedBy>Roman</cp:lastModifiedBy>
  <cp:revision>57</cp:revision>
  <dcterms:created xsi:type="dcterms:W3CDTF">2015-11-17T14:55:16Z</dcterms:created>
  <dcterms:modified xsi:type="dcterms:W3CDTF">2015-11-17T21:37:41Z</dcterms:modified>
</cp:coreProperties>
</file>