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latin typeface="Arial Rounded MT Bold" pitchFamily="34" charset="0"/>
              </a:rPr>
              <a:t>DOUBLE </a:t>
            </a:r>
            <a:r>
              <a:rPr lang="fr-FR" dirty="0" err="1" smtClean="0">
                <a:solidFill>
                  <a:srgbClr val="7030A0"/>
                </a:solidFill>
                <a:latin typeface="Arial Rounded MT Bold" pitchFamily="34" charset="0"/>
              </a:rPr>
              <a:t>COCoN</a:t>
            </a:r>
            <a:endParaRPr lang="fr-FR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1152128"/>
          </a:xfrm>
        </p:spPr>
        <p:txBody>
          <a:bodyPr>
            <a:normAutofit/>
          </a:bodyPr>
          <a:lstStyle/>
          <a:p>
            <a:r>
              <a:rPr lang="fr-FR" sz="1800" i="1" dirty="0" smtClean="0"/>
              <a:t>Une histoire créée par les CPD de Paris, France, à partir des dessins des élèves de l’école de </a:t>
            </a:r>
            <a:r>
              <a:rPr lang="fr-FR" sz="1800" i="1" dirty="0" err="1" smtClean="0"/>
              <a:t>Pyrgos</a:t>
            </a:r>
            <a:r>
              <a:rPr lang="fr-FR" sz="1800" i="1" dirty="0" smtClean="0"/>
              <a:t>, Grèce, dans le cadre du projet </a:t>
            </a:r>
            <a:r>
              <a:rPr lang="fr-FR" sz="1800" i="1" dirty="0" err="1" smtClean="0"/>
              <a:t>eTwinning</a:t>
            </a:r>
            <a:r>
              <a:rPr lang="fr-FR" sz="1800" i="1" dirty="0" smtClean="0"/>
              <a:t> « </a:t>
            </a:r>
            <a:r>
              <a:rPr lang="fr-FR" sz="1800" i="1" dirty="0" smtClean="0">
                <a:solidFill>
                  <a:srgbClr val="7030A0"/>
                </a:solidFill>
              </a:rPr>
              <a:t>Land of </a:t>
            </a:r>
            <a:r>
              <a:rPr lang="fr-FR" sz="1800" i="1" dirty="0" err="1" smtClean="0">
                <a:solidFill>
                  <a:srgbClr val="7030A0"/>
                </a:solidFill>
              </a:rPr>
              <a:t>Ambrosia</a:t>
            </a:r>
            <a:r>
              <a:rPr lang="fr-FR" sz="1800" i="1" dirty="0" smtClean="0">
                <a:solidFill>
                  <a:srgbClr val="7030A0"/>
                </a:solidFill>
              </a:rPr>
              <a:t>. (</a:t>
            </a:r>
            <a:r>
              <a:rPr lang="fr-FR" sz="1800" i="1" dirty="0" err="1" smtClean="0">
                <a:solidFill>
                  <a:srgbClr val="7030A0"/>
                </a:solidFill>
              </a:rPr>
              <a:t>Try</a:t>
            </a:r>
            <a:r>
              <a:rPr lang="fr-FR" sz="1800" i="1" dirty="0" smtClean="0">
                <a:solidFill>
                  <a:srgbClr val="7030A0"/>
                </a:solidFill>
              </a:rPr>
              <a:t> me! </a:t>
            </a:r>
            <a:r>
              <a:rPr lang="fr-FR" sz="1800" i="1" dirty="0" err="1" smtClean="0">
                <a:solidFill>
                  <a:srgbClr val="7030A0"/>
                </a:solidFill>
              </a:rPr>
              <a:t>I’m</a:t>
            </a:r>
            <a:r>
              <a:rPr lang="fr-FR" sz="1800" i="1" dirty="0" smtClean="0">
                <a:solidFill>
                  <a:srgbClr val="7030A0"/>
                </a:solidFill>
              </a:rPr>
              <a:t> </a:t>
            </a:r>
            <a:r>
              <a:rPr lang="fr-FR" sz="1800" i="1" dirty="0" err="1" smtClean="0">
                <a:solidFill>
                  <a:srgbClr val="7030A0"/>
                </a:solidFill>
              </a:rPr>
              <a:t>delicious</a:t>
            </a:r>
            <a:r>
              <a:rPr lang="fr-FR" sz="1800" i="1" dirty="0" smtClean="0">
                <a:solidFill>
                  <a:srgbClr val="7030A0"/>
                </a:solidFill>
              </a:rPr>
              <a:t>.)</a:t>
            </a:r>
            <a:r>
              <a:rPr lang="fr-FR" sz="1800" i="1" dirty="0" smtClean="0"/>
              <a:t> »</a:t>
            </a:r>
            <a:endParaRPr lang="fr-FR" sz="1800" i="1" dirty="0"/>
          </a:p>
        </p:txBody>
      </p:sp>
      <p:pic>
        <p:nvPicPr>
          <p:cNvPr id="4" name="Image 3" descr="pa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4180388" cy="1602482"/>
          </a:xfrm>
          <a:prstGeom prst="rect">
            <a:avLst/>
          </a:prstGeom>
        </p:spPr>
      </p:pic>
      <p:pic>
        <p:nvPicPr>
          <p:cNvPr id="5" name="Image 4" descr="pap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3291840" cy="233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p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760640" cy="4080454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331640" y="692696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En entendant ses cris, son ami vint à son secours et appela un vétérinaire pour qu’il </a:t>
            </a:r>
            <a:endParaRPr lang="fr-FR" sz="2800" dirty="0" smtClean="0"/>
          </a:p>
          <a:p>
            <a:r>
              <a:rPr lang="fr-FR" sz="2800" dirty="0" smtClean="0"/>
              <a:t>lui </a:t>
            </a:r>
            <a:r>
              <a:rPr lang="fr-FR" sz="2800" dirty="0"/>
              <a:t>mette des pansements.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euf cheni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708920"/>
            <a:ext cx="6947088" cy="3454247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187624" y="692696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Depuis, les papillons, qui ne sont pas bêtes, ne se mettent plus dans le même cocon, et s’ils sont très amis, ils se mettent dans deux cocons serrés-collés.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  <a:latin typeface="Arial Rounded MT Bold" pitchFamily="34" charset="0"/>
              </a:rPr>
              <a:t>DOUBLE </a:t>
            </a:r>
            <a:r>
              <a:rPr lang="fr-FR" dirty="0" err="1" smtClean="0">
                <a:solidFill>
                  <a:srgbClr val="0000FF"/>
                </a:solidFill>
                <a:latin typeface="Arial Rounded MT Bold" pitchFamily="34" charset="0"/>
              </a:rPr>
              <a:t>COCoN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1700808"/>
            <a:ext cx="7488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Merci aux élèves de </a:t>
            </a:r>
            <a:r>
              <a:rPr lang="fr-FR" dirty="0" err="1" smtClean="0"/>
              <a:t>Pyrgos</a:t>
            </a:r>
            <a:r>
              <a:rPr lang="fr-FR" dirty="0" smtClean="0"/>
              <a:t> qui ont redessiné pour nous l’histoire d’Eric Carle :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La chenille qui fait des trous</a:t>
            </a:r>
            <a:r>
              <a:rPr lang="fr-FR" dirty="0" smtClean="0">
                <a:solidFill>
                  <a:srgbClr val="0000FF"/>
                </a:solidFill>
              </a:rPr>
              <a:t>.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5616" y="2420888"/>
            <a:ext cx="6958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Un travail littéraire réalisé dans le cadre du projet </a:t>
            </a:r>
            <a:r>
              <a:rPr lang="fr-FR" dirty="0" err="1" smtClean="0"/>
              <a:t>eTwinning</a:t>
            </a:r>
            <a:r>
              <a:rPr lang="fr-FR" dirty="0" smtClean="0"/>
              <a:t>  2015/2016</a:t>
            </a:r>
          </a:p>
          <a:p>
            <a:pPr algn="ctr"/>
            <a:r>
              <a:rPr lang="fr-FR" b="1" dirty="0" smtClean="0">
                <a:solidFill>
                  <a:srgbClr val="FFC000"/>
                </a:solidFill>
              </a:rPr>
              <a:t>Land of </a:t>
            </a:r>
            <a:r>
              <a:rPr lang="fr-FR" b="1" dirty="0" err="1" smtClean="0">
                <a:solidFill>
                  <a:srgbClr val="FFC000"/>
                </a:solidFill>
              </a:rPr>
              <a:t>Ambrosia</a:t>
            </a:r>
            <a:r>
              <a:rPr lang="fr-FR" b="1" dirty="0" smtClean="0">
                <a:solidFill>
                  <a:srgbClr val="FFC000"/>
                </a:solidFill>
              </a:rPr>
              <a:t> (</a:t>
            </a:r>
            <a:r>
              <a:rPr lang="fr-FR" b="1" dirty="0" err="1" smtClean="0">
                <a:solidFill>
                  <a:srgbClr val="FFC000"/>
                </a:solidFill>
              </a:rPr>
              <a:t>Try</a:t>
            </a:r>
            <a:r>
              <a:rPr lang="fr-FR" b="1" dirty="0" smtClean="0">
                <a:solidFill>
                  <a:srgbClr val="FFC000"/>
                </a:solidFill>
              </a:rPr>
              <a:t> me ! </a:t>
            </a:r>
            <a:r>
              <a:rPr lang="fr-FR" b="1" dirty="0" err="1" smtClean="0">
                <a:solidFill>
                  <a:srgbClr val="FFC000"/>
                </a:solidFill>
              </a:rPr>
              <a:t>I’m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</a:rPr>
              <a:t>delicious</a:t>
            </a:r>
            <a:r>
              <a:rPr lang="fr-FR" b="1" dirty="0" smtClean="0">
                <a:solidFill>
                  <a:srgbClr val="FFC000"/>
                </a:solidFill>
              </a:rPr>
              <a:t>.)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43808" y="3212976"/>
            <a:ext cx="3435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Enseignantes :</a:t>
            </a:r>
          </a:p>
          <a:p>
            <a:r>
              <a:rPr lang="fr-FR" i="1" dirty="0" smtClean="0"/>
              <a:t>Sophia </a:t>
            </a:r>
            <a:r>
              <a:rPr lang="fr-FR" i="1" dirty="0" err="1" smtClean="0"/>
              <a:t>Kouzouli</a:t>
            </a:r>
            <a:r>
              <a:rPr lang="fr-FR" i="1" dirty="0" smtClean="0"/>
              <a:t>, </a:t>
            </a:r>
            <a:r>
              <a:rPr lang="fr-FR" i="1" dirty="0" err="1" smtClean="0"/>
              <a:t>Pyrgos</a:t>
            </a:r>
            <a:r>
              <a:rPr lang="fr-FR" i="1" dirty="0" smtClean="0"/>
              <a:t>, Grèce</a:t>
            </a:r>
          </a:p>
          <a:p>
            <a:r>
              <a:rPr lang="fr-FR" i="1" dirty="0" smtClean="0"/>
              <a:t>Dominique </a:t>
            </a:r>
            <a:r>
              <a:rPr lang="fr-FR" i="1" dirty="0" err="1" smtClean="0"/>
              <a:t>Ducamus</a:t>
            </a:r>
            <a:r>
              <a:rPr lang="fr-FR" i="1" dirty="0" smtClean="0"/>
              <a:t>, Paris, France</a:t>
            </a:r>
            <a:endParaRPr lang="fr-FR" i="1" dirty="0"/>
          </a:p>
        </p:txBody>
      </p:sp>
      <p:pic>
        <p:nvPicPr>
          <p:cNvPr id="7" name="Image 6" descr="logo_etwi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293096"/>
            <a:ext cx="3995936" cy="2247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404664"/>
            <a:ext cx="76684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Il était une fois un oiseau rouge à la tête </a:t>
            </a:r>
            <a:r>
              <a:rPr lang="fr-FR" sz="2800" dirty="0" smtClean="0"/>
              <a:t>blanche</a:t>
            </a:r>
          </a:p>
          <a:p>
            <a:r>
              <a:rPr lang="fr-FR" sz="2800" dirty="0" smtClean="0"/>
              <a:t>qui </a:t>
            </a:r>
            <a:r>
              <a:rPr lang="fr-FR" sz="2800" dirty="0"/>
              <a:t>tenait dans son bec deux chenilles pour </a:t>
            </a:r>
            <a:r>
              <a:rPr lang="fr-FR" sz="2800" dirty="0" smtClean="0"/>
              <a:t>nourrir</a:t>
            </a:r>
          </a:p>
          <a:p>
            <a:r>
              <a:rPr lang="fr-FR" sz="2800" dirty="0" smtClean="0"/>
              <a:t>ses </a:t>
            </a:r>
            <a:r>
              <a:rPr lang="fr-FR" sz="2800" dirty="0"/>
              <a:t>oisillons.</a:t>
            </a:r>
          </a:p>
        </p:txBody>
      </p:sp>
      <p:sp>
        <p:nvSpPr>
          <p:cNvPr id="7170" name="AutoShape 2" descr="https://padlet-res.cloudinary.com/image/fetch/a_exif,c_limit,dpr_1.0,w_720/https%3A%2F%2Fpadlet-uploads.s3.amazonaws.com%2Fprod%2F25493665%2Fcd26152c82035e5aa2063d9242ea30a10339648a%2F98ecf768646da171da95104c2e5d2b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2" name="AutoShape 4" descr="https://padlet-res.cloudinary.com/image/fetch/a_exif,c_limit,dpr_1.0,w_720/https%3A%2F%2Fpadlet-uploads.s3.amazonaws.com%2Fprod%2F25493665%2Fcd26152c82035e5aa2063d9242ea30a10339648a%2F98ecf768646da171da95104c2e5d2b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4" name="AutoShape 6" descr="https://padlet-res.cloudinary.com/image/fetch/a_exif,c_limit,dpr_1.0,w_720/https%3A%2F%2Fpadlet-uploads.s3.amazonaws.com%2Fprod%2F25493665%2Fcd26152c82035e5aa2063d9242ea30a10339648a%2F98ecf768646da171da95104c2e5d2b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https _padlet-uploads.s3.amazonaws.com_prod_25493665_cd26152c82035e5aa2063d9242ea30a10339648a_98ecf768646da171da95104c2e5d2b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5756482" cy="4189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oiss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04864"/>
            <a:ext cx="5362912" cy="3746590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99592" y="620688"/>
            <a:ext cx="7451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Il aperçut deux petits poissons dans une mare </a:t>
            </a:r>
            <a:r>
              <a:rPr lang="fr-FR" sz="2800" dirty="0" smtClean="0"/>
              <a:t>aux</a:t>
            </a:r>
          </a:p>
          <a:p>
            <a:r>
              <a:rPr lang="fr-FR" sz="2800" dirty="0" smtClean="0"/>
              <a:t>canards </a:t>
            </a:r>
            <a:r>
              <a:rPr lang="fr-FR" sz="2800" dirty="0"/>
              <a:t>et voulut les attraper aussi.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oeur pet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5821708" cy="3889224"/>
          </a:xfrm>
          <a:ln>
            <a:solidFill>
              <a:schemeClr val="accent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79512" y="476672"/>
            <a:ext cx="88011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Il </a:t>
            </a:r>
            <a:r>
              <a:rPr lang="fr-FR" sz="2800" dirty="0"/>
              <a:t>ouvrit son bec en grand pour les pêcher, mais il fit </a:t>
            </a:r>
            <a:endParaRPr lang="fr-FR" sz="2800" dirty="0" smtClean="0"/>
          </a:p>
          <a:p>
            <a:r>
              <a:rPr lang="fr-FR" sz="2800" dirty="0" smtClean="0"/>
              <a:t>tomber les </a:t>
            </a:r>
            <a:r>
              <a:rPr lang="fr-FR" sz="2800" dirty="0"/>
              <a:t>chenilles qui atterrirent sur un petit </a:t>
            </a:r>
            <a:r>
              <a:rPr lang="fr-FR" sz="2800" dirty="0" smtClean="0"/>
              <a:t>personnage</a:t>
            </a:r>
          </a:p>
          <a:p>
            <a:r>
              <a:rPr lang="fr-FR" sz="2800" dirty="0" smtClean="0"/>
              <a:t>en forme de </a:t>
            </a:r>
            <a:r>
              <a:rPr lang="fr-FR" sz="2800" dirty="0"/>
              <a:t>goutte en lui écrasant un peu la tête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4634880" cy="37774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55576" y="69269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Ainsi, la goutte se transforma en cœur. Et c’est depuis ce jour-là que le cœur existe !</a:t>
            </a:r>
          </a:p>
        </p:txBody>
      </p:sp>
      <p:sp>
        <p:nvSpPr>
          <p:cNvPr id="6" name="Cœur 5"/>
          <p:cNvSpPr/>
          <p:nvPr/>
        </p:nvSpPr>
        <p:spPr>
          <a:xfrm>
            <a:off x="7524328" y="2708920"/>
            <a:ext cx="1008112" cy="936104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œur 6"/>
          <p:cNvSpPr/>
          <p:nvPr/>
        </p:nvSpPr>
        <p:spPr>
          <a:xfrm>
            <a:off x="683568" y="1988840"/>
            <a:ext cx="1224136" cy="108012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œur 7"/>
          <p:cNvSpPr/>
          <p:nvPr/>
        </p:nvSpPr>
        <p:spPr>
          <a:xfrm>
            <a:off x="1187624" y="5229200"/>
            <a:ext cx="792088" cy="648072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œur 8"/>
          <p:cNvSpPr/>
          <p:nvPr/>
        </p:nvSpPr>
        <p:spPr>
          <a:xfrm>
            <a:off x="7092280" y="5013176"/>
            <a:ext cx="576064" cy="504056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/>
          <p:cNvSpPr/>
          <p:nvPr/>
        </p:nvSpPr>
        <p:spPr>
          <a:xfrm>
            <a:off x="7020272" y="1772816"/>
            <a:ext cx="504056" cy="50405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d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696744" cy="4101756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043608" y="40466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cœur, heureux de cette transformation, donna aux chenilles une pomme, une poire, une banane et un paquet de bonbons.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oc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5460216" cy="3374717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539552" y="47667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Les chenilles mangèrent tout </a:t>
            </a:r>
            <a:r>
              <a:rPr lang="fr-FR" sz="2800" dirty="0" smtClean="0"/>
              <a:t>puis </a:t>
            </a:r>
            <a:r>
              <a:rPr lang="fr-FR" sz="2800" dirty="0"/>
              <a:t>s’enroulèrent dans un cocon pour deux, car elles s’aimaient beaucoup et désiraient rester ensemble et s’aider l’une l’autre.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p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8307457" cy="3184525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23528" y="620688"/>
            <a:ext cx="8192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Elles y restèrent pendant neuf mois, se transformant </a:t>
            </a:r>
            <a:endParaRPr lang="fr-FR" sz="2800" dirty="0" smtClean="0"/>
          </a:p>
          <a:p>
            <a:r>
              <a:rPr lang="fr-FR" sz="2800" dirty="0" smtClean="0"/>
              <a:t>peu à </a:t>
            </a:r>
            <a:r>
              <a:rPr lang="fr-FR" sz="2800" dirty="0"/>
              <a:t>peu en papillons. Puis un jour, les deux papillons </a:t>
            </a:r>
            <a:endParaRPr lang="fr-FR" sz="2800" dirty="0" smtClean="0"/>
          </a:p>
          <a:p>
            <a:r>
              <a:rPr lang="fr-FR" sz="2800" dirty="0" smtClean="0"/>
              <a:t>s’échappèrent </a:t>
            </a:r>
            <a:r>
              <a:rPr lang="fr-FR" sz="2800" dirty="0"/>
              <a:t>de leur cocon.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ole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5264519" cy="3831400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611560" y="404664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L’un des papillons était très malade en sortant parce qu’il s’était senti serré, étouffé dans le cocon et il se mit à trembler de froid, une fois dehors. Il se rapprocha du soleil pour se réchauffer et un rayon lui brûla les ailes.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362</Words>
  <Application>Microsoft Office PowerPoint</Application>
  <PresentationFormat>Affichage à l'écran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DOUBLE COCoN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DOUBLE COCoN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COCON</dc:title>
  <dc:creator>Domi</dc:creator>
  <cp:lastModifiedBy>Domi</cp:lastModifiedBy>
  <cp:revision>18</cp:revision>
  <dcterms:created xsi:type="dcterms:W3CDTF">2016-06-10T20:38:19Z</dcterms:created>
  <dcterms:modified xsi:type="dcterms:W3CDTF">2016-06-11T08:48:28Z</dcterms:modified>
</cp:coreProperties>
</file>