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F9CA-F4A3-4600-9D6C-1303614B0321}" type="datetimeFigureOut">
              <a:rPr lang="fr-FR" smtClean="0"/>
              <a:pPr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954B-4381-4F69-8B3E-3C18586AD2A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fr-FR" dirty="0" smtClean="0">
                <a:solidFill>
                  <a:srgbClr val="7030A0"/>
                </a:solidFill>
                <a:latin typeface="Arial Rounded MT Bold" pitchFamily="34" charset="0"/>
              </a:rPr>
              <a:t>A </a:t>
            </a:r>
            <a:r>
              <a:rPr lang="fr-FR" dirty="0" err="1" smtClean="0">
                <a:solidFill>
                  <a:srgbClr val="7030A0"/>
                </a:solidFill>
                <a:latin typeface="Arial Rounded MT Bold" pitchFamily="34" charset="0"/>
              </a:rPr>
              <a:t>COCOoN</a:t>
            </a:r>
            <a:r>
              <a:rPr lang="fr-FR" dirty="0" smtClean="0">
                <a:solidFill>
                  <a:srgbClr val="7030A0"/>
                </a:solidFill>
                <a:latin typeface="Arial Rounded MT Bold" pitchFamily="34" charset="0"/>
              </a:rPr>
              <a:t> FOR TWO</a:t>
            </a:r>
            <a:endParaRPr lang="fr-FR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152128"/>
          </a:xfrm>
        </p:spPr>
        <p:txBody>
          <a:bodyPr>
            <a:normAutofit/>
          </a:bodyPr>
          <a:lstStyle/>
          <a:p>
            <a:r>
              <a:rPr lang="fr-FR" sz="1800" i="1" dirty="0" smtClean="0"/>
              <a:t>A story </a:t>
            </a:r>
            <a:r>
              <a:rPr lang="fr-FR" sz="1800" i="1" dirty="0" err="1" smtClean="0"/>
              <a:t>created</a:t>
            </a:r>
            <a:r>
              <a:rPr lang="fr-FR" sz="1800" i="1" dirty="0" smtClean="0"/>
              <a:t> by </a:t>
            </a:r>
            <a:r>
              <a:rPr lang="fr-FR" sz="1800" i="1" dirty="0" err="1" smtClean="0"/>
              <a:t>firstgraders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from</a:t>
            </a:r>
            <a:r>
              <a:rPr lang="fr-FR" sz="1800" i="1" dirty="0" smtClean="0"/>
              <a:t> Paris, France, </a:t>
            </a:r>
            <a:r>
              <a:rPr lang="fr-FR" sz="1800" i="1" dirty="0" err="1" smtClean="0"/>
              <a:t>based</a:t>
            </a:r>
            <a:r>
              <a:rPr lang="fr-FR" sz="1800" i="1" dirty="0" smtClean="0"/>
              <a:t> on the </a:t>
            </a:r>
            <a:r>
              <a:rPr lang="fr-FR" sz="1800" i="1" dirty="0" err="1" smtClean="0"/>
              <a:t>drawings</a:t>
            </a:r>
            <a:r>
              <a:rPr lang="fr-FR" sz="1800" i="1" dirty="0" smtClean="0"/>
              <a:t> of </a:t>
            </a:r>
            <a:r>
              <a:rPr lang="fr-FR" sz="1800" i="1" dirty="0" err="1" smtClean="0"/>
              <a:t>Pyrgos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pupils</a:t>
            </a:r>
            <a:r>
              <a:rPr lang="fr-FR" sz="1800" i="1" dirty="0" smtClean="0"/>
              <a:t>, </a:t>
            </a:r>
            <a:r>
              <a:rPr lang="fr-FR" sz="1800" i="1" dirty="0" err="1" smtClean="0"/>
              <a:t>from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Greece</a:t>
            </a:r>
            <a:r>
              <a:rPr lang="fr-FR" sz="1800" i="1" dirty="0" smtClean="0"/>
              <a:t>, for the </a:t>
            </a:r>
            <a:r>
              <a:rPr lang="fr-FR" sz="1800" i="1" dirty="0" err="1" smtClean="0"/>
              <a:t>eTwinning</a:t>
            </a:r>
            <a:r>
              <a:rPr lang="fr-FR" sz="1800" i="1" dirty="0" smtClean="0"/>
              <a:t> </a:t>
            </a:r>
            <a:r>
              <a:rPr lang="fr-FR" sz="1800" i="1" dirty="0" err="1" smtClean="0"/>
              <a:t>project</a:t>
            </a:r>
            <a:r>
              <a:rPr lang="fr-FR" sz="1800" i="1" dirty="0" smtClean="0"/>
              <a:t> « </a:t>
            </a:r>
            <a:r>
              <a:rPr lang="fr-FR" sz="1800" i="1" dirty="0" smtClean="0">
                <a:solidFill>
                  <a:srgbClr val="7030A0"/>
                </a:solidFill>
              </a:rPr>
              <a:t>Land of </a:t>
            </a:r>
            <a:r>
              <a:rPr lang="fr-FR" sz="1800" i="1" dirty="0" err="1" smtClean="0">
                <a:solidFill>
                  <a:srgbClr val="7030A0"/>
                </a:solidFill>
              </a:rPr>
              <a:t>Ambrosia</a:t>
            </a:r>
            <a:r>
              <a:rPr lang="fr-FR" sz="1800" i="1" dirty="0" smtClean="0">
                <a:solidFill>
                  <a:srgbClr val="7030A0"/>
                </a:solidFill>
              </a:rPr>
              <a:t>. (</a:t>
            </a:r>
            <a:r>
              <a:rPr lang="fr-FR" sz="1800" i="1" dirty="0" err="1" smtClean="0">
                <a:solidFill>
                  <a:srgbClr val="7030A0"/>
                </a:solidFill>
              </a:rPr>
              <a:t>Try</a:t>
            </a:r>
            <a:r>
              <a:rPr lang="fr-FR" sz="1800" i="1" dirty="0" smtClean="0">
                <a:solidFill>
                  <a:srgbClr val="7030A0"/>
                </a:solidFill>
              </a:rPr>
              <a:t> me! </a:t>
            </a:r>
            <a:r>
              <a:rPr lang="fr-FR" sz="1800" i="1" dirty="0" err="1" smtClean="0">
                <a:solidFill>
                  <a:srgbClr val="7030A0"/>
                </a:solidFill>
              </a:rPr>
              <a:t>I’m</a:t>
            </a:r>
            <a:r>
              <a:rPr lang="fr-FR" sz="1800" i="1" dirty="0" smtClean="0">
                <a:solidFill>
                  <a:srgbClr val="7030A0"/>
                </a:solidFill>
              </a:rPr>
              <a:t> </a:t>
            </a:r>
            <a:r>
              <a:rPr lang="fr-FR" sz="1800" i="1" dirty="0" err="1" smtClean="0">
                <a:solidFill>
                  <a:srgbClr val="7030A0"/>
                </a:solidFill>
              </a:rPr>
              <a:t>delicious</a:t>
            </a:r>
            <a:r>
              <a:rPr lang="fr-FR" sz="1800" i="1" dirty="0" smtClean="0">
                <a:solidFill>
                  <a:srgbClr val="7030A0"/>
                </a:solidFill>
              </a:rPr>
              <a:t>.)</a:t>
            </a:r>
            <a:r>
              <a:rPr lang="fr-FR" sz="1800" i="1" dirty="0" smtClean="0"/>
              <a:t> »</a:t>
            </a:r>
            <a:endParaRPr lang="fr-FR" sz="1800" i="1" dirty="0"/>
          </a:p>
        </p:txBody>
      </p:sp>
      <p:pic>
        <p:nvPicPr>
          <p:cNvPr id="4" name="Image 3" descr="pa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4180388" cy="1602482"/>
          </a:xfrm>
          <a:prstGeom prst="rect">
            <a:avLst/>
          </a:prstGeom>
        </p:spPr>
      </p:pic>
      <p:pic>
        <p:nvPicPr>
          <p:cNvPr id="5" name="Image 4" descr="pap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3291840" cy="233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p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276872"/>
            <a:ext cx="5760640" cy="4080454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331640" y="692696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his</a:t>
            </a:r>
            <a:r>
              <a:rPr lang="fr-FR" sz="2800" dirty="0" smtClean="0"/>
              <a:t> </a:t>
            </a:r>
            <a:r>
              <a:rPr lang="fr-FR" sz="2800" dirty="0" err="1" smtClean="0"/>
              <a:t>friend</a:t>
            </a:r>
            <a:r>
              <a:rPr lang="fr-FR" sz="2800" dirty="0" smtClean="0"/>
              <a:t> </a:t>
            </a:r>
            <a:r>
              <a:rPr lang="fr-FR" sz="2800" dirty="0" err="1" smtClean="0"/>
              <a:t>heard</a:t>
            </a:r>
            <a:r>
              <a:rPr lang="fr-FR" sz="2800" dirty="0" smtClean="0"/>
              <a:t> </a:t>
            </a:r>
            <a:r>
              <a:rPr lang="fr-FR" sz="2800" dirty="0" err="1" smtClean="0"/>
              <a:t>him</a:t>
            </a:r>
            <a:r>
              <a:rPr lang="fr-FR" sz="2800" dirty="0" smtClean="0"/>
              <a:t> </a:t>
            </a:r>
            <a:r>
              <a:rPr lang="fr-FR" sz="2800" dirty="0" err="1" smtClean="0"/>
              <a:t>ask</a:t>
            </a:r>
            <a:r>
              <a:rPr lang="fr-FR" sz="2800" dirty="0" smtClean="0"/>
              <a:t> for help, </a:t>
            </a:r>
            <a:r>
              <a:rPr lang="fr-FR" sz="2800" dirty="0" err="1" smtClean="0"/>
              <a:t>he</a:t>
            </a:r>
            <a:r>
              <a:rPr lang="fr-FR" sz="2800" dirty="0" smtClean="0"/>
              <a:t> </a:t>
            </a:r>
            <a:r>
              <a:rPr lang="fr-FR" sz="2800" dirty="0" err="1" smtClean="0"/>
              <a:t>called</a:t>
            </a:r>
            <a:r>
              <a:rPr lang="fr-FR" sz="2800" dirty="0" smtClean="0"/>
              <a:t> a </a:t>
            </a:r>
            <a:r>
              <a:rPr lang="fr-FR" sz="2800" dirty="0" err="1" smtClean="0"/>
              <a:t>vet</a:t>
            </a:r>
            <a:r>
              <a:rPr lang="fr-FR" sz="2800" dirty="0" smtClean="0"/>
              <a:t> </a:t>
            </a:r>
            <a:r>
              <a:rPr lang="fr-FR" sz="2800" dirty="0" err="1" smtClean="0"/>
              <a:t>who</a:t>
            </a:r>
            <a:r>
              <a:rPr lang="fr-FR" sz="2800" dirty="0" smtClean="0"/>
              <a:t> put </a:t>
            </a:r>
            <a:r>
              <a:rPr lang="fr-FR" sz="2800" dirty="0" err="1" smtClean="0"/>
              <a:t>plasters</a:t>
            </a:r>
            <a:r>
              <a:rPr lang="fr-FR" sz="2800" dirty="0" smtClean="0"/>
              <a:t> on </a:t>
            </a:r>
            <a:r>
              <a:rPr lang="fr-FR" sz="2800" dirty="0" err="1" smtClean="0"/>
              <a:t>his</a:t>
            </a:r>
            <a:r>
              <a:rPr lang="fr-FR" sz="2800" dirty="0" smtClean="0"/>
              <a:t> </a:t>
            </a:r>
            <a:r>
              <a:rPr lang="fr-FR" sz="2800" dirty="0" err="1" smtClean="0"/>
              <a:t>wings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oeuf cheni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08920"/>
            <a:ext cx="6947088" cy="3454247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187624" y="692696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Since</a:t>
            </a:r>
            <a:r>
              <a:rPr lang="fr-FR" sz="2800" dirty="0" smtClean="0"/>
              <a:t> </a:t>
            </a:r>
            <a:r>
              <a:rPr lang="fr-FR" sz="2800" dirty="0" err="1" smtClean="0"/>
              <a:t>those</a:t>
            </a:r>
            <a:r>
              <a:rPr lang="fr-FR" sz="2800" dirty="0" smtClean="0"/>
              <a:t> </a:t>
            </a:r>
            <a:r>
              <a:rPr lang="fr-FR" sz="2800" dirty="0" err="1" smtClean="0"/>
              <a:t>days</a:t>
            </a:r>
            <a:r>
              <a:rPr lang="fr-FR" sz="2800" dirty="0" smtClean="0"/>
              <a:t>, the </a:t>
            </a:r>
            <a:r>
              <a:rPr lang="fr-FR" sz="2800" dirty="0" err="1" smtClean="0"/>
              <a:t>butterflies</a:t>
            </a:r>
            <a:r>
              <a:rPr lang="fr-FR" sz="2800" dirty="0" smtClean="0"/>
              <a:t>, </a:t>
            </a:r>
            <a:r>
              <a:rPr lang="fr-FR" sz="2800" dirty="0" err="1" smtClean="0"/>
              <a:t>who</a:t>
            </a:r>
            <a:r>
              <a:rPr lang="fr-FR" sz="2800" dirty="0" smtClean="0"/>
              <a:t> are not </a:t>
            </a:r>
            <a:r>
              <a:rPr lang="fr-FR" sz="2800" dirty="0" err="1" smtClean="0"/>
              <a:t>stupid</a:t>
            </a:r>
            <a:r>
              <a:rPr lang="fr-FR" sz="2800" dirty="0" smtClean="0"/>
              <a:t>, </a:t>
            </a:r>
            <a:r>
              <a:rPr lang="fr-FR" sz="2800" dirty="0" err="1" smtClean="0"/>
              <a:t>never</a:t>
            </a:r>
            <a:r>
              <a:rPr lang="fr-FR" sz="2800" dirty="0" smtClean="0"/>
              <a:t> </a:t>
            </a:r>
            <a:r>
              <a:rPr lang="fr-FR" sz="2800" dirty="0" err="1" smtClean="0"/>
              <a:t>spun</a:t>
            </a:r>
            <a:r>
              <a:rPr lang="fr-FR" sz="2800" dirty="0" smtClean="0"/>
              <a:t> a cocoon for </a:t>
            </a:r>
            <a:r>
              <a:rPr lang="fr-FR" sz="2800" dirty="0" err="1" smtClean="0"/>
              <a:t>two</a:t>
            </a:r>
            <a:r>
              <a:rPr lang="fr-FR" sz="2800" dirty="0" smtClean="0"/>
              <a:t>, and if </a:t>
            </a:r>
            <a:r>
              <a:rPr lang="fr-FR" sz="2800" dirty="0" err="1" smtClean="0"/>
              <a:t>they</a:t>
            </a:r>
            <a:r>
              <a:rPr lang="fr-FR" sz="2800" dirty="0" smtClean="0"/>
              <a:t> have a </a:t>
            </a:r>
            <a:r>
              <a:rPr lang="fr-FR" sz="2800" dirty="0" err="1" smtClean="0"/>
              <a:t>very</a:t>
            </a:r>
            <a:r>
              <a:rPr lang="fr-FR" sz="2800" dirty="0" smtClean="0"/>
              <a:t> good </a:t>
            </a:r>
            <a:r>
              <a:rPr lang="fr-FR" sz="2800" dirty="0" err="1" smtClean="0"/>
              <a:t>friend</a:t>
            </a:r>
            <a:r>
              <a:rPr lang="fr-FR" sz="2800" dirty="0" smtClean="0"/>
              <a:t>,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place </a:t>
            </a:r>
            <a:r>
              <a:rPr lang="fr-FR" sz="2800" dirty="0" err="1" smtClean="0"/>
              <a:t>their</a:t>
            </a:r>
            <a:r>
              <a:rPr lang="fr-FR" sz="2800" dirty="0" smtClean="0"/>
              <a:t> </a:t>
            </a:r>
            <a:r>
              <a:rPr lang="fr-FR" sz="2800" dirty="0" err="1" smtClean="0"/>
              <a:t>cocoons</a:t>
            </a:r>
            <a:r>
              <a:rPr lang="fr-FR" sz="2800" dirty="0" smtClean="0"/>
              <a:t>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closed</a:t>
            </a:r>
            <a:r>
              <a:rPr lang="fr-FR" sz="2800" dirty="0" smtClean="0"/>
              <a:t> one to the </a:t>
            </a:r>
            <a:r>
              <a:rPr lang="fr-FR" sz="2800" dirty="0" err="1" smtClean="0"/>
              <a:t>other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FF"/>
                </a:solidFill>
                <a:latin typeface="Arial Rounded MT Bold" pitchFamily="34" charset="0"/>
              </a:rPr>
              <a:t>A </a:t>
            </a:r>
            <a:r>
              <a:rPr lang="fr-FR" dirty="0" err="1" smtClean="0">
                <a:solidFill>
                  <a:srgbClr val="0000FF"/>
                </a:solidFill>
                <a:latin typeface="Arial Rounded MT Bold" pitchFamily="34" charset="0"/>
              </a:rPr>
              <a:t>COCOoN</a:t>
            </a:r>
            <a:r>
              <a:rPr lang="fr-FR" dirty="0" smtClean="0">
                <a:solidFill>
                  <a:srgbClr val="0000FF"/>
                </a:solidFill>
                <a:latin typeface="Arial Rounded MT Bold" pitchFamily="34" charset="0"/>
              </a:rPr>
              <a:t> FOR TWO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72117" y="1700808"/>
            <a:ext cx="5887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to </a:t>
            </a:r>
            <a:r>
              <a:rPr lang="fr-FR" dirty="0" err="1" smtClean="0"/>
              <a:t>Pyrgos</a:t>
            </a:r>
            <a:r>
              <a:rPr lang="fr-FR" dirty="0" smtClean="0"/>
              <a:t> </a:t>
            </a:r>
            <a:r>
              <a:rPr lang="fr-FR" dirty="0" err="1" smtClean="0"/>
              <a:t>pupils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draw</a:t>
            </a:r>
            <a:r>
              <a:rPr lang="fr-FR" dirty="0" smtClean="0"/>
              <a:t> for us Eric Carle’ book </a:t>
            </a:r>
            <a:r>
              <a:rPr lang="fr-FR" dirty="0" smtClean="0"/>
              <a:t>: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</a:rPr>
              <a:t>The </a:t>
            </a:r>
            <a:r>
              <a:rPr lang="fr-FR" b="1" dirty="0" err="1" smtClean="0">
                <a:solidFill>
                  <a:srgbClr val="0000FF"/>
                </a:solidFill>
              </a:rPr>
              <a:t>Very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Hungry</a:t>
            </a:r>
            <a:r>
              <a:rPr lang="fr-FR" b="1" dirty="0" smtClean="0">
                <a:solidFill>
                  <a:srgbClr val="0000FF"/>
                </a:solidFill>
              </a:rPr>
              <a:t> Caterpillar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76600" y="2420888"/>
            <a:ext cx="563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 </a:t>
            </a:r>
            <a:r>
              <a:rPr lang="fr-FR" dirty="0" err="1" smtClean="0"/>
              <a:t>literary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 </a:t>
            </a:r>
            <a:r>
              <a:rPr lang="fr-FR" dirty="0" err="1" smtClean="0"/>
              <a:t>included</a:t>
            </a:r>
            <a:r>
              <a:rPr lang="fr-FR" dirty="0" smtClean="0"/>
              <a:t> in the </a:t>
            </a:r>
            <a:r>
              <a:rPr lang="fr-FR" dirty="0" err="1" smtClean="0"/>
              <a:t>eTwinning</a:t>
            </a:r>
            <a:r>
              <a:rPr lang="fr-FR" dirty="0" smtClean="0"/>
              <a:t> projet 2015/2016</a:t>
            </a:r>
            <a:endParaRPr lang="fr-FR" dirty="0" smtClean="0"/>
          </a:p>
          <a:p>
            <a:pPr algn="ctr"/>
            <a:r>
              <a:rPr lang="fr-FR" b="1" dirty="0" smtClean="0">
                <a:solidFill>
                  <a:srgbClr val="FFC000"/>
                </a:solidFill>
              </a:rPr>
              <a:t>Land of </a:t>
            </a:r>
            <a:r>
              <a:rPr lang="fr-FR" b="1" dirty="0" err="1" smtClean="0">
                <a:solidFill>
                  <a:srgbClr val="FFC000"/>
                </a:solidFill>
              </a:rPr>
              <a:t>Ambrosia</a:t>
            </a:r>
            <a:r>
              <a:rPr lang="fr-FR" b="1" dirty="0" smtClean="0">
                <a:solidFill>
                  <a:srgbClr val="FFC000"/>
                </a:solidFill>
              </a:rPr>
              <a:t> (</a:t>
            </a:r>
            <a:r>
              <a:rPr lang="fr-FR" b="1" dirty="0" err="1" smtClean="0">
                <a:solidFill>
                  <a:srgbClr val="FFC000"/>
                </a:solidFill>
              </a:rPr>
              <a:t>Try</a:t>
            </a:r>
            <a:r>
              <a:rPr lang="fr-FR" b="1" dirty="0" smtClean="0">
                <a:solidFill>
                  <a:srgbClr val="FFC000"/>
                </a:solidFill>
              </a:rPr>
              <a:t> me ! </a:t>
            </a:r>
            <a:r>
              <a:rPr lang="fr-FR" b="1" dirty="0" err="1" smtClean="0">
                <a:solidFill>
                  <a:srgbClr val="FFC000"/>
                </a:solidFill>
              </a:rPr>
              <a:t>I’m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  <a:r>
              <a:rPr lang="fr-FR" b="1" dirty="0" err="1" smtClean="0">
                <a:solidFill>
                  <a:srgbClr val="FFC000"/>
                </a:solidFill>
              </a:rPr>
              <a:t>delicious</a:t>
            </a:r>
            <a:r>
              <a:rPr lang="fr-FR" b="1" dirty="0" smtClean="0">
                <a:solidFill>
                  <a:srgbClr val="FFC000"/>
                </a:solidFill>
              </a:rPr>
              <a:t>.)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43808" y="3212976"/>
            <a:ext cx="3435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Teachers</a:t>
            </a:r>
            <a:r>
              <a:rPr lang="fr-FR" i="1" dirty="0" smtClean="0"/>
              <a:t> </a:t>
            </a:r>
            <a:r>
              <a:rPr lang="fr-FR" i="1" dirty="0" smtClean="0"/>
              <a:t>:</a:t>
            </a:r>
          </a:p>
          <a:p>
            <a:r>
              <a:rPr lang="fr-FR" i="1" dirty="0" smtClean="0"/>
              <a:t>Sophia </a:t>
            </a:r>
            <a:r>
              <a:rPr lang="fr-FR" i="1" dirty="0" err="1" smtClean="0"/>
              <a:t>Kouzouli</a:t>
            </a:r>
            <a:r>
              <a:rPr lang="fr-FR" i="1" dirty="0" smtClean="0"/>
              <a:t>, </a:t>
            </a:r>
            <a:r>
              <a:rPr lang="fr-FR" i="1" dirty="0" err="1" smtClean="0"/>
              <a:t>Pyrgos</a:t>
            </a:r>
            <a:r>
              <a:rPr lang="fr-FR" i="1" dirty="0" smtClean="0"/>
              <a:t>, Grèce</a:t>
            </a:r>
          </a:p>
          <a:p>
            <a:r>
              <a:rPr lang="fr-FR" i="1" dirty="0" smtClean="0"/>
              <a:t>Dominique </a:t>
            </a:r>
            <a:r>
              <a:rPr lang="fr-FR" i="1" dirty="0" err="1" smtClean="0"/>
              <a:t>Ducamus</a:t>
            </a:r>
            <a:r>
              <a:rPr lang="fr-FR" i="1" dirty="0" smtClean="0"/>
              <a:t>, Paris, France</a:t>
            </a:r>
            <a:endParaRPr lang="fr-FR" i="1" dirty="0"/>
          </a:p>
        </p:txBody>
      </p:sp>
      <p:pic>
        <p:nvPicPr>
          <p:cNvPr id="7" name="Image 6" descr="logo_etwi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293096"/>
            <a:ext cx="3995936" cy="2247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67544" y="332656"/>
            <a:ext cx="82890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Once </a:t>
            </a:r>
            <a:r>
              <a:rPr lang="fr-FR" sz="2800" dirty="0" err="1" smtClean="0"/>
              <a:t>upon</a:t>
            </a:r>
            <a:r>
              <a:rPr lang="fr-FR" sz="2800" dirty="0" smtClean="0"/>
              <a:t> a time, </a:t>
            </a:r>
            <a:r>
              <a:rPr lang="fr-FR" sz="2800" dirty="0" err="1" smtClean="0"/>
              <a:t>there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a a white </a:t>
            </a:r>
            <a:r>
              <a:rPr lang="fr-FR" sz="2800" dirty="0" err="1" smtClean="0"/>
              <a:t>headed</a:t>
            </a:r>
            <a:r>
              <a:rPr lang="fr-FR" sz="2800" dirty="0" smtClean="0"/>
              <a:t> </a:t>
            </a:r>
            <a:r>
              <a:rPr lang="fr-FR" sz="2800" dirty="0" err="1" smtClean="0"/>
              <a:t>red</a:t>
            </a:r>
            <a:r>
              <a:rPr lang="fr-FR" sz="2800" dirty="0" smtClean="0"/>
              <a:t> </a:t>
            </a:r>
            <a:r>
              <a:rPr lang="fr-FR" sz="2800" dirty="0" err="1" smtClean="0"/>
              <a:t>bird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who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</a:t>
            </a:r>
            <a:r>
              <a:rPr lang="fr-FR" sz="2800" dirty="0" err="1" smtClean="0"/>
              <a:t>carrying</a:t>
            </a:r>
            <a:r>
              <a:rPr lang="fr-FR" sz="2800" dirty="0" smtClean="0"/>
              <a:t> </a:t>
            </a:r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caterpillars</a:t>
            </a:r>
            <a:r>
              <a:rPr lang="fr-FR" sz="2800" dirty="0" smtClean="0"/>
              <a:t> in </a:t>
            </a:r>
            <a:r>
              <a:rPr lang="fr-FR" sz="2800" dirty="0" err="1" smtClean="0"/>
              <a:t>his</a:t>
            </a:r>
            <a:r>
              <a:rPr lang="fr-FR" sz="2800" dirty="0" smtClean="0"/>
              <a:t> </a:t>
            </a:r>
            <a:r>
              <a:rPr lang="fr-FR" sz="2800" dirty="0" err="1" smtClean="0"/>
              <a:t>beak</a:t>
            </a:r>
            <a:r>
              <a:rPr lang="fr-FR" sz="2800" dirty="0" smtClean="0"/>
              <a:t> to </a:t>
            </a:r>
            <a:r>
              <a:rPr lang="fr-FR" sz="2800" dirty="0" err="1" smtClean="0"/>
              <a:t>feed</a:t>
            </a:r>
            <a:r>
              <a:rPr lang="fr-FR" sz="2800" dirty="0" smtClean="0"/>
              <a:t> </a:t>
            </a:r>
            <a:r>
              <a:rPr lang="fr-FR" sz="2800" dirty="0" err="1" smtClean="0"/>
              <a:t>his</a:t>
            </a:r>
            <a:endParaRPr lang="fr-FR" sz="2800" dirty="0" smtClean="0"/>
          </a:p>
          <a:p>
            <a:r>
              <a:rPr lang="fr-FR" sz="2800" dirty="0" err="1" smtClean="0"/>
              <a:t>nestling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7170" name="AutoShape 2" descr="https://padlet-res.cloudinary.com/image/fetch/a_exif,c_limit,dpr_1.0,w_720/https%3A%2F%2Fpadlet-uploads.s3.amazonaws.com%2Fprod%2F25493665%2Fcd26152c82035e5aa2063d9242ea30a10339648a%2F98ecf768646da171da95104c2e5d2b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2" name="AutoShape 4" descr="https://padlet-res.cloudinary.com/image/fetch/a_exif,c_limit,dpr_1.0,w_720/https%3A%2F%2Fpadlet-uploads.s3.amazonaws.com%2Fprod%2F25493665%2Fcd26152c82035e5aa2063d9242ea30a10339648a%2F98ecf768646da171da95104c2e5d2b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74" name="AutoShape 6" descr="https://padlet-res.cloudinary.com/image/fetch/a_exif,c_limit,dpr_1.0,w_720/https%3A%2F%2Fpadlet-uploads.s3.amazonaws.com%2Fprod%2F25493665%2Fcd26152c82035e5aa2063d9242ea30a10339648a%2F98ecf768646da171da95104c2e5d2b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https _padlet-uploads.s3.amazonaws.com_prod_25493665_cd26152c82035e5aa2063d9242ea30a10339648a_98ecf768646da171da95104c2e5d2b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5756482" cy="4189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oiss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04864"/>
            <a:ext cx="5362912" cy="3746590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899592" y="620688"/>
            <a:ext cx="7755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He </a:t>
            </a:r>
            <a:r>
              <a:rPr lang="fr-FR" sz="2800" dirty="0" err="1" smtClean="0"/>
              <a:t>caught</a:t>
            </a:r>
            <a:r>
              <a:rPr lang="fr-FR" sz="2800" dirty="0" smtClean="0"/>
              <a:t> </a:t>
            </a:r>
            <a:r>
              <a:rPr lang="fr-FR" sz="2800" dirty="0" err="1" smtClean="0"/>
              <a:t>sight</a:t>
            </a:r>
            <a:r>
              <a:rPr lang="fr-FR" sz="2800" dirty="0" smtClean="0"/>
              <a:t> of </a:t>
            </a:r>
            <a:r>
              <a:rPr lang="fr-FR" sz="2800" dirty="0" err="1" smtClean="0"/>
              <a:t>two</a:t>
            </a:r>
            <a:r>
              <a:rPr lang="fr-FR" sz="2800" dirty="0" smtClean="0"/>
              <a:t>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</a:t>
            </a:r>
            <a:r>
              <a:rPr lang="fr-FR" sz="2800" dirty="0" err="1" smtClean="0"/>
              <a:t>fishes</a:t>
            </a:r>
            <a:r>
              <a:rPr lang="fr-FR" sz="2800" dirty="0" smtClean="0"/>
              <a:t> in a </a:t>
            </a:r>
            <a:r>
              <a:rPr lang="fr-FR" sz="2800" dirty="0" err="1" smtClean="0"/>
              <a:t>ducks</a:t>
            </a:r>
            <a:r>
              <a:rPr lang="fr-FR" sz="2800" dirty="0" smtClean="0"/>
              <a:t>’ pound</a:t>
            </a:r>
          </a:p>
          <a:p>
            <a:r>
              <a:rPr lang="fr-FR" sz="2800" dirty="0" smtClean="0"/>
              <a:t>and </a:t>
            </a:r>
            <a:r>
              <a:rPr lang="fr-FR" sz="2800" dirty="0" err="1" smtClean="0"/>
              <a:t>decided</a:t>
            </a:r>
            <a:r>
              <a:rPr lang="fr-FR" sz="2800" dirty="0" smtClean="0"/>
              <a:t> to catch </a:t>
            </a:r>
            <a:r>
              <a:rPr lang="fr-FR" sz="2800" dirty="0" err="1" smtClean="0"/>
              <a:t>those</a:t>
            </a:r>
            <a:r>
              <a:rPr lang="fr-FR" sz="2800" dirty="0" smtClean="0"/>
              <a:t> </a:t>
            </a:r>
            <a:r>
              <a:rPr lang="fr-FR" sz="2800" dirty="0" err="1" smtClean="0"/>
              <a:t>too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coeur pet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821708" cy="3889224"/>
          </a:xfrm>
          <a:ln>
            <a:solidFill>
              <a:schemeClr val="accent1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467544" y="476672"/>
            <a:ext cx="83288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He </a:t>
            </a:r>
            <a:r>
              <a:rPr lang="fr-FR" sz="2800" dirty="0" err="1" smtClean="0"/>
              <a:t>opened</a:t>
            </a:r>
            <a:r>
              <a:rPr lang="fr-FR" sz="2800" dirty="0" smtClean="0"/>
              <a:t> </a:t>
            </a:r>
            <a:r>
              <a:rPr lang="fr-FR" sz="2800" dirty="0" err="1" smtClean="0"/>
              <a:t>his</a:t>
            </a:r>
            <a:r>
              <a:rPr lang="fr-FR" sz="2800" dirty="0" smtClean="0"/>
              <a:t> </a:t>
            </a:r>
            <a:r>
              <a:rPr lang="fr-FR" sz="2800" dirty="0" err="1" smtClean="0"/>
              <a:t>beak</a:t>
            </a:r>
            <a:r>
              <a:rPr lang="fr-FR" sz="2800" dirty="0" smtClean="0"/>
              <a:t> and </a:t>
            </a:r>
            <a:r>
              <a:rPr lang="fr-FR" sz="2800" dirty="0" err="1" smtClean="0"/>
              <a:t>doing</a:t>
            </a:r>
            <a:r>
              <a:rPr lang="fr-FR" sz="2800" dirty="0" smtClean="0"/>
              <a:t> </a:t>
            </a:r>
            <a:r>
              <a:rPr lang="fr-FR" sz="2800" dirty="0" err="1" smtClean="0"/>
              <a:t>so</a:t>
            </a:r>
            <a:r>
              <a:rPr lang="fr-FR" sz="2800" dirty="0" smtClean="0"/>
              <a:t>, </a:t>
            </a:r>
            <a:r>
              <a:rPr lang="fr-FR" sz="2800" dirty="0" err="1" smtClean="0"/>
              <a:t>he</a:t>
            </a:r>
            <a:r>
              <a:rPr lang="fr-FR" sz="2800" dirty="0" smtClean="0"/>
              <a:t> let the </a:t>
            </a:r>
            <a:r>
              <a:rPr lang="fr-FR" sz="2800" dirty="0" err="1" smtClean="0"/>
              <a:t>caterpillars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fall</a:t>
            </a:r>
            <a:r>
              <a:rPr lang="fr-FR" sz="2800" dirty="0" smtClean="0"/>
              <a:t> down.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fell</a:t>
            </a:r>
            <a:r>
              <a:rPr lang="fr-FR" sz="2800" dirty="0" smtClean="0"/>
              <a:t> on the top of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drop </a:t>
            </a:r>
            <a:r>
              <a:rPr lang="fr-FR" sz="2800" dirty="0" err="1" smtClean="0"/>
              <a:t>shaped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creature</a:t>
            </a:r>
            <a:r>
              <a:rPr lang="fr-FR" sz="2800" dirty="0" smtClean="0"/>
              <a:t>, </a:t>
            </a:r>
            <a:r>
              <a:rPr lang="fr-FR" sz="2800" dirty="0" err="1" smtClean="0"/>
              <a:t>leaving</a:t>
            </a:r>
            <a:r>
              <a:rPr lang="fr-FR" sz="2800" dirty="0" smtClean="0"/>
              <a:t> a </a:t>
            </a:r>
            <a:r>
              <a:rPr lang="fr-FR" sz="2800" dirty="0" err="1" smtClean="0"/>
              <a:t>hole</a:t>
            </a:r>
            <a:r>
              <a:rPr lang="fr-FR" sz="2800" dirty="0" smtClean="0"/>
              <a:t> in the middle of </a:t>
            </a:r>
            <a:r>
              <a:rPr lang="fr-FR" sz="2800" dirty="0" err="1" smtClean="0"/>
              <a:t>its</a:t>
            </a:r>
            <a:r>
              <a:rPr lang="fr-FR" sz="2800" dirty="0" smtClean="0"/>
              <a:t> </a:t>
            </a:r>
            <a:r>
              <a:rPr lang="fr-FR" sz="2800" dirty="0" err="1" smtClean="0"/>
              <a:t>head</a:t>
            </a:r>
            <a:r>
              <a:rPr lang="fr-FR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20888"/>
            <a:ext cx="4634880" cy="37774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27584" y="548680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The drop </a:t>
            </a:r>
            <a:r>
              <a:rPr lang="fr-FR" sz="2800" dirty="0" err="1" smtClean="0"/>
              <a:t>shaped</a:t>
            </a:r>
            <a:r>
              <a:rPr lang="fr-FR" sz="2800" dirty="0" smtClean="0"/>
              <a:t> </a:t>
            </a:r>
            <a:r>
              <a:rPr lang="fr-FR" sz="2800" dirty="0" err="1" smtClean="0"/>
              <a:t>creature</a:t>
            </a:r>
            <a:r>
              <a:rPr lang="fr-FR" sz="2800" dirty="0" smtClean="0"/>
              <a:t> </a:t>
            </a:r>
            <a:r>
              <a:rPr lang="fr-FR" sz="2800" dirty="0" err="1" smtClean="0"/>
              <a:t>had</a:t>
            </a:r>
            <a:r>
              <a:rPr lang="fr-FR" sz="2800" dirty="0" smtClean="0"/>
              <a:t> </a:t>
            </a:r>
            <a:r>
              <a:rPr lang="fr-FR" sz="2800" dirty="0" err="1" smtClean="0"/>
              <a:t>become</a:t>
            </a:r>
            <a:r>
              <a:rPr lang="fr-FR" sz="2800" dirty="0" smtClean="0"/>
              <a:t> </a:t>
            </a:r>
            <a:r>
              <a:rPr lang="fr-FR" sz="2800" dirty="0" err="1" smtClean="0"/>
              <a:t>heart</a:t>
            </a:r>
            <a:r>
              <a:rPr lang="fr-FR" sz="2800" dirty="0" smtClean="0"/>
              <a:t> </a:t>
            </a:r>
            <a:r>
              <a:rPr lang="fr-FR" sz="2800" dirty="0" err="1" smtClean="0"/>
              <a:t>shaped</a:t>
            </a:r>
            <a:r>
              <a:rPr lang="fr-FR" sz="2800" dirty="0" smtClean="0"/>
              <a:t> . That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exact </a:t>
            </a:r>
            <a:r>
              <a:rPr lang="fr-FR" sz="2800" dirty="0" err="1" smtClean="0"/>
              <a:t>day</a:t>
            </a:r>
            <a:r>
              <a:rPr lang="fr-FR" sz="2800" dirty="0" smtClean="0"/>
              <a:t> the </a:t>
            </a:r>
            <a:r>
              <a:rPr lang="fr-FR" sz="2800" dirty="0" err="1" smtClean="0"/>
              <a:t>heart</a:t>
            </a:r>
            <a:r>
              <a:rPr lang="fr-FR" sz="2800" dirty="0" smtClean="0"/>
              <a:t> </a:t>
            </a:r>
            <a:r>
              <a:rPr lang="fr-FR" sz="2800" dirty="0" err="1" smtClean="0"/>
              <a:t>shape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</a:t>
            </a:r>
            <a:r>
              <a:rPr lang="fr-FR" sz="2800" dirty="0" err="1" smtClean="0"/>
              <a:t>created</a:t>
            </a:r>
            <a:r>
              <a:rPr lang="fr-FR" sz="2800" dirty="0" smtClean="0"/>
              <a:t> !</a:t>
            </a:r>
            <a:endParaRPr lang="fr-FR" sz="2800" dirty="0"/>
          </a:p>
        </p:txBody>
      </p:sp>
      <p:sp>
        <p:nvSpPr>
          <p:cNvPr id="6" name="Cœur 5"/>
          <p:cNvSpPr/>
          <p:nvPr/>
        </p:nvSpPr>
        <p:spPr>
          <a:xfrm>
            <a:off x="7524328" y="2708920"/>
            <a:ext cx="1008112" cy="936104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Cœur 6"/>
          <p:cNvSpPr/>
          <p:nvPr/>
        </p:nvSpPr>
        <p:spPr>
          <a:xfrm>
            <a:off x="611560" y="2276872"/>
            <a:ext cx="1224136" cy="108012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œur 7"/>
          <p:cNvSpPr/>
          <p:nvPr/>
        </p:nvSpPr>
        <p:spPr>
          <a:xfrm>
            <a:off x="1187624" y="5229200"/>
            <a:ext cx="792088" cy="648072"/>
          </a:xfrm>
          <a:prstGeom prst="hear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œur 8"/>
          <p:cNvSpPr/>
          <p:nvPr/>
        </p:nvSpPr>
        <p:spPr>
          <a:xfrm>
            <a:off x="7092280" y="5013176"/>
            <a:ext cx="576064" cy="504056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/>
          <p:cNvSpPr/>
          <p:nvPr/>
        </p:nvSpPr>
        <p:spPr>
          <a:xfrm>
            <a:off x="7020272" y="1772816"/>
            <a:ext cx="504056" cy="504056"/>
          </a:xfrm>
          <a:prstGeom prst="hear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d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6696744" cy="4101756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1043608" y="40466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heart</a:t>
            </a:r>
            <a:r>
              <a:rPr lang="fr-FR" sz="2800" dirty="0" smtClean="0"/>
              <a:t> </a:t>
            </a:r>
            <a:r>
              <a:rPr lang="fr-FR" sz="2800" dirty="0" err="1" smtClean="0"/>
              <a:t>creature</a:t>
            </a:r>
            <a:r>
              <a:rPr lang="fr-FR" sz="2800" dirty="0" smtClean="0"/>
              <a:t> , happy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his</a:t>
            </a:r>
            <a:r>
              <a:rPr lang="fr-FR" sz="2800" dirty="0" smtClean="0"/>
              <a:t> new </a:t>
            </a:r>
            <a:r>
              <a:rPr lang="fr-FR" sz="2800" dirty="0" err="1" smtClean="0"/>
              <a:t>shape</a:t>
            </a:r>
            <a:r>
              <a:rPr lang="fr-FR" sz="2800" dirty="0" smtClean="0"/>
              <a:t>, </a:t>
            </a:r>
            <a:r>
              <a:rPr lang="fr-FR" sz="2800" dirty="0" err="1" smtClean="0"/>
              <a:t>offered</a:t>
            </a:r>
            <a:r>
              <a:rPr lang="fr-FR" sz="2800" dirty="0" smtClean="0"/>
              <a:t> to the </a:t>
            </a:r>
            <a:r>
              <a:rPr lang="fr-FR" sz="2800" dirty="0" err="1" smtClean="0"/>
              <a:t>caterpillars</a:t>
            </a:r>
            <a:r>
              <a:rPr lang="fr-FR" sz="2800" dirty="0" smtClean="0"/>
              <a:t> an </a:t>
            </a:r>
            <a:r>
              <a:rPr lang="fr-FR" sz="2800" dirty="0" err="1" smtClean="0"/>
              <a:t>apple</a:t>
            </a:r>
            <a:r>
              <a:rPr lang="fr-FR" sz="2800" dirty="0" smtClean="0"/>
              <a:t>, a </a:t>
            </a:r>
            <a:r>
              <a:rPr lang="fr-FR" sz="2800" dirty="0" err="1" smtClean="0"/>
              <a:t>pear</a:t>
            </a:r>
            <a:r>
              <a:rPr lang="fr-FR" sz="2800" dirty="0" smtClean="0"/>
              <a:t>, a banana and a bag of candies.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o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460216" cy="3374717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539552" y="47667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caterpillars</a:t>
            </a:r>
            <a:r>
              <a:rPr lang="fr-FR" sz="2800" dirty="0" smtClean="0"/>
              <a:t> </a:t>
            </a:r>
            <a:r>
              <a:rPr lang="fr-FR" sz="2800" dirty="0" err="1" smtClean="0"/>
              <a:t>ate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all, and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spun</a:t>
            </a:r>
            <a:r>
              <a:rPr lang="fr-FR" sz="2800" dirty="0" smtClean="0"/>
              <a:t> a cocoon for </a:t>
            </a:r>
            <a:r>
              <a:rPr lang="fr-FR" sz="2800" dirty="0" err="1" smtClean="0"/>
              <a:t>both</a:t>
            </a:r>
            <a:r>
              <a:rPr lang="fr-FR" sz="2800" dirty="0" smtClean="0"/>
              <a:t> of </a:t>
            </a:r>
            <a:r>
              <a:rPr lang="fr-FR" sz="2800" dirty="0" err="1" smtClean="0"/>
              <a:t>them</a:t>
            </a:r>
            <a:r>
              <a:rPr lang="fr-FR" sz="2800" dirty="0" smtClean="0"/>
              <a:t>, </a:t>
            </a:r>
            <a:r>
              <a:rPr lang="fr-FR" sz="2800" dirty="0" err="1" smtClean="0"/>
              <a:t>because</a:t>
            </a:r>
            <a:r>
              <a:rPr lang="fr-FR" sz="2800" dirty="0" smtClean="0"/>
              <a:t>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liked</a:t>
            </a:r>
            <a:r>
              <a:rPr lang="fr-FR" sz="2800" dirty="0" smtClean="0"/>
              <a:t> </a:t>
            </a:r>
            <a:r>
              <a:rPr lang="fr-FR" sz="2800" dirty="0" err="1" smtClean="0"/>
              <a:t>each</a:t>
            </a:r>
            <a:r>
              <a:rPr lang="fr-FR" sz="2800" dirty="0" smtClean="0"/>
              <a:t> </a:t>
            </a:r>
            <a:r>
              <a:rPr lang="fr-FR" sz="2800" dirty="0" err="1" smtClean="0"/>
              <a:t>other</a:t>
            </a:r>
            <a:r>
              <a:rPr lang="fr-FR" sz="2800" dirty="0" smtClean="0"/>
              <a:t> a lot, and </a:t>
            </a:r>
            <a:r>
              <a:rPr lang="fr-FR" sz="2800" dirty="0" err="1" smtClean="0"/>
              <a:t>wanted</a:t>
            </a:r>
            <a:r>
              <a:rPr lang="fr-FR" sz="2800" dirty="0" smtClean="0"/>
              <a:t> to </a:t>
            </a:r>
            <a:r>
              <a:rPr lang="fr-FR" sz="2800" dirty="0" err="1" smtClean="0"/>
              <a:t>stay</a:t>
            </a:r>
            <a:r>
              <a:rPr lang="fr-FR" sz="2800" dirty="0" smtClean="0"/>
              <a:t> </a:t>
            </a:r>
            <a:r>
              <a:rPr lang="fr-FR" sz="2800" dirty="0" err="1" smtClean="0"/>
              <a:t>together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a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8307457" cy="3184525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23528" y="62068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stayed</a:t>
            </a:r>
            <a:r>
              <a:rPr lang="fr-FR" sz="2800" dirty="0" smtClean="0"/>
              <a:t> </a:t>
            </a:r>
            <a:r>
              <a:rPr lang="fr-FR" sz="2800" dirty="0" err="1" smtClean="0"/>
              <a:t>there</a:t>
            </a:r>
            <a:r>
              <a:rPr lang="fr-FR" sz="2800" dirty="0" smtClean="0"/>
              <a:t> for </a:t>
            </a:r>
            <a:r>
              <a:rPr lang="fr-FR" sz="2800" dirty="0" err="1" smtClean="0"/>
              <a:t>nine</a:t>
            </a:r>
            <a:r>
              <a:rPr lang="fr-FR" sz="2800" dirty="0" smtClean="0"/>
              <a:t> </a:t>
            </a:r>
            <a:r>
              <a:rPr lang="fr-FR" sz="2800" dirty="0" err="1" smtClean="0"/>
              <a:t>months</a:t>
            </a:r>
            <a:r>
              <a:rPr lang="fr-FR" sz="2800" dirty="0" smtClean="0"/>
              <a:t>, </a:t>
            </a:r>
            <a:r>
              <a:rPr lang="fr-FR" sz="2800" dirty="0" err="1" smtClean="0"/>
              <a:t>transforming</a:t>
            </a:r>
            <a:r>
              <a:rPr lang="fr-FR" sz="2800" dirty="0" smtClean="0"/>
              <a:t> </a:t>
            </a:r>
            <a:r>
              <a:rPr lang="fr-FR" sz="2800" dirty="0" err="1" smtClean="0"/>
              <a:t>slowly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caterpillar</a:t>
            </a:r>
            <a:r>
              <a:rPr lang="fr-FR" sz="2800" dirty="0" smtClean="0"/>
              <a:t> to </a:t>
            </a:r>
            <a:r>
              <a:rPr lang="fr-FR" sz="2800" dirty="0" err="1" smtClean="0"/>
              <a:t>butterfly</a:t>
            </a:r>
            <a:r>
              <a:rPr lang="fr-FR" sz="2800" dirty="0" smtClean="0"/>
              <a:t>.  </a:t>
            </a:r>
            <a:r>
              <a:rPr lang="fr-FR" sz="2800" dirty="0" err="1" smtClean="0"/>
              <a:t>When</a:t>
            </a:r>
            <a:r>
              <a:rPr lang="fr-FR" sz="2800" dirty="0" smtClean="0"/>
              <a:t> the cocoon </a:t>
            </a:r>
            <a:r>
              <a:rPr lang="fr-FR" sz="2800" dirty="0" err="1" smtClean="0"/>
              <a:t>opened</a:t>
            </a:r>
            <a:r>
              <a:rPr lang="fr-FR" sz="2800" dirty="0" smtClean="0"/>
              <a:t>, </a:t>
            </a:r>
            <a:r>
              <a:rPr lang="fr-FR" sz="2800" dirty="0" err="1" smtClean="0"/>
              <a:t>they</a:t>
            </a:r>
            <a:r>
              <a:rPr lang="fr-FR" sz="2800" dirty="0" smtClean="0"/>
              <a:t> </a:t>
            </a:r>
            <a:r>
              <a:rPr lang="fr-FR" sz="2800" dirty="0" err="1" smtClean="0"/>
              <a:t>both</a:t>
            </a:r>
            <a:r>
              <a:rPr lang="fr-FR" sz="2800" dirty="0" smtClean="0"/>
              <a:t> </a:t>
            </a:r>
            <a:r>
              <a:rPr lang="fr-FR" sz="2800" dirty="0" err="1" smtClean="0"/>
              <a:t>flew</a:t>
            </a:r>
            <a:r>
              <a:rPr lang="fr-FR" sz="2800" dirty="0" smtClean="0"/>
              <a:t> </a:t>
            </a:r>
            <a:r>
              <a:rPr lang="fr-FR" sz="2800" dirty="0" err="1" smtClean="0"/>
              <a:t>away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ole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5264519" cy="3831400"/>
          </a:xfr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611560" y="404664"/>
            <a:ext cx="7776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One of the </a:t>
            </a:r>
            <a:r>
              <a:rPr lang="fr-FR" sz="2800" dirty="0" err="1" smtClean="0"/>
              <a:t>butterflies</a:t>
            </a:r>
            <a:r>
              <a:rPr lang="fr-FR" sz="2800" dirty="0" smtClean="0"/>
              <a:t> </a:t>
            </a:r>
            <a:r>
              <a:rPr lang="fr-FR" sz="2800" dirty="0" err="1" smtClean="0"/>
              <a:t>wasn’t</a:t>
            </a:r>
            <a:r>
              <a:rPr lang="fr-FR" sz="2800" dirty="0" smtClean="0"/>
              <a:t> feeling </a:t>
            </a:r>
            <a:r>
              <a:rPr lang="fr-FR" sz="2800" dirty="0" err="1" smtClean="0"/>
              <a:t>well</a:t>
            </a:r>
            <a:r>
              <a:rPr lang="fr-FR" sz="2800" dirty="0" smtClean="0"/>
              <a:t>,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had</a:t>
            </a:r>
            <a:r>
              <a:rPr lang="fr-FR" sz="2800" dirty="0" smtClean="0"/>
              <a:t> been </a:t>
            </a:r>
            <a:r>
              <a:rPr lang="fr-FR" sz="2800" dirty="0" err="1" smtClean="0"/>
              <a:t>squeezed</a:t>
            </a:r>
            <a:r>
              <a:rPr lang="fr-FR" sz="2800" dirty="0" smtClean="0"/>
              <a:t> </a:t>
            </a:r>
            <a:r>
              <a:rPr lang="fr-FR" sz="2800" dirty="0" err="1" smtClean="0"/>
              <a:t>too</a:t>
            </a:r>
            <a:r>
              <a:rPr lang="fr-FR" sz="2800" dirty="0" smtClean="0"/>
              <a:t> </a:t>
            </a:r>
            <a:r>
              <a:rPr lang="fr-FR" sz="2800" dirty="0" err="1" smtClean="0"/>
              <a:t>tight</a:t>
            </a:r>
            <a:r>
              <a:rPr lang="fr-FR" sz="2800" dirty="0" smtClean="0"/>
              <a:t> in the cocoon.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he</a:t>
            </a:r>
            <a:r>
              <a:rPr lang="fr-FR" sz="2800" dirty="0" smtClean="0"/>
              <a:t> </a:t>
            </a:r>
            <a:r>
              <a:rPr lang="fr-FR" sz="2800" dirty="0" err="1" smtClean="0"/>
              <a:t>was</a:t>
            </a:r>
            <a:r>
              <a:rPr lang="fr-FR" sz="2800" dirty="0" smtClean="0"/>
              <a:t> out, </a:t>
            </a:r>
            <a:r>
              <a:rPr lang="fr-FR" sz="2800" dirty="0" err="1" smtClean="0"/>
              <a:t>he</a:t>
            </a:r>
            <a:r>
              <a:rPr lang="fr-FR" sz="2800" dirty="0" smtClean="0"/>
              <a:t> </a:t>
            </a:r>
            <a:r>
              <a:rPr lang="fr-FR" sz="2800" dirty="0" err="1" smtClean="0"/>
              <a:t>felt</a:t>
            </a:r>
            <a:r>
              <a:rPr lang="fr-FR" sz="2800" dirty="0" smtClean="0"/>
              <a:t> cold</a:t>
            </a:r>
            <a:r>
              <a:rPr lang="fr-FR" sz="2800" dirty="0" smtClean="0"/>
              <a:t>. He </a:t>
            </a:r>
            <a:r>
              <a:rPr lang="fr-FR" sz="2800" dirty="0" err="1" smtClean="0"/>
              <a:t>flied</a:t>
            </a:r>
            <a:r>
              <a:rPr lang="fr-FR" sz="2800" dirty="0" smtClean="0"/>
              <a:t> to the </a:t>
            </a:r>
            <a:r>
              <a:rPr lang="fr-FR" sz="2800" dirty="0" err="1" smtClean="0"/>
              <a:t>sun</a:t>
            </a:r>
            <a:r>
              <a:rPr lang="fr-FR" sz="2800" dirty="0" smtClean="0"/>
              <a:t> to warm up, but </a:t>
            </a:r>
            <a:r>
              <a:rPr lang="fr-FR" sz="2800" dirty="0" err="1" smtClean="0"/>
              <a:t>his</a:t>
            </a:r>
            <a:r>
              <a:rPr lang="fr-FR" sz="2800" dirty="0" smtClean="0"/>
              <a:t> </a:t>
            </a:r>
            <a:r>
              <a:rPr lang="fr-FR" sz="2800" dirty="0" err="1" smtClean="0"/>
              <a:t>wings</a:t>
            </a:r>
            <a:r>
              <a:rPr lang="fr-FR" sz="2800" dirty="0" smtClean="0"/>
              <a:t> </a:t>
            </a:r>
            <a:r>
              <a:rPr lang="fr-FR" sz="2800" dirty="0" err="1" smtClean="0"/>
              <a:t>were</a:t>
            </a:r>
            <a:r>
              <a:rPr lang="fr-FR" sz="2800" dirty="0" smtClean="0"/>
              <a:t> </a:t>
            </a:r>
            <a:r>
              <a:rPr lang="fr-FR" sz="2800" dirty="0" err="1" smtClean="0"/>
              <a:t>burnt</a:t>
            </a:r>
            <a:r>
              <a:rPr lang="fr-FR" sz="2800" dirty="0" smtClean="0"/>
              <a:t> by a </a:t>
            </a:r>
            <a:r>
              <a:rPr lang="fr-FR" sz="2800" dirty="0" err="1" smtClean="0"/>
              <a:t>sun</a:t>
            </a:r>
            <a:r>
              <a:rPr lang="fr-FR" sz="2800" dirty="0" smtClean="0"/>
              <a:t> ray.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376</Words>
  <Application>Microsoft Office PowerPoint</Application>
  <PresentationFormat>Affichage à l'écran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A COCOoN FOR TWO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A COCOoN FOR TWO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COCON</dc:title>
  <dc:creator>Domi</dc:creator>
  <cp:lastModifiedBy>Domi</cp:lastModifiedBy>
  <cp:revision>41</cp:revision>
  <dcterms:created xsi:type="dcterms:W3CDTF">2016-06-10T20:38:19Z</dcterms:created>
  <dcterms:modified xsi:type="dcterms:W3CDTF">2016-06-11T08:43:14Z</dcterms:modified>
</cp:coreProperties>
</file>