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8" r:id="rId4"/>
    <p:sldId id="265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14657-ACE2-4757-BA5F-8B79F6B430A9}" type="datetimeFigureOut">
              <a:rPr lang="en-US" smtClean="0"/>
              <a:pPr/>
              <a:t>1/27/2016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0A5F5-A25D-4200-858E-59EC3014E6D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σάρωση0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371600"/>
            <a:ext cx="6656387" cy="41052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σάρωση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257800" cy="3256208"/>
          </a:xfrm>
          <a:prstGeom prst="rect">
            <a:avLst/>
          </a:prstGeom>
          <a:noFill/>
        </p:spPr>
      </p:pic>
      <p:pic>
        <p:nvPicPr>
          <p:cNvPr id="5" name="Picture 4" descr="σάρωση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07194" y="3429000"/>
            <a:ext cx="5536806" cy="34290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σάρωση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343400" cy="3209016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" name="Picture 2" descr="σάρωση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3648984"/>
            <a:ext cx="5181600" cy="3209016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4" name="Picture 3" descr="σάρωση000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0"/>
            <a:ext cx="4267200" cy="32004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σάρωση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0232" y="3505200"/>
            <a:ext cx="5413768" cy="33528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  <p:pic>
        <p:nvPicPr>
          <p:cNvPr id="3" name="Picture 3" descr="σάρωση00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5167686" cy="3200400"/>
          </a:xfrm>
          <a:prstGeom prst="rect">
            <a:avLst/>
          </a:prstGeom>
          <a:noFill/>
          <a:ln w="38100" algn="ctr">
            <a:solidFill>
              <a:schemeClr val="accent2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On-screen Show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Slide 1</vt:lpstr>
      <vt:lpstr>Slide 2</vt:lpstr>
      <vt:lpstr>Slide 3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Lakis</dc:creator>
  <cp:lastModifiedBy>Lakis</cp:lastModifiedBy>
  <cp:revision>3</cp:revision>
  <dcterms:created xsi:type="dcterms:W3CDTF">2016-01-27T14:07:14Z</dcterms:created>
  <dcterms:modified xsi:type="dcterms:W3CDTF">2016-01-27T14:23:15Z</dcterms:modified>
</cp:coreProperties>
</file>