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DEFD-BBFF-4A4B-94A6-CA17895DCC0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8BB6-30CC-439F-B9FB-23E3883A46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DEFD-BBFF-4A4B-94A6-CA17895DCC0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8BB6-30CC-439F-B9FB-23E3883A46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DEFD-BBFF-4A4B-94A6-CA17895DCC0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8BB6-30CC-439F-B9FB-23E3883A46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DEFD-BBFF-4A4B-94A6-CA17895DCC0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8BB6-30CC-439F-B9FB-23E3883A46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DEFD-BBFF-4A4B-94A6-CA17895DCC0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8BB6-30CC-439F-B9FB-23E3883A46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DEFD-BBFF-4A4B-94A6-CA17895DCC0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8BB6-30CC-439F-B9FB-23E3883A46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DEFD-BBFF-4A4B-94A6-CA17895DCC0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8BB6-30CC-439F-B9FB-23E3883A46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DEFD-BBFF-4A4B-94A6-CA17895DCC0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8BB6-30CC-439F-B9FB-23E3883A46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DEFD-BBFF-4A4B-94A6-CA17895DCC0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8BB6-30CC-439F-B9FB-23E3883A46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DEFD-BBFF-4A4B-94A6-CA17895DCC0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8BB6-30CC-439F-B9FB-23E3883A46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DEFD-BBFF-4A4B-94A6-CA17895DCC0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8BB6-30CC-439F-B9FB-23E3883A46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4DEFD-BBFF-4A4B-94A6-CA17895DCC06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D8BB6-30CC-439F-B9FB-23E3883A46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σάρωση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83364" cy="2590800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" name="Picture 3" descr="σάρωση0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0635" y="0"/>
            <a:ext cx="4183365" cy="2590800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4" name="Picture 2" descr="σάρωση0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754313"/>
            <a:ext cx="6626225" cy="4103687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σάρωση0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800600" cy="2973060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" name="Picture 2" descr="σάρωση00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200400"/>
            <a:ext cx="4953000" cy="3657600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Slide 1</vt:lpstr>
      <vt:lpstr>Slide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Lakis</dc:creator>
  <cp:lastModifiedBy>Lakis</cp:lastModifiedBy>
  <cp:revision>1</cp:revision>
  <dcterms:created xsi:type="dcterms:W3CDTF">2016-01-27T14:36:49Z</dcterms:created>
  <dcterms:modified xsi:type="dcterms:W3CDTF">2016-01-27T14:38:07Z</dcterms:modified>
</cp:coreProperties>
</file>