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6" r:id="rId7"/>
    <p:sldId id="260" r:id="rId8"/>
    <p:sldId id="265" r:id="rId9"/>
    <p:sldId id="261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9980-364F-493B-B7D3-3A497FF3651B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6889-CF6F-472D-9689-01CB228B54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9980-364F-493B-B7D3-3A497FF3651B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6889-CF6F-472D-9689-01CB228B54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9980-364F-493B-B7D3-3A497FF3651B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6889-CF6F-472D-9689-01CB228B54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9980-364F-493B-B7D3-3A497FF3651B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6889-CF6F-472D-9689-01CB228B54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9980-364F-493B-B7D3-3A497FF3651B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6889-CF6F-472D-9689-01CB228B54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9980-364F-493B-B7D3-3A497FF3651B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6889-CF6F-472D-9689-01CB228B54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9980-364F-493B-B7D3-3A497FF3651B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6889-CF6F-472D-9689-01CB228B54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9980-364F-493B-B7D3-3A497FF3651B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6889-CF6F-472D-9689-01CB228B54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9980-364F-493B-B7D3-3A497FF3651B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6889-CF6F-472D-9689-01CB228B54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9980-364F-493B-B7D3-3A497FF3651B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6889-CF6F-472D-9689-01CB228B54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9980-364F-493B-B7D3-3A497FF3651B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B5F6889-CF6F-472D-9689-01CB228B54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2A39980-364F-493B-B7D3-3A497FF3651B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5F6889-CF6F-472D-9689-01CB228B54C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22.xml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" Target="slide22.xml"/><Relationship Id="rId7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" Target="slide22.xml"/><Relationship Id="rId7" Type="http://schemas.openxmlformats.org/officeDocument/2006/relationships/image" Target="../media/image6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" Target="slide22.xml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77.png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" Target="slide22.xml"/><Relationship Id="rId7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s://www.youtube.com/watch?v=K2LUu59hT2U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Cyprus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This is our small island in the Mediterranean Sea</a:t>
            </a:r>
          </a:p>
          <a:p>
            <a:pPr algn="ctr"/>
            <a:r>
              <a:rPr lang="en-US" sz="2000" dirty="0" smtClean="0"/>
              <a:t>Here the Greek Goddess of Beauty and Love Aphrodite was born in the ancient years thus the island is called the Island of Aphrodite</a:t>
            </a:r>
            <a:r>
              <a:rPr lang="el-GR" sz="2000" dirty="0" smtClean="0"/>
              <a:t> </a:t>
            </a:r>
            <a:r>
              <a:rPr lang="en-US" sz="2000" dirty="0" smtClean="0"/>
              <a:t>(</a:t>
            </a:r>
            <a:r>
              <a:rPr lang="el-GR" sz="2000" dirty="0" smtClean="0"/>
              <a:t>Το νησί της Αφροδίτης)</a:t>
            </a:r>
          </a:p>
          <a:p>
            <a:pPr algn="ctr"/>
            <a:r>
              <a:rPr lang="en-US" sz="2000" dirty="0" smtClean="0"/>
              <a:t>The Ancient Greek </a:t>
            </a:r>
            <a:r>
              <a:rPr lang="en-US" sz="2000" dirty="0"/>
              <a:t>Gods </a:t>
            </a:r>
            <a:r>
              <a:rPr lang="en-US" sz="2000" dirty="0" smtClean="0"/>
              <a:t>ate ambrosia(</a:t>
            </a:r>
            <a:r>
              <a:rPr lang="el-GR" sz="2000" dirty="0" smtClean="0"/>
              <a:t>αμβροσία)</a:t>
            </a:r>
            <a:r>
              <a:rPr lang="en-US" sz="2000" dirty="0" smtClean="0"/>
              <a:t> as the name of our project the food that gave them immortality.</a:t>
            </a:r>
          </a:p>
        </p:txBody>
      </p:sp>
      <p:pic>
        <p:nvPicPr>
          <p:cNvPr id="6" name="Picture 5" descr="cypr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2819400"/>
            <a:ext cx="5105400" cy="377525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048000" y="5638800"/>
            <a:ext cx="3810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5638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Limassol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The teachers!</a:t>
            </a:r>
            <a:endParaRPr lang="en-US" dirty="0"/>
          </a:p>
        </p:txBody>
      </p:sp>
      <p:pic>
        <p:nvPicPr>
          <p:cNvPr id="1026" name="Picture 2" descr="C:\Users\Student\Desktop\etwinning\Fotografies\Daskales\DSCN1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01437"/>
            <a:ext cx="6705600" cy="502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And of course</a:t>
            </a:r>
            <a:r>
              <a:rPr lang="en-US" dirty="0" smtClean="0"/>
              <a:t>….some of our </a:t>
            </a:r>
            <a:r>
              <a:rPr lang="en-US" dirty="0" smtClean="0"/>
              <a:t>students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1" y="3505200"/>
            <a:ext cx="1085851" cy="1447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0" y="5298138"/>
            <a:ext cx="1066800" cy="1422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336759"/>
            <a:ext cx="1106554" cy="14754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56" y="5254403"/>
            <a:ext cx="1143000" cy="152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196" y="3363657"/>
            <a:ext cx="1136681" cy="15155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71" y="5279734"/>
            <a:ext cx="1094406" cy="14592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254403"/>
            <a:ext cx="1061766" cy="1415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3856" y="3340091"/>
            <a:ext cx="1143000" cy="15239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54" y="5298137"/>
            <a:ext cx="1066800" cy="1422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23" y="3460449"/>
            <a:ext cx="1052731" cy="14036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24" y="3460449"/>
            <a:ext cx="1052730" cy="14036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314370"/>
            <a:ext cx="1058141" cy="14108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26" y="1789291"/>
            <a:ext cx="1058141" cy="14108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00" y="1721176"/>
            <a:ext cx="1182777" cy="15770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1800544"/>
            <a:ext cx="1058141" cy="14108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196" y="1707321"/>
            <a:ext cx="1128059" cy="15040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92" y="1707822"/>
            <a:ext cx="1157723" cy="15436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7" y="1744801"/>
            <a:ext cx="1167245" cy="1556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Some traditional goodies of our Country…</a:t>
            </a:r>
            <a:endParaRPr lang="en-US" dirty="0"/>
          </a:p>
        </p:txBody>
      </p:sp>
      <p:pic>
        <p:nvPicPr>
          <p:cNvPr id="6" name="Picture 5" descr="flaou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3048000" cy="2286000"/>
          </a:xfrm>
          <a:prstGeom prst="rect">
            <a:avLst/>
          </a:prstGeom>
        </p:spPr>
      </p:pic>
      <p:pic>
        <p:nvPicPr>
          <p:cNvPr id="7" name="Picture 6" descr="koup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428999"/>
            <a:ext cx="2619375" cy="1962003"/>
          </a:xfrm>
          <a:prstGeom prst="rect">
            <a:avLst/>
          </a:prstGeom>
        </p:spPr>
      </p:pic>
      <p:pic>
        <p:nvPicPr>
          <p:cNvPr id="9" name="Picture 8" descr="antho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7975" y="1794164"/>
            <a:ext cx="3505200" cy="2628900"/>
          </a:xfrm>
          <a:prstGeom prst="rect">
            <a:avLst/>
          </a:prstGeom>
        </p:spPr>
      </p:pic>
      <p:pic>
        <p:nvPicPr>
          <p:cNvPr id="10" name="Picture 9" descr="sieftali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4284" y="825662"/>
            <a:ext cx="2908414" cy="1937004"/>
          </a:xfrm>
          <a:prstGeom prst="rect">
            <a:avLst/>
          </a:prstGeom>
        </p:spPr>
      </p:pic>
      <p:pic>
        <p:nvPicPr>
          <p:cNvPr id="11" name="Picture 10" descr="siousiouko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4284" y="2765265"/>
            <a:ext cx="2882132" cy="2133688"/>
          </a:xfrm>
          <a:prstGeom prst="rect">
            <a:avLst/>
          </a:prstGeom>
        </p:spPr>
      </p:pic>
      <p:pic>
        <p:nvPicPr>
          <p:cNvPr id="12" name="Picture 11" descr="halloumi chees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38475" y="4648200"/>
            <a:ext cx="3124200" cy="19424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02" y="5171425"/>
            <a:ext cx="2549236" cy="16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20" y="4864767"/>
            <a:ext cx="2660459" cy="199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We thought this is something you would like to play with your students…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6670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aim of the game is to match the same pictures </a:t>
            </a:r>
          </a:p>
          <a:p>
            <a:pPr algn="ctr"/>
            <a:r>
              <a:rPr lang="en-US" sz="2400" dirty="0" smtClean="0"/>
              <a:t>with food from the Cypriot cuisine</a:t>
            </a:r>
            <a:r>
              <a:rPr lang="en-US" sz="2400" dirty="0" smtClean="0"/>
              <a:t>.</a:t>
            </a:r>
          </a:p>
          <a:p>
            <a:pPr algn="ctr"/>
            <a:r>
              <a:rPr lang="en-US" sz="2400" dirty="0" smtClean="0"/>
              <a:t>Click on the pictures to find out if you are right or wrong.</a:t>
            </a:r>
            <a:endParaRPr lang="en-US" sz="2400" dirty="0" smtClean="0"/>
          </a:p>
          <a:p>
            <a:pPr algn="ctr"/>
            <a:r>
              <a:rPr lang="en-US" sz="2400" dirty="0" smtClean="0"/>
              <a:t>Good luck !!!!</a:t>
            </a:r>
          </a:p>
          <a:p>
            <a:pPr algn="ctr"/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75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3429000" cy="253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9800" y="3301598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siousioukos (</a:t>
            </a:r>
            <a:r>
              <a:rPr lang="el-GR" sz="2800" dirty="0" smtClean="0"/>
              <a:t>σιουσιούκος)</a:t>
            </a:r>
            <a:endParaRPr lang="en-US" sz="2800" dirty="0"/>
          </a:p>
        </p:txBody>
      </p:sp>
      <p:pic>
        <p:nvPicPr>
          <p:cNvPr id="2051" name="Picture 3">
            <a:hlinkClick r:id="" action="ppaction://hlinkshowjump?jump=lastslide">
              <a:snd r:embed="rId3" name="bomb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3399"/>
            <a:ext cx="2528211" cy="168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hlinkshowjump?jump=lastslide">
              <a:snd r:embed="rId3" name="bomb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18" y="4374068"/>
            <a:ext cx="2212181" cy="165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6" action="ppaction://hlinksldjump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85" y="4408704"/>
            <a:ext cx="2236393" cy="165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7543800" y="6248400"/>
            <a:ext cx="101817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745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"/>
            <a:ext cx="3810000" cy="285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35052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flaounes (</a:t>
            </a:r>
            <a:r>
              <a:rPr lang="el-GR" sz="2800" dirty="0" smtClean="0"/>
              <a:t>φλαούνες)</a:t>
            </a:r>
            <a:endParaRPr lang="en-US" sz="2800" dirty="0"/>
          </a:p>
        </p:txBody>
      </p:sp>
      <p:pic>
        <p:nvPicPr>
          <p:cNvPr id="3075" name="Picture 3">
            <a:hlinkClick r:id="" action="ppaction://hlinkshowjump?jump=lastslide">
              <a:snd r:embed="rId3" name="bomb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93" y="4322618"/>
            <a:ext cx="1928813" cy="14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>
            <a:hlinkClick r:id="" action="ppaction://hlinkshowjump?jump=lastslide">
              <a:snd r:embed="rId3" name="bomb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82" y="4322618"/>
            <a:ext cx="2324236" cy="14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>
            <a:hlinkClick r:id="rId6" action="ppaction://hlinksldjump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31445"/>
            <a:ext cx="2057581" cy="154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55" y="6096000"/>
            <a:ext cx="10493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51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39787"/>
            <a:ext cx="2895600" cy="216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3007499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err="1"/>
              <a:t>α</a:t>
            </a:r>
            <a:r>
              <a:rPr lang="en-US" sz="2800" dirty="0" smtClean="0"/>
              <a:t>nthoi (</a:t>
            </a:r>
            <a:r>
              <a:rPr lang="el-GR" sz="2800" dirty="0" smtClean="0"/>
              <a:t>ανθοί)</a:t>
            </a:r>
            <a:endParaRPr lang="en-US" sz="2800" dirty="0"/>
          </a:p>
        </p:txBody>
      </p:sp>
      <p:pic>
        <p:nvPicPr>
          <p:cNvPr id="4100" name="Picture 4">
            <a:hlinkClick r:id="" action="ppaction://hlinkshowjump?jump=lastslide">
              <a:snd r:embed="rId3" name="bomb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60" y="4110470"/>
            <a:ext cx="222595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hlinkClick r:id="rId5" action="ppaction://hlinksldjump">
              <a:snd r:embed="rId6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18" y="4021560"/>
            <a:ext cx="2098964" cy="156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hlinkClick r:id="" action="ppaction://hlinkshowjump?jump=lastslide">
              <a:snd r:embed="rId3" name="bomb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21560"/>
            <a:ext cx="2261229" cy="170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96000"/>
            <a:ext cx="10493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99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341473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29718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halloumi</a:t>
            </a:r>
            <a:r>
              <a:rPr lang="el-GR" sz="2800" dirty="0" smtClean="0"/>
              <a:t>(χαλλούμι)</a:t>
            </a:r>
            <a:endParaRPr lang="en-US" sz="2800" dirty="0"/>
          </a:p>
        </p:txBody>
      </p:sp>
      <p:pic>
        <p:nvPicPr>
          <p:cNvPr id="5124" name="Picture 4">
            <a:hlinkClick r:id="" action="ppaction://hlinkshowjump?jump=lastslide">
              <a:snd r:embed="rId3" name="bomb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34" y="3973262"/>
            <a:ext cx="261620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hlinkClick r:id="" action="ppaction://hlinkshowjump?jump=lastslide">
              <a:snd r:embed="rId3" name="bomb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38599"/>
            <a:ext cx="2444084" cy="183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>
            <a:hlinkClick r:id="rId6" action="ppaction://hlinksldjump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" y="4066308"/>
            <a:ext cx="2889373" cy="180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633" y="6172200"/>
            <a:ext cx="10493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5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0"/>
            <a:ext cx="3311597" cy="248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3" action="ppaction://hlinksldjump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55915"/>
            <a:ext cx="2209800" cy="166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3285564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Koupepia</a:t>
            </a:r>
            <a:r>
              <a:rPr lang="el-GR" sz="2800" dirty="0" smtClean="0"/>
              <a:t>(κουπέπια)</a:t>
            </a:r>
            <a:endParaRPr lang="en-US" sz="2800" dirty="0"/>
          </a:p>
        </p:txBody>
      </p:sp>
      <p:pic>
        <p:nvPicPr>
          <p:cNvPr id="6148" name="Picture 4">
            <a:hlinkClick r:id="" action="ppaction://hlinkshowjump?jump=lastslide">
              <a:snd r:embed="rId6" name="bomb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67" y="4394065"/>
            <a:ext cx="2547937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>
            <a:hlinkClick r:id="" action="ppaction://hlinkshowjump?jump=lastslide">
              <a:snd r:embed="rId6" name="bomb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8" y="4420809"/>
            <a:ext cx="2550102" cy="169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454" y="6172200"/>
            <a:ext cx="10493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1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838200"/>
            <a:ext cx="3733800" cy="247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3313442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loukanika</a:t>
            </a:r>
            <a:r>
              <a:rPr lang="el-GR" sz="2800" dirty="0" smtClean="0"/>
              <a:t>(λουκάνικα)</a:t>
            </a:r>
            <a:endParaRPr lang="en-US" sz="2800" dirty="0"/>
          </a:p>
        </p:txBody>
      </p:sp>
      <p:pic>
        <p:nvPicPr>
          <p:cNvPr id="7171" name="Picture 3">
            <a:hlinkClick r:id="rId3" action="ppaction://hlinksldjump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44" y="4343400"/>
            <a:ext cx="2474912" cy="164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>
            <a:hlinkClick r:id="" action="ppaction://hlinkshowjump?jump=lastslide">
              <a:snd r:embed="rId6" name="bomb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4521"/>
            <a:ext cx="2209800" cy="165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>
            <a:hlinkClick r:id="" action="ppaction://hlinkshowjump?jump=lastslide">
              <a:snd r:embed="rId6" name="bomb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56" y="4344520"/>
            <a:ext cx="2218208" cy="164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63" y="6172200"/>
            <a:ext cx="10493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36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Limassol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pPr algn="ctr"/>
            <a:r>
              <a:rPr lang="en-US" dirty="0" smtClean="0"/>
              <a:t>This is our town – Limassol (</a:t>
            </a:r>
            <a:r>
              <a:rPr lang="el-GR" dirty="0" smtClean="0"/>
              <a:t>Λεμεσός - </a:t>
            </a:r>
            <a:r>
              <a:rPr lang="en-US" dirty="0" smtClean="0"/>
              <a:t>Lemesos in Greek)</a:t>
            </a:r>
            <a:endParaRPr lang="en-US" dirty="0"/>
          </a:p>
        </p:txBody>
      </p:sp>
      <p:pic>
        <p:nvPicPr>
          <p:cNvPr id="4" name="Picture 3" descr="s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057400"/>
            <a:ext cx="3623733" cy="2038350"/>
          </a:xfrm>
          <a:prstGeom prst="rect">
            <a:avLst/>
          </a:prstGeom>
        </p:spPr>
      </p:pic>
      <p:pic>
        <p:nvPicPr>
          <p:cNvPr id="5" name="Picture 4" descr="limassol ol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1676399"/>
            <a:ext cx="2695575" cy="2019079"/>
          </a:xfrm>
          <a:prstGeom prst="rect">
            <a:avLst/>
          </a:prstGeom>
        </p:spPr>
      </p:pic>
      <p:pic>
        <p:nvPicPr>
          <p:cNvPr id="6" name="Picture 5" descr="mol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9852" y="3962400"/>
            <a:ext cx="3682148" cy="2133600"/>
          </a:xfrm>
          <a:prstGeom prst="rect">
            <a:avLst/>
          </a:prstGeom>
        </p:spPr>
      </p:pic>
      <p:pic>
        <p:nvPicPr>
          <p:cNvPr id="7" name="Picture 6" descr="Limassol_Marina_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4343400"/>
            <a:ext cx="3200400" cy="213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"/>
            <a:ext cx="3581400" cy="268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3141965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koupes(</a:t>
            </a:r>
            <a:r>
              <a:rPr lang="el-GR" sz="2800" dirty="0" smtClean="0"/>
              <a:t>κούπες)</a:t>
            </a:r>
            <a:endParaRPr lang="en-US" sz="2800" dirty="0"/>
          </a:p>
        </p:txBody>
      </p:sp>
      <p:pic>
        <p:nvPicPr>
          <p:cNvPr id="8195" name="Picture 3">
            <a:hlinkClick r:id="rId3" action="ppaction://hlinksldjump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06" y="4343399"/>
            <a:ext cx="2592388" cy="194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>
            <a:hlinkClick r:id="" action="ppaction://hlinkshowjump?jump=lastslide">
              <a:snd r:embed="rId6" name="bomb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43812"/>
            <a:ext cx="2590800" cy="193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>
            <a:hlinkClick r:id="" action="ppaction://hlinkshowjump?jump=lastslide">
              <a:snd r:embed="rId6" name="bomb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35941"/>
            <a:ext cx="2815178" cy="175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6283673"/>
            <a:ext cx="10493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46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3400"/>
            <a:ext cx="344973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2828925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Sieftalia</a:t>
            </a:r>
            <a:r>
              <a:rPr lang="el-GR" sz="2800" dirty="0" smtClean="0"/>
              <a:t>(σιεφταλιά)</a:t>
            </a:r>
            <a:endParaRPr lang="en-US" sz="2800" dirty="0"/>
          </a:p>
        </p:txBody>
      </p:sp>
      <p:pic>
        <p:nvPicPr>
          <p:cNvPr id="9219" name="Picture 3">
            <a:hlinkClick r:id="rId3" action="ppaction://hlinksldjump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2410691" cy="160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>
            <a:hlinkClick r:id="" action="ppaction://hlinkshowjump?jump=lastslide">
              <a:snd r:embed="rId6" name="bomb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94018"/>
            <a:ext cx="221297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>
            <a:hlinkClick r:id="" action="ppaction://hlinkshowjump?jump=lastslide">
              <a:snd r:embed="rId6" name="bomb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05924"/>
            <a:ext cx="247491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7" y="6096000"/>
            <a:ext cx="10493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62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63782"/>
            <a:ext cx="5146964" cy="4448448"/>
          </a:xfrm>
          <a:prstGeom prst="rect">
            <a:avLst/>
          </a:prstGeom>
        </p:spPr>
      </p:pic>
      <p:sp>
        <p:nvSpPr>
          <p:cNvPr id="3" name="Left Arrow 2">
            <a:hlinkClick r:id="" action="ppaction://hlinkshowjump?jump=lastslideviewed"/>
          </p:cNvPr>
          <p:cNvSpPr/>
          <p:nvPr/>
        </p:nvSpPr>
        <p:spPr>
          <a:xfrm>
            <a:off x="381000" y="6019800"/>
            <a:ext cx="9906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516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4343400" cy="4561562"/>
          </a:xfrm>
          <a:prstGeom prst="rect">
            <a:avLst/>
          </a:prstGeom>
        </p:spPr>
      </p:pic>
      <p:pic>
        <p:nvPicPr>
          <p:cNvPr id="10242" name="Picture 2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19800"/>
            <a:ext cx="10112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69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Limassol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pPr algn="ctr"/>
            <a:r>
              <a:rPr lang="en-US" dirty="0" smtClean="0"/>
              <a:t>Limassol is situated at the southern part of the island and it has a lot of historical places to visit as well as tourist attractions</a:t>
            </a:r>
          </a:p>
          <a:p>
            <a:pPr algn="ctr">
              <a:buNone/>
            </a:pPr>
            <a:endParaRPr lang="en-US" dirty="0"/>
          </a:p>
        </p:txBody>
      </p:sp>
      <p:pic>
        <p:nvPicPr>
          <p:cNvPr id="4" name="Picture 3" descr="kolossi cast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133600"/>
            <a:ext cx="2476500" cy="1847850"/>
          </a:xfrm>
          <a:prstGeom prst="rect">
            <a:avLst/>
          </a:prstGeom>
        </p:spPr>
      </p:pic>
      <p:pic>
        <p:nvPicPr>
          <p:cNvPr id="5" name="Picture 4" descr="cur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2514600"/>
            <a:ext cx="2667000" cy="1778000"/>
          </a:xfrm>
          <a:prstGeom prst="rect">
            <a:avLst/>
          </a:prstGeom>
        </p:spPr>
      </p:pic>
      <p:pic>
        <p:nvPicPr>
          <p:cNvPr id="6" name="Picture 5" descr="castle limasso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2057400"/>
            <a:ext cx="2619375" cy="1743075"/>
          </a:xfrm>
          <a:prstGeom prst="rect">
            <a:avLst/>
          </a:prstGeom>
        </p:spPr>
      </p:pic>
      <p:pic>
        <p:nvPicPr>
          <p:cNvPr id="7" name="Picture 6" descr="twi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14800"/>
            <a:ext cx="3429000" cy="1905000"/>
          </a:xfrm>
          <a:prstGeom prst="rect">
            <a:avLst/>
          </a:prstGeom>
        </p:spPr>
      </p:pic>
      <p:pic>
        <p:nvPicPr>
          <p:cNvPr id="8" name="Picture 7" descr="limasso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1200" y="3962400"/>
            <a:ext cx="3089189" cy="2057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Here you can watch a video along the coastline of Limassol</a:t>
            </a:r>
          </a:p>
          <a:p>
            <a:r>
              <a:rPr lang="en-US" dirty="0" smtClean="0">
                <a:hlinkClick r:id="rId7"/>
              </a:rPr>
              <a:t>https://www.youtube.com/watch?v=K2LUu59hT2U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Our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389120"/>
          </a:xfrm>
        </p:spPr>
        <p:txBody>
          <a:bodyPr/>
          <a:lstStyle/>
          <a:p>
            <a:pPr algn="ctr"/>
            <a:r>
              <a:rPr lang="en-US" dirty="0" smtClean="0"/>
              <a:t>Our school is located in the centre of the town in the area of Mesa Geitonia </a:t>
            </a:r>
          </a:p>
          <a:p>
            <a:pPr algn="ctr">
              <a:buNone/>
            </a:pPr>
            <a:r>
              <a:rPr lang="en-US" dirty="0" smtClean="0"/>
              <a:t>and it has three pre-primary classes </a:t>
            </a:r>
          </a:p>
          <a:p>
            <a:pPr algn="ctr">
              <a:buNone/>
            </a:pPr>
            <a:r>
              <a:rPr lang="en-US" dirty="0" smtClean="0"/>
              <a:t>with 25 children in each class</a:t>
            </a:r>
          </a:p>
          <a:p>
            <a:pPr algn="ctr">
              <a:buNone/>
            </a:pPr>
            <a:endParaRPr lang="en-US" dirty="0"/>
          </a:p>
        </p:txBody>
      </p:sp>
      <p:pic>
        <p:nvPicPr>
          <p:cNvPr id="4" name="Picture 3" descr="DSCN1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276600"/>
            <a:ext cx="4572000" cy="3429000"/>
          </a:xfrm>
          <a:prstGeom prst="rect">
            <a:avLst/>
          </a:prstGeom>
        </p:spPr>
      </p:pic>
      <p:pic>
        <p:nvPicPr>
          <p:cNvPr id="5" name="Picture 4" descr="DSCN13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71800"/>
            <a:ext cx="4165600" cy="312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Our school’s entrance</a:t>
            </a:r>
            <a:endParaRPr lang="en-US" dirty="0"/>
          </a:p>
        </p:txBody>
      </p:sp>
      <p:pic>
        <p:nvPicPr>
          <p:cNvPr id="7" name="Content Placeholder 6" descr="DSCN139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4040188" cy="3030141"/>
          </a:xfrm>
        </p:spPr>
      </p:pic>
      <p:pic>
        <p:nvPicPr>
          <p:cNvPr id="8" name="Content Placeholder 7" descr="DSCN140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95800" y="3581400"/>
            <a:ext cx="4041775" cy="3031331"/>
          </a:xfrm>
        </p:spPr>
      </p:pic>
      <p:sp>
        <p:nvSpPr>
          <p:cNvPr id="9" name="TextBox 8"/>
          <p:cNvSpPr txBox="1"/>
          <p:nvPr/>
        </p:nvSpPr>
        <p:spPr>
          <a:xfrm>
            <a:off x="4419600" y="28956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Our Head teacher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Our classes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08804" y="1219200"/>
            <a:ext cx="4041775" cy="959643"/>
          </a:xfrm>
        </p:spPr>
        <p:txBody>
          <a:bodyPr>
            <a:normAutofit/>
          </a:bodyPr>
          <a:lstStyle/>
          <a:p>
            <a:r>
              <a:rPr lang="en-US" b="0" dirty="0" smtClean="0"/>
              <a:t>Ms. Kiriaki’s Class </a:t>
            </a:r>
          </a:p>
          <a:p>
            <a:r>
              <a:rPr lang="en-US" b="0" dirty="0" smtClean="0"/>
              <a:t>N1</a:t>
            </a:r>
            <a:endParaRPr lang="en-US" b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3962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3926179" cy="341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914400"/>
          </a:xfrm>
        </p:spPr>
        <p:txBody>
          <a:bodyPr/>
          <a:lstStyle/>
          <a:p>
            <a:pPr algn="ctr"/>
            <a:r>
              <a:rPr lang="en-US" dirty="0" smtClean="0"/>
              <a:t>Our classes</a:t>
            </a:r>
            <a:endParaRPr lang="en-US" dirty="0"/>
          </a:p>
        </p:txBody>
      </p:sp>
      <p:pic>
        <p:nvPicPr>
          <p:cNvPr id="6" name="Content Placeholder 5" descr="DSCN14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990600"/>
            <a:ext cx="4038600" cy="3028950"/>
          </a:xfrm>
        </p:spPr>
      </p:pic>
      <p:pic>
        <p:nvPicPr>
          <p:cNvPr id="7" name="Content Placeholder 6" descr="DSCN14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3200400"/>
            <a:ext cx="4038600" cy="3028950"/>
          </a:xfrm>
        </p:spPr>
      </p:pic>
      <p:sp>
        <p:nvSpPr>
          <p:cNvPr id="8" name="TextBox 7"/>
          <p:cNvSpPr txBox="1"/>
          <p:nvPr/>
        </p:nvSpPr>
        <p:spPr>
          <a:xfrm>
            <a:off x="4572000" y="11430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Ms Antrie’s Class N2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Our classes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12954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Ms. Eleni’s Class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N3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3962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4317228" cy="32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Our playground</a:t>
            </a:r>
            <a:endParaRPr lang="en-US" dirty="0"/>
          </a:p>
        </p:txBody>
      </p:sp>
      <p:pic>
        <p:nvPicPr>
          <p:cNvPr id="5" name="Content Placeholder 4" descr="DSCN13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4038600" cy="3028950"/>
          </a:xfrm>
        </p:spPr>
      </p:pic>
      <p:pic>
        <p:nvPicPr>
          <p:cNvPr id="6" name="Content Placeholder 5" descr="DSCN139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066800"/>
            <a:ext cx="4038600" cy="3028950"/>
          </a:xfrm>
        </p:spPr>
      </p:pic>
      <p:pic>
        <p:nvPicPr>
          <p:cNvPr id="7" name="Picture 6" descr="DSCN14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733800"/>
            <a:ext cx="4165600" cy="3124200"/>
          </a:xfrm>
          <a:prstGeom prst="rect">
            <a:avLst/>
          </a:prstGeom>
        </p:spPr>
      </p:pic>
      <p:pic>
        <p:nvPicPr>
          <p:cNvPr id="8" name="Picture 7" descr="DSCN13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733800"/>
            <a:ext cx="4165600" cy="312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327</TotalTime>
  <Words>271</Words>
  <Application>Microsoft Office PowerPoint</Application>
  <PresentationFormat>On-screen Show (4:3)</PresentationFormat>
  <Paragraphs>43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Flow</vt:lpstr>
      <vt:lpstr>Cyprus</vt:lpstr>
      <vt:lpstr>Limassol</vt:lpstr>
      <vt:lpstr>Limassol</vt:lpstr>
      <vt:lpstr>Our school</vt:lpstr>
      <vt:lpstr>Our school’s entrance</vt:lpstr>
      <vt:lpstr>Our classes</vt:lpstr>
      <vt:lpstr>Our classes</vt:lpstr>
      <vt:lpstr>Our classes</vt:lpstr>
      <vt:lpstr>Our playground</vt:lpstr>
      <vt:lpstr>The teachers!</vt:lpstr>
      <vt:lpstr>And of course….some of our students</vt:lpstr>
      <vt:lpstr>Some traditional goodies of our Country…</vt:lpstr>
      <vt:lpstr>We thought this is something you would like to play with your students…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Cyprus</dc:title>
  <dc:creator>Lakis</dc:creator>
  <cp:lastModifiedBy>Student</cp:lastModifiedBy>
  <cp:revision>37</cp:revision>
  <dcterms:created xsi:type="dcterms:W3CDTF">2015-11-05T13:32:45Z</dcterms:created>
  <dcterms:modified xsi:type="dcterms:W3CDTF">2015-11-06T08:22:51Z</dcterms:modified>
</cp:coreProperties>
</file>