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2" d="100"/>
          <a:sy n="42" d="100"/>
        </p:scale>
        <p:origin x="7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814D7-1E48-4955-B2D6-C6B16475677F}" type="datetimeFigureOut">
              <a:rPr lang="fr-FR" smtClean="0"/>
              <a:t>01/05/2016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75D25-368B-472A-9DF3-CE702DAB65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4460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814D7-1E48-4955-B2D6-C6B16475677F}" type="datetimeFigureOut">
              <a:rPr lang="fr-FR" smtClean="0"/>
              <a:t>01/05/2016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75D25-368B-472A-9DF3-CE702DAB65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7218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814D7-1E48-4955-B2D6-C6B16475677F}" type="datetimeFigureOut">
              <a:rPr lang="fr-FR" smtClean="0"/>
              <a:t>01/05/2016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75D25-368B-472A-9DF3-CE702DAB65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6250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814D7-1E48-4955-B2D6-C6B16475677F}" type="datetimeFigureOut">
              <a:rPr lang="fr-FR" smtClean="0"/>
              <a:t>01/05/2016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75D25-368B-472A-9DF3-CE702DAB65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9240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814D7-1E48-4955-B2D6-C6B16475677F}" type="datetimeFigureOut">
              <a:rPr lang="fr-FR" smtClean="0"/>
              <a:t>01/05/2016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75D25-368B-472A-9DF3-CE702DAB65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2682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814D7-1E48-4955-B2D6-C6B16475677F}" type="datetimeFigureOut">
              <a:rPr lang="fr-FR" smtClean="0"/>
              <a:t>01/05/2016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75D25-368B-472A-9DF3-CE702DAB65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5416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814D7-1E48-4955-B2D6-C6B16475677F}" type="datetimeFigureOut">
              <a:rPr lang="fr-FR" smtClean="0"/>
              <a:t>01/05/2016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75D25-368B-472A-9DF3-CE702DAB65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2886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814D7-1E48-4955-B2D6-C6B16475677F}" type="datetimeFigureOut">
              <a:rPr lang="fr-FR" smtClean="0"/>
              <a:t>01/05/2016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75D25-368B-472A-9DF3-CE702DAB65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48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814D7-1E48-4955-B2D6-C6B16475677F}" type="datetimeFigureOut">
              <a:rPr lang="fr-FR" smtClean="0"/>
              <a:t>01/05/2016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75D25-368B-472A-9DF3-CE702DAB65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436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814D7-1E48-4955-B2D6-C6B16475677F}" type="datetimeFigureOut">
              <a:rPr lang="fr-FR" smtClean="0"/>
              <a:t>01/05/2016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75D25-368B-472A-9DF3-CE702DAB65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3457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814D7-1E48-4955-B2D6-C6B16475677F}" type="datetimeFigureOut">
              <a:rPr lang="fr-FR" smtClean="0"/>
              <a:t>01/05/2016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75D25-368B-472A-9DF3-CE702DAB65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050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814D7-1E48-4955-B2D6-C6B16475677F}" type="datetimeFigureOut">
              <a:rPr lang="fr-FR" smtClean="0"/>
              <a:t>01/05/2016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75D25-368B-472A-9DF3-CE702DAB65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0360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56360" y="0"/>
            <a:ext cx="9144000" cy="2387600"/>
          </a:xfrm>
        </p:spPr>
        <p:txBody>
          <a:bodyPr/>
          <a:lstStyle/>
          <a:p>
            <a:r>
              <a:rPr lang="fr-FR" dirty="0"/>
              <a:t>Le hérisson qui avait perdu ses piquants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729798"/>
            <a:ext cx="9144000" cy="1655762"/>
          </a:xfrm>
        </p:spPr>
        <p:txBody>
          <a:bodyPr/>
          <a:lstStyle/>
          <a:p>
            <a:r>
              <a:rPr lang="fr-FR" dirty="0"/>
              <a:t>Texte : CPD</a:t>
            </a:r>
          </a:p>
          <a:p>
            <a:r>
              <a:rPr lang="fr-FR" dirty="0"/>
              <a:t>Illustrations : CPD</a:t>
            </a:r>
          </a:p>
          <a:p>
            <a:r>
              <a:rPr lang="fr-FR" dirty="0"/>
              <a:t>Inspiré par une histoire présentée par la classe chypriote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2480" y="2498090"/>
            <a:ext cx="2975610" cy="223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860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Une semaine après, une dame âgée arriva et lui ôta deux piques pour remplacer ses aiguilles à tricoter perdues.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2017222"/>
            <a:ext cx="3086100" cy="420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09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59601"/>
          </a:xfrm>
        </p:spPr>
        <p:txBody>
          <a:bodyPr>
            <a:normAutofit fontScale="90000"/>
          </a:bodyPr>
          <a:lstStyle/>
          <a:p>
            <a:r>
              <a:rPr lang="fr-FR" dirty="0"/>
              <a:t>Quand son réveil sonna la fin de l’hiver le hérisson se réveilla, vit qu’il n’avait plus de piquants et pleura de tristesse.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156" y="2224726"/>
            <a:ext cx="4501455" cy="338359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479" y="3063240"/>
            <a:ext cx="4237983" cy="312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02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Un monsieur passa. Il vendait des sodas avec des pailles car il faisait très chaud.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75560"/>
            <a:ext cx="4882816" cy="371094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3427" y="2575560"/>
            <a:ext cx="5060373" cy="371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063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Il vit le hérisson tout attristé et il remplaça ses piquants avec des pailles multicolores.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690688"/>
            <a:ext cx="6286500" cy="469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651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99345"/>
          </a:xfrm>
        </p:spPr>
        <p:txBody>
          <a:bodyPr>
            <a:normAutofit fontScale="90000"/>
          </a:bodyPr>
          <a:lstStyle/>
          <a:p>
            <a:r>
              <a:rPr lang="fr-FR" dirty="0"/>
              <a:t>Quand les autres hérissons le virent, ils le choisirent comme roi car il était le plus beau de tous.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307" y="1693123"/>
            <a:ext cx="6119813" cy="426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200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84220" y="563880"/>
            <a:ext cx="6111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Travail réalisé en lien avec le projet </a:t>
            </a:r>
            <a:r>
              <a:rPr lang="fr-FR" sz="2400" dirty="0" err="1"/>
              <a:t>eTwinning</a:t>
            </a:r>
            <a:r>
              <a:rPr lang="fr-FR" sz="2400" dirty="0"/>
              <a:t> </a:t>
            </a:r>
          </a:p>
          <a:p>
            <a:endParaRPr lang="fr-FR" sz="2400" dirty="0"/>
          </a:p>
          <a:p>
            <a:pPr algn="ctr"/>
            <a:r>
              <a:rPr lang="fr-FR" sz="4800" b="1" dirty="0">
                <a:solidFill>
                  <a:schemeClr val="accent1">
                    <a:lumMod val="75000"/>
                  </a:schemeClr>
                </a:solidFill>
              </a:rPr>
              <a:t>Land of </a:t>
            </a:r>
            <a:r>
              <a:rPr lang="fr-FR" sz="4800" b="1" dirty="0" err="1">
                <a:solidFill>
                  <a:schemeClr val="accent1">
                    <a:lumMod val="75000"/>
                  </a:schemeClr>
                </a:solidFill>
              </a:rPr>
              <a:t>Ambrosia</a:t>
            </a:r>
            <a:r>
              <a:rPr lang="fr-FR" sz="4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220" y="3072027"/>
            <a:ext cx="4831080" cy="271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710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Il était une fois un hérisson qui se promenait en été au milieu de l’herbe et des fleurs.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99" y="1868202"/>
            <a:ext cx="3558538" cy="2550285"/>
          </a:xfr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160" y="1854389"/>
            <a:ext cx="3662997" cy="256409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3888" y="3671314"/>
            <a:ext cx="3624320" cy="266991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4086" y="1850896"/>
            <a:ext cx="2263923" cy="166021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981" y="3077605"/>
            <a:ext cx="1521056" cy="86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417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Trois mois passèrent. Il vit que les feuilles tombaient des arbres, que l’automne arrivait.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020" y="1690688"/>
            <a:ext cx="6073140" cy="4554855"/>
          </a:xfrm>
        </p:spPr>
      </p:pic>
    </p:spTree>
    <p:extLst>
      <p:ext uri="{BB962C8B-B14F-4D97-AF65-F5344CB8AC3E}">
        <p14:creationId xmlns:p14="http://schemas.microsoft.com/office/powerpoint/2010/main" val="3860269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Il se mit à manger beaucoup en prévision de l’hiver où il ne trouverait plus rien à croquer.</a:t>
            </a:r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920" y="1917224"/>
            <a:ext cx="6164580" cy="4623435"/>
          </a:xfrm>
        </p:spPr>
      </p:pic>
    </p:spTree>
    <p:extLst>
      <p:ext uri="{BB962C8B-B14F-4D97-AF65-F5344CB8AC3E}">
        <p14:creationId xmlns:p14="http://schemas.microsoft.com/office/powerpoint/2010/main" val="1041506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L’hiver venu, il s’installa dans une grotte pour se protéger du froid.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360" y="2133632"/>
            <a:ext cx="3284220" cy="2441270"/>
          </a:xfr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" y="2133632"/>
            <a:ext cx="3112770" cy="373532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195" y="2133632"/>
            <a:ext cx="3985260" cy="290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581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3872" y="791845"/>
            <a:ext cx="4509928" cy="1325563"/>
          </a:xfrm>
        </p:spPr>
        <p:txBody>
          <a:bodyPr>
            <a:normAutofit fontScale="90000"/>
          </a:bodyPr>
          <a:lstStyle/>
          <a:p>
            <a:r>
              <a:rPr lang="fr-FR" dirty="0"/>
              <a:t>Deux centaures passèrent près de là. Ils avaient utilisé toutes leurs flèches.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" y="365125"/>
            <a:ext cx="4236720" cy="3135173"/>
          </a:xfr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872" y="3627785"/>
            <a:ext cx="4149467" cy="302219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" y="3627784"/>
            <a:ext cx="4236720" cy="302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092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23931"/>
          </a:xfrm>
        </p:spPr>
        <p:txBody>
          <a:bodyPr>
            <a:normAutofit fontScale="90000"/>
          </a:bodyPr>
          <a:lstStyle/>
          <a:p>
            <a:r>
              <a:rPr lang="fr-FR" dirty="0"/>
              <a:t>Apercevant le hérisson qui dormait, ils eurent l’idée de lui arracher six piques pour remplacer leurs flèches.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63473"/>
            <a:ext cx="2679454" cy="2835401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320" y="3648226"/>
            <a:ext cx="3772494" cy="266589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44" y="1763345"/>
            <a:ext cx="4003286" cy="376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062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80491"/>
          </a:xfrm>
        </p:spPr>
        <p:txBody>
          <a:bodyPr>
            <a:normAutofit fontScale="90000"/>
          </a:bodyPr>
          <a:lstStyle/>
          <a:p>
            <a:r>
              <a:rPr lang="fr-FR" dirty="0"/>
              <a:t>Un matin, une dame chinoise arracha deux piquants du hérisson pour en faire des baguettes et manger avec.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39" y="2574321"/>
            <a:ext cx="3020648" cy="2668239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1" y="2045616"/>
            <a:ext cx="5608319" cy="389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700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19856"/>
          </a:xfrm>
        </p:spPr>
        <p:txBody>
          <a:bodyPr>
            <a:normAutofit/>
          </a:bodyPr>
          <a:lstStyle/>
          <a:p>
            <a:r>
              <a:rPr lang="fr-FR" dirty="0"/>
              <a:t>Un mois plus tard, un fakir enleva six piques pour remplacer les clous de la planche qui lui servait de lit.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19330"/>
            <a:ext cx="4869180" cy="3603193"/>
          </a:xfr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080" y="2619330"/>
            <a:ext cx="4846320" cy="363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3835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277</Words>
  <Application>Microsoft Office PowerPoint</Application>
  <PresentationFormat>Grand écran</PresentationFormat>
  <Paragraphs>20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Thème Office</vt:lpstr>
      <vt:lpstr>Le hérisson qui avait perdu ses piquants</vt:lpstr>
      <vt:lpstr>Il était une fois un hérisson qui se promenait en été au milieu de l’herbe et des fleurs.</vt:lpstr>
      <vt:lpstr>Trois mois passèrent. Il vit que les feuilles tombaient des arbres, que l’automne arrivait.</vt:lpstr>
      <vt:lpstr>Il se mit à manger beaucoup en prévision de l’hiver où il ne trouverait plus rien à croquer.</vt:lpstr>
      <vt:lpstr>L’hiver venu, il s’installa dans une grotte pour se protéger du froid.</vt:lpstr>
      <vt:lpstr>Deux centaures passèrent près de là. Ils avaient utilisé toutes leurs flèches.</vt:lpstr>
      <vt:lpstr>Apercevant le hérisson qui dormait, ils eurent l’idée de lui arracher six piques pour remplacer leurs flèches.</vt:lpstr>
      <vt:lpstr>Un matin, une dame chinoise arracha deux piquants du hérisson pour en faire des baguettes et manger avec.</vt:lpstr>
      <vt:lpstr>Un mois plus tard, un fakir enleva six piques pour remplacer les clous de la planche qui lui servait de lit.</vt:lpstr>
      <vt:lpstr>Une semaine après, une dame âgée arriva et lui ôta deux piques pour remplacer ses aiguilles à tricoter perdues.</vt:lpstr>
      <vt:lpstr>Quand son réveil sonna la fin de l’hiver le hérisson se réveilla, vit qu’il n’avait plus de piquants et pleura de tristesse.</vt:lpstr>
      <vt:lpstr>Un monsieur passa. Il vendait des sodas avec des pailles car il faisait très chaud.</vt:lpstr>
      <vt:lpstr>Il vit le hérisson tout attristé et il remplaça ses piquants avec des pailles multicolores.</vt:lpstr>
      <vt:lpstr>Quand les autres hérissons le virent, ils le choisirent comme roi car il était le plus beau de tous.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hérisson qui avait perdu ses piquants</dc:title>
  <dc:creator>Dominique Ducamus</dc:creator>
  <cp:lastModifiedBy>Dominique Ducamus</cp:lastModifiedBy>
  <cp:revision>24</cp:revision>
  <dcterms:created xsi:type="dcterms:W3CDTF">2016-05-01T15:19:03Z</dcterms:created>
  <dcterms:modified xsi:type="dcterms:W3CDTF">2016-05-01T20:15:00Z</dcterms:modified>
</cp:coreProperties>
</file>