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2" r:id="rId4"/>
    <p:sldId id="260" r:id="rId5"/>
    <p:sldId id="258" r:id="rId6"/>
    <p:sldId id="259" r:id="rId7"/>
    <p:sldId id="263" r:id="rId8"/>
    <p:sldId id="266" r:id="rId9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031D9-139D-4F8A-B28B-05E400797725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CE4D9-2D5F-4C7A-A7C3-7517C1516A0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27A-DC06-4DAF-A785-AF4ECA68EDD1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22B4-F0C7-4721-9E45-0EB91A1AF4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27A-DC06-4DAF-A785-AF4ECA68EDD1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22B4-F0C7-4721-9E45-0EB91A1AF4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27A-DC06-4DAF-A785-AF4ECA68EDD1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22B4-F0C7-4721-9E45-0EB91A1AF4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27A-DC06-4DAF-A785-AF4ECA68EDD1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22B4-F0C7-4721-9E45-0EB91A1AF4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27A-DC06-4DAF-A785-AF4ECA68EDD1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22B4-F0C7-4721-9E45-0EB91A1AF4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27A-DC06-4DAF-A785-AF4ECA68EDD1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22B4-F0C7-4721-9E45-0EB91A1AF4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27A-DC06-4DAF-A785-AF4ECA68EDD1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22B4-F0C7-4721-9E45-0EB91A1AF4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27A-DC06-4DAF-A785-AF4ECA68EDD1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22B4-F0C7-4721-9E45-0EB91A1AF4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27A-DC06-4DAF-A785-AF4ECA68EDD1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22B4-F0C7-4721-9E45-0EB91A1AF4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27A-DC06-4DAF-A785-AF4ECA68EDD1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22B4-F0C7-4721-9E45-0EB91A1AF4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27A-DC06-4DAF-A785-AF4ECA68EDD1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22B4-F0C7-4721-9E45-0EB91A1AF4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1E27A-DC06-4DAF-A785-AF4ECA68EDD1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922B4-F0C7-4721-9E45-0EB91A1AF4F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Hello </a:t>
            </a:r>
            <a:r>
              <a:rPr lang="en-US" dirty="0" err="1" smtClean="0"/>
              <a:t>etwinners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>This is 1</a:t>
            </a:r>
            <a:r>
              <a:rPr lang="en-US" baseline="30000" dirty="0" smtClean="0"/>
              <a:t>st</a:t>
            </a:r>
            <a:r>
              <a:rPr lang="en-US" dirty="0" smtClean="0"/>
              <a:t> Primary school of </a:t>
            </a:r>
            <a:r>
              <a:rPr lang="en-US" dirty="0" err="1" smtClean="0"/>
              <a:t>Vartholomio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We made our masks!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shall need..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and white pictures</a:t>
            </a:r>
          </a:p>
          <a:p>
            <a:r>
              <a:rPr lang="en-US" dirty="0" smtClean="0"/>
              <a:t>Markers</a:t>
            </a:r>
          </a:p>
          <a:p>
            <a:r>
              <a:rPr lang="en-US" dirty="0" smtClean="0"/>
              <a:t>Laminating foils</a:t>
            </a:r>
          </a:p>
          <a:p>
            <a:r>
              <a:rPr lang="en-US" dirty="0" smtClean="0"/>
              <a:t>Plenty of happiness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_01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_01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_01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_01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_01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55576" y="83671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Did you like our masks?  We have already uploaded them at Materials. Download them and use them! We are looking for yours!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49</Words>
  <Application>Microsoft Office PowerPoint</Application>
  <PresentationFormat>Προβολή στην οθόνη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Hello etwinners! This is 1st Primary school of Vartholomio.</vt:lpstr>
      <vt:lpstr>We shall need..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etwinners! This is 1st Primary school of Vartholomio.</dc:title>
  <dc:creator>alex</dc:creator>
  <cp:lastModifiedBy>alex</cp:lastModifiedBy>
  <cp:revision>1</cp:revision>
  <dcterms:created xsi:type="dcterms:W3CDTF">2016-02-19T19:43:53Z</dcterms:created>
  <dcterms:modified xsi:type="dcterms:W3CDTF">2016-02-19T19:50:32Z</dcterms:modified>
</cp:coreProperties>
</file>