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DCA4-C358-4187-B7D9-327FF2B6A09B}" type="datetimeFigureOut">
              <a:rPr lang="el-GR" smtClean="0"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B861-FCF1-4571-A2FC-C536F0DD049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en-US" dirty="0" smtClean="0"/>
              <a:t>Hello </a:t>
            </a:r>
            <a:r>
              <a:rPr lang="en-US" dirty="0" err="1" smtClean="0"/>
              <a:t>etwinners</a:t>
            </a:r>
            <a:r>
              <a:rPr lang="en-US" dirty="0" smtClean="0"/>
              <a:t>! </a:t>
            </a:r>
            <a:br>
              <a:rPr lang="en-US" dirty="0" smtClean="0"/>
            </a:br>
            <a:r>
              <a:rPr lang="en-US" dirty="0" smtClean="0"/>
              <a:t>This is 1</a:t>
            </a:r>
            <a:r>
              <a:rPr lang="en-US" baseline="30000" dirty="0" smtClean="0"/>
              <a:t>st</a:t>
            </a:r>
            <a:r>
              <a:rPr lang="en-US" dirty="0" smtClean="0"/>
              <a:t> Primary school of </a:t>
            </a:r>
            <a:r>
              <a:rPr lang="en-US" dirty="0" err="1" smtClean="0"/>
              <a:t>Vartholomio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/>
              <a:t>You may download our masks.</a:t>
            </a:r>
          </a:p>
          <a:p>
            <a:r>
              <a:rPr lang="en-US" b="1" u="sng" dirty="0" smtClean="0"/>
              <a:t>You can draw them!</a:t>
            </a:r>
            <a:endParaRPr lang="el-GR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SKES_VARTHOLOMIO_GREECE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8038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SKES_VARTHOLOMIO_GREECE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8038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SKES_VARTHOLOMIO_GREECE0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58988" y="0"/>
            <a:ext cx="5026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SKES_VARTHOLOMIO_GREECE0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06588" y="0"/>
            <a:ext cx="5330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Προβολή στην οθόνη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Hello etwinners!  This is 1st Primary school of Vartholomio.</vt:lpstr>
      <vt:lpstr>Διαφάνεια 2</vt:lpstr>
      <vt:lpstr>Διαφάνεια 3</vt:lpstr>
      <vt:lpstr>Διαφάνεια 4</vt:lpstr>
      <vt:lpstr>Διαφάνεια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etwinners!  This is 1st Primary school of Vartholomio.</dc:title>
  <dc:creator>alex</dc:creator>
  <cp:lastModifiedBy>alex</cp:lastModifiedBy>
  <cp:revision>1</cp:revision>
  <dcterms:created xsi:type="dcterms:W3CDTF">2016-02-19T19:34:00Z</dcterms:created>
  <dcterms:modified xsi:type="dcterms:W3CDTF">2016-02-19T19:35:51Z</dcterms:modified>
</cp:coreProperties>
</file>