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E33"/>
    <a:srgbClr val="EAF73B"/>
    <a:srgbClr val="F5EC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84AE-E221-4027-93A5-490D1E63D092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800" dirty="0" smtClean="0">
                <a:solidFill>
                  <a:srgbClr val="F5EC3D"/>
                </a:solidFill>
                <a:latin typeface="Baveuse" pitchFamily="2" charset="0"/>
                <a:cs typeface="Arabic Typesetting" pitchFamily="66" charset="-78"/>
              </a:rPr>
              <a:t>Mimosa (</a:t>
            </a:r>
            <a:r>
              <a:rPr lang="fr-FR" sz="4800" dirty="0" err="1" smtClean="0">
                <a:solidFill>
                  <a:srgbClr val="F5EC3D"/>
                </a:solidFill>
                <a:latin typeface="Baveuse" pitchFamily="2" charset="0"/>
                <a:cs typeface="Arabic Typesetting" pitchFamily="66" charset="-78"/>
              </a:rPr>
              <a:t>deviled</a:t>
            </a:r>
            <a:r>
              <a:rPr lang="fr-FR" sz="4800" dirty="0" smtClean="0">
                <a:solidFill>
                  <a:srgbClr val="F5EC3D"/>
                </a:solidFill>
                <a:latin typeface="Baveuse" pitchFamily="2" charset="0"/>
                <a:cs typeface="Arabic Typesetting" pitchFamily="66" charset="-78"/>
              </a:rPr>
              <a:t>) </a:t>
            </a:r>
            <a:r>
              <a:rPr lang="fr-FR" sz="4800" dirty="0" err="1" smtClean="0">
                <a:solidFill>
                  <a:srgbClr val="F5EC3D"/>
                </a:solidFill>
                <a:latin typeface="Baveuse" pitchFamily="2" charset="0"/>
                <a:cs typeface="Arabic Typesetting" pitchFamily="66" charset="-78"/>
              </a:rPr>
              <a:t>eggs</a:t>
            </a:r>
            <a:endParaRPr lang="fr-FR" sz="4800" dirty="0">
              <a:solidFill>
                <a:srgbClr val="F5EC3D"/>
              </a:solidFill>
              <a:latin typeface="Baveuse" pitchFamily="2" charset="0"/>
              <a:cs typeface="Arabic Typesetting" pitchFamily="66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653136"/>
            <a:ext cx="622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2569468" cy="25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err="1" smtClean="0"/>
              <a:t>Whisk</a:t>
            </a:r>
            <a:r>
              <a:rPr lang="fr-FR" sz="3600" dirty="0" smtClean="0"/>
              <a:t> the </a:t>
            </a:r>
            <a:r>
              <a:rPr lang="fr-FR" sz="3600" dirty="0" err="1" smtClean="0"/>
              <a:t>yolk</a:t>
            </a:r>
            <a:r>
              <a:rPr lang="fr-FR" sz="3600" dirty="0" smtClean="0"/>
              <a:t> and </a:t>
            </a:r>
            <a:r>
              <a:rPr lang="fr-FR" sz="3600" dirty="0" err="1" smtClean="0"/>
              <a:t>mustard</a:t>
            </a:r>
            <a:r>
              <a:rPr lang="fr-FR" sz="3600" dirty="0" smtClean="0"/>
              <a:t>, </a:t>
            </a:r>
            <a:r>
              <a:rPr lang="fr-FR" sz="3600" dirty="0" err="1" smtClean="0"/>
              <a:t>adding</a:t>
            </a:r>
            <a:r>
              <a:rPr lang="fr-FR" sz="3600" dirty="0" smtClean="0"/>
              <a:t> </a:t>
            </a:r>
            <a:r>
              <a:rPr lang="fr-FR" sz="3600" dirty="0" err="1" smtClean="0"/>
              <a:t>oil</a:t>
            </a:r>
            <a:r>
              <a:rPr lang="fr-FR" sz="3600" dirty="0" smtClean="0"/>
              <a:t> </a:t>
            </a:r>
            <a:r>
              <a:rPr lang="fr-FR" sz="3600" dirty="0" err="1" smtClean="0"/>
              <a:t>little</a:t>
            </a:r>
            <a:r>
              <a:rPr lang="fr-FR" sz="3600" dirty="0" smtClean="0"/>
              <a:t> by </a:t>
            </a:r>
            <a:r>
              <a:rPr lang="fr-FR" sz="3600" dirty="0" err="1" smtClean="0"/>
              <a:t>little</a:t>
            </a:r>
            <a:r>
              <a:rPr lang="fr-FR" sz="3600" dirty="0" smtClean="0"/>
              <a:t>, till </a:t>
            </a:r>
            <a:r>
              <a:rPr lang="fr-FR" sz="3600" dirty="0" err="1" smtClean="0"/>
              <a:t>it</a:t>
            </a:r>
            <a:r>
              <a:rPr lang="fr-FR" sz="3600" dirty="0" smtClean="0"/>
              <a:t> </a:t>
            </a:r>
            <a:r>
              <a:rPr lang="fr-FR" sz="3600" dirty="0" smtClean="0"/>
              <a:t>has </a:t>
            </a:r>
            <a:r>
              <a:rPr lang="fr-FR" sz="3600" dirty="0" err="1" smtClean="0"/>
              <a:t>got</a:t>
            </a:r>
            <a:r>
              <a:rPr lang="fr-FR" sz="3600" dirty="0" smtClean="0"/>
              <a:t> the right texture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01008"/>
            <a:ext cx="2377151" cy="316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1008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riangle isocèle 5"/>
          <p:cNvSpPr/>
          <p:nvPr/>
        </p:nvSpPr>
        <p:spPr>
          <a:xfrm>
            <a:off x="611560" y="980728"/>
            <a:ext cx="611560" cy="576064"/>
          </a:xfrm>
          <a:prstGeom prst="triangle">
            <a:avLst/>
          </a:prstGeom>
          <a:solidFill>
            <a:srgbClr val="FFC000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mayonnais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484784"/>
            <a:ext cx="471487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Once the mayonnaise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ready</a:t>
            </a:r>
            <a:r>
              <a:rPr lang="fr-FR" sz="3200" dirty="0" smtClean="0"/>
              <a:t>, </a:t>
            </a:r>
            <a:r>
              <a:rPr lang="fr-FR" sz="3200" dirty="0" err="1" smtClean="0"/>
              <a:t>carefully</a:t>
            </a:r>
            <a:r>
              <a:rPr lang="fr-FR" sz="3200" dirty="0" smtClean="0"/>
              <a:t> </a:t>
            </a:r>
            <a:r>
              <a:rPr lang="fr-FR" sz="3200" dirty="0" err="1" smtClean="0"/>
              <a:t>take</a:t>
            </a:r>
            <a:r>
              <a:rPr lang="fr-FR" sz="3200" dirty="0" smtClean="0"/>
              <a:t> out the </a:t>
            </a:r>
            <a:r>
              <a:rPr lang="fr-FR" sz="3200" dirty="0" err="1" smtClean="0"/>
              <a:t>yolk</a:t>
            </a:r>
            <a:r>
              <a:rPr lang="fr-FR" sz="3200" dirty="0" smtClean="0"/>
              <a:t> </a:t>
            </a:r>
            <a:r>
              <a:rPr lang="fr-FR" sz="3200" dirty="0" smtClean="0"/>
              <a:t>of the hard-</a:t>
            </a:r>
            <a:r>
              <a:rPr lang="fr-FR" sz="3200" dirty="0" err="1" smtClean="0"/>
              <a:t>boiled</a:t>
            </a:r>
            <a:r>
              <a:rPr lang="fr-FR" sz="3200" dirty="0" smtClean="0"/>
              <a:t> </a:t>
            </a:r>
            <a:r>
              <a:rPr lang="fr-FR" sz="3200" dirty="0" err="1" smtClean="0"/>
              <a:t>half</a:t>
            </a:r>
            <a:r>
              <a:rPr lang="fr-FR" sz="3200" dirty="0" smtClean="0"/>
              <a:t> </a:t>
            </a:r>
            <a:r>
              <a:rPr lang="fr-FR" sz="3200" dirty="0" err="1" smtClean="0"/>
              <a:t>eggs</a:t>
            </a:r>
            <a:r>
              <a:rPr lang="fr-FR" sz="3200" dirty="0" smtClean="0"/>
              <a:t> and smash </a:t>
            </a:r>
            <a:r>
              <a:rPr lang="fr-FR" sz="3200" dirty="0" err="1" smtClean="0"/>
              <a:t>it</a:t>
            </a:r>
            <a:r>
              <a:rPr lang="fr-FR" sz="3200" dirty="0" smtClean="0"/>
              <a:t>.</a:t>
            </a:r>
            <a:endParaRPr lang="fr-FR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068960"/>
            <a:ext cx="3399346" cy="313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46802"/>
            <a:ext cx="2961118" cy="277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41168"/>
            <a:ext cx="12001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002234"/>
          </a:xfrm>
        </p:spPr>
        <p:txBody>
          <a:bodyPr>
            <a:noAutofit/>
          </a:bodyPr>
          <a:lstStyle/>
          <a:p>
            <a:r>
              <a:rPr lang="fr-FR" sz="2800" dirty="0" smtClean="0"/>
              <a:t>Mix </a:t>
            </a:r>
            <a:r>
              <a:rPr lang="fr-FR" sz="2800" dirty="0" err="1" smtClean="0"/>
              <a:t>some</a:t>
            </a:r>
            <a:r>
              <a:rPr lang="fr-FR" sz="2800" dirty="0" smtClean="0"/>
              <a:t> mayonnaise </a:t>
            </a:r>
            <a:r>
              <a:rPr lang="fr-FR" sz="2800" dirty="0" err="1" smtClean="0"/>
              <a:t>with</a:t>
            </a:r>
            <a:r>
              <a:rPr lang="fr-FR" sz="2800" dirty="0" smtClean="0"/>
              <a:t> one </a:t>
            </a:r>
            <a:r>
              <a:rPr lang="fr-FR" sz="2800" dirty="0" err="1" smtClean="0"/>
              <a:t>half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smashed</a:t>
            </a:r>
            <a:r>
              <a:rPr lang="fr-FR" sz="2800" dirty="0" smtClean="0"/>
              <a:t> </a:t>
            </a:r>
            <a:r>
              <a:rPr lang="fr-FR" sz="2800" dirty="0" err="1" smtClean="0"/>
              <a:t>yolks</a:t>
            </a:r>
            <a:r>
              <a:rPr lang="fr-FR" sz="2800" dirty="0" smtClean="0"/>
              <a:t>, put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back in the </a:t>
            </a:r>
            <a:r>
              <a:rPr lang="fr-FR" sz="2800" dirty="0" err="1" smtClean="0"/>
              <a:t>half</a:t>
            </a:r>
            <a:r>
              <a:rPr lang="fr-FR" sz="2800" dirty="0" smtClean="0"/>
              <a:t>-</a:t>
            </a:r>
            <a:r>
              <a:rPr lang="fr-FR" sz="2800" dirty="0" err="1" smtClean="0"/>
              <a:t>eggs</a:t>
            </a:r>
            <a:r>
              <a:rPr lang="fr-FR" sz="2800" dirty="0" smtClean="0"/>
              <a:t>, and </a:t>
            </a:r>
            <a:r>
              <a:rPr lang="fr-FR" sz="2800" dirty="0" err="1" smtClean="0"/>
              <a:t>sprinkle</a:t>
            </a:r>
            <a:r>
              <a:rPr lang="fr-FR" sz="2800" dirty="0" smtClean="0"/>
              <a:t> the </a:t>
            </a:r>
            <a:r>
              <a:rPr lang="fr-FR" sz="2800" dirty="0" err="1" smtClean="0"/>
              <a:t>rest</a:t>
            </a:r>
            <a:r>
              <a:rPr lang="fr-FR" sz="2800" dirty="0" smtClean="0"/>
              <a:t> over the mixture to </a:t>
            </a:r>
            <a:r>
              <a:rPr lang="fr-FR" sz="2800" dirty="0" err="1" smtClean="0"/>
              <a:t>make</a:t>
            </a:r>
            <a:r>
              <a:rPr lang="fr-FR" sz="2800" dirty="0" smtClean="0"/>
              <a:t> </a:t>
            </a:r>
            <a:r>
              <a:rPr lang="fr-FR" sz="2800" dirty="0" err="1" smtClean="0"/>
              <a:t>them</a:t>
            </a:r>
            <a:r>
              <a:rPr lang="fr-FR" sz="2800" dirty="0" smtClean="0"/>
              <a:t> look </a:t>
            </a:r>
            <a:r>
              <a:rPr lang="fr-FR" sz="2800" dirty="0" err="1" smtClean="0"/>
              <a:t>like</a:t>
            </a:r>
            <a:r>
              <a:rPr lang="fr-FR" sz="2800" dirty="0" smtClean="0"/>
              <a:t> mimosa </a:t>
            </a:r>
            <a:r>
              <a:rPr lang="fr-FR" sz="2800" dirty="0" err="1" smtClean="0"/>
              <a:t>flowers</a:t>
            </a:r>
            <a:r>
              <a:rPr lang="fr-FR" sz="2800" dirty="0" smtClean="0"/>
              <a:t>. 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4873724" cy="365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25144"/>
            <a:ext cx="12001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Oops</a:t>
            </a:r>
            <a:r>
              <a:rPr lang="fr-FR" dirty="0" smtClean="0"/>
              <a:t> </a:t>
            </a:r>
            <a:r>
              <a:rPr lang="fr-FR" dirty="0" smtClean="0"/>
              <a:t>! </a:t>
            </a:r>
            <a:r>
              <a:rPr lang="fr-FR" dirty="0" err="1" smtClean="0"/>
              <a:t>Usually</a:t>
            </a:r>
            <a:r>
              <a:rPr lang="fr-FR" dirty="0" smtClean="0"/>
              <a:t>, people use </a:t>
            </a:r>
            <a:r>
              <a:rPr lang="fr-FR" dirty="0" err="1" smtClean="0"/>
              <a:t>knives</a:t>
            </a:r>
            <a:r>
              <a:rPr lang="fr-FR" dirty="0" smtClean="0"/>
              <a:t> and </a:t>
            </a:r>
            <a:r>
              <a:rPr lang="fr-FR" dirty="0" err="1" smtClean="0"/>
              <a:t>forks</a:t>
            </a:r>
            <a:r>
              <a:rPr lang="fr-FR" dirty="0" smtClean="0"/>
              <a:t> to </a:t>
            </a:r>
            <a:r>
              <a:rPr lang="fr-FR" dirty="0" err="1" smtClean="0"/>
              <a:t>eat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…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This </a:t>
            </a:r>
            <a:r>
              <a:rPr lang="fr-FR" sz="4000" dirty="0" err="1" smtClean="0"/>
              <a:t>recipe</a:t>
            </a:r>
            <a:r>
              <a:rPr lang="fr-FR" sz="4000" dirty="0" smtClean="0"/>
              <a:t> </a:t>
            </a:r>
            <a:r>
              <a:rPr lang="fr-FR" sz="4000" dirty="0" err="1" smtClean="0"/>
              <a:t>was</a:t>
            </a:r>
            <a:r>
              <a:rPr lang="fr-FR" sz="4000" dirty="0" smtClean="0"/>
              <a:t> </a:t>
            </a:r>
            <a:r>
              <a:rPr lang="fr-FR" sz="4000" dirty="0" err="1" smtClean="0"/>
              <a:t>cooked</a:t>
            </a:r>
            <a:r>
              <a:rPr lang="fr-FR" sz="4000" dirty="0" smtClean="0"/>
              <a:t> and </a:t>
            </a:r>
            <a:r>
              <a:rPr lang="fr-FR" sz="4000" dirty="0" err="1" smtClean="0"/>
              <a:t>deavoured</a:t>
            </a:r>
            <a:r>
              <a:rPr lang="fr-FR" sz="4000" dirty="0" smtClean="0"/>
              <a:t> by CPD </a:t>
            </a:r>
            <a:r>
              <a:rPr lang="fr-FR" sz="4000" dirty="0" err="1" smtClean="0"/>
              <a:t>firsgraders</a:t>
            </a:r>
            <a:r>
              <a:rPr lang="fr-FR" sz="4000" dirty="0" smtClean="0"/>
              <a:t>, Alésia, Paris, France.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91680" y="4509120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After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cleanning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off the cooking room, I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thought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about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making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slight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suggestion :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using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 ready-made mayonnaise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could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better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option. </a:t>
            </a: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(The </a:t>
            </a:r>
            <a:r>
              <a:rPr lang="fr-FR" sz="2000" i="1" dirty="0" err="1" smtClean="0">
                <a:solidFill>
                  <a:schemeClr val="bg1">
                    <a:lumMod val="50000"/>
                  </a:schemeClr>
                </a:solidFill>
              </a:rPr>
              <a:t>teacher</a:t>
            </a: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fr-FR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 descr="fatigu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46958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3298378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Recipe</a:t>
            </a:r>
            <a:r>
              <a:rPr lang="fr-FR" sz="3600" dirty="0" smtClean="0"/>
              <a:t> put </a:t>
            </a:r>
            <a:r>
              <a:rPr lang="fr-FR" sz="3600" dirty="0" err="1" smtClean="0"/>
              <a:t>into</a:t>
            </a:r>
            <a:r>
              <a:rPr lang="fr-FR" sz="3600" dirty="0" smtClean="0"/>
              <a:t> action and </a:t>
            </a:r>
            <a:r>
              <a:rPr lang="fr-FR" sz="3600" dirty="0" err="1" smtClean="0"/>
              <a:t>pictures</a:t>
            </a:r>
            <a:r>
              <a:rPr lang="fr-FR" sz="3600" dirty="0" smtClean="0"/>
              <a:t> by </a:t>
            </a:r>
            <a:br>
              <a:rPr lang="fr-FR" sz="3600" dirty="0" smtClean="0"/>
            </a:br>
            <a:r>
              <a:rPr lang="fr-FR" sz="3600" dirty="0" smtClean="0"/>
              <a:t>CPD</a:t>
            </a:r>
            <a:r>
              <a:rPr lang="fr-FR" sz="3600" dirty="0" smtClean="0"/>
              <a:t>, Alésia, Paris</a:t>
            </a:r>
            <a:br>
              <a:rPr lang="fr-FR" sz="3600" dirty="0" smtClean="0"/>
            </a:br>
            <a:r>
              <a:rPr lang="fr-FR" sz="3600" dirty="0" smtClean="0"/>
              <a:t>For the </a:t>
            </a:r>
            <a:r>
              <a:rPr lang="fr-FR" sz="3600" b="1" dirty="0" err="1" smtClean="0">
                <a:solidFill>
                  <a:srgbClr val="FFC000"/>
                </a:solidFill>
              </a:rPr>
              <a:t>e</a:t>
            </a:r>
            <a:r>
              <a:rPr lang="fr-FR" sz="3600" b="1" dirty="0" err="1" smtClean="0">
                <a:solidFill>
                  <a:srgbClr val="0000CC"/>
                </a:solidFill>
              </a:rPr>
              <a:t>Twinning</a:t>
            </a:r>
            <a:r>
              <a:rPr lang="fr-FR" sz="3600" b="1" dirty="0" smtClean="0">
                <a:solidFill>
                  <a:srgbClr val="0000CC"/>
                </a:solidFill>
              </a:rPr>
              <a:t> </a:t>
            </a:r>
            <a:r>
              <a:rPr lang="fr-FR" sz="3600" dirty="0" err="1" smtClean="0"/>
              <a:t>project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b="1" dirty="0" smtClean="0">
                <a:solidFill>
                  <a:schemeClr val="accent5">
                    <a:lumMod val="75000"/>
                  </a:schemeClr>
                </a:solidFill>
              </a:rPr>
              <a:t>Land of </a:t>
            </a:r>
            <a:r>
              <a:rPr lang="fr-FR" sz="3600" b="1" dirty="0" err="1" smtClean="0">
                <a:solidFill>
                  <a:schemeClr val="accent5">
                    <a:lumMod val="75000"/>
                  </a:schemeClr>
                </a:solidFill>
              </a:rPr>
              <a:t>Ambrosia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err="1" smtClean="0">
                <a:solidFill>
                  <a:schemeClr val="accent5">
                    <a:lumMod val="75000"/>
                  </a:schemeClr>
                </a:solidFill>
              </a:rPr>
              <a:t>Try</a:t>
            </a:r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 me! </a:t>
            </a:r>
            <a:r>
              <a:rPr lang="fr-FR" sz="3600" dirty="0" err="1" smtClean="0">
                <a:solidFill>
                  <a:schemeClr val="accent5">
                    <a:lumMod val="75000"/>
                  </a:schemeClr>
                </a:solidFill>
              </a:rPr>
              <a:t>I’m</a:t>
            </a:r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3600" dirty="0" err="1" smtClean="0">
                <a:solidFill>
                  <a:schemeClr val="accent5">
                    <a:lumMod val="75000"/>
                  </a:schemeClr>
                </a:solidFill>
              </a:rPr>
              <a:t>delicious</a:t>
            </a:r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</a:rPr>
              <a:t>(Or not !)</a:t>
            </a:r>
            <a:endParaRPr 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 descr="logo_etwinning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912358"/>
            <a:ext cx="3241643" cy="2213805"/>
          </a:xfrm>
        </p:spPr>
      </p:pic>
      <p:pic>
        <p:nvPicPr>
          <p:cNvPr id="6" name="Image 5" descr="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1208635" cy="8420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75856" y="36450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2015/2016</a:t>
            </a:r>
            <a:endParaRPr lang="fr-F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36004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EAF73B"/>
                </a:solidFill>
              </a:rPr>
              <a:t>Mimosa</a:t>
            </a:r>
            <a:endParaRPr lang="fr-FR" dirty="0">
              <a:solidFill>
                <a:srgbClr val="EAF73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110872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	</a:t>
            </a:r>
            <a:r>
              <a:rPr lang="fr-FR" sz="2000" dirty="0" smtClean="0"/>
              <a:t>In the </a:t>
            </a:r>
            <a:r>
              <a:rPr lang="fr-FR" sz="2000" dirty="0" err="1" smtClean="0"/>
              <a:t>south</a:t>
            </a:r>
            <a:r>
              <a:rPr lang="fr-FR" sz="2000" dirty="0" smtClean="0"/>
              <a:t> of France, </a:t>
            </a:r>
            <a:r>
              <a:rPr lang="fr-FR" sz="2000" dirty="0" err="1" smtClean="0"/>
              <a:t>at</a:t>
            </a:r>
            <a:r>
              <a:rPr lang="fr-FR" sz="2000" dirty="0" smtClean="0"/>
              <a:t> the end of </a:t>
            </a:r>
            <a:r>
              <a:rPr lang="fr-FR" sz="2000" dirty="0" err="1" smtClean="0"/>
              <a:t>winter</a:t>
            </a:r>
            <a:r>
              <a:rPr lang="fr-FR" sz="2000" dirty="0" smtClean="0"/>
              <a:t>, the mimosa </a:t>
            </a:r>
            <a:r>
              <a:rPr lang="fr-FR" sz="2000" dirty="0" err="1" smtClean="0"/>
              <a:t>trees</a:t>
            </a:r>
            <a:r>
              <a:rPr lang="fr-FR" sz="2000" dirty="0" smtClean="0"/>
              <a:t> are </a:t>
            </a:r>
            <a:r>
              <a:rPr lang="fr-FR" sz="2000" dirty="0" err="1" smtClean="0"/>
              <a:t>flowering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pic>
        <p:nvPicPr>
          <p:cNvPr id="4" name="Image 3" descr="mimosa Pap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5976664" cy="448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36004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EAF73B"/>
                </a:solidFill>
              </a:rPr>
              <a:t>M</a:t>
            </a:r>
            <a:r>
              <a:rPr lang="fr-FR" dirty="0" smtClean="0">
                <a:solidFill>
                  <a:srgbClr val="EAF73B"/>
                </a:solidFill>
              </a:rPr>
              <a:t>imosa</a:t>
            </a:r>
            <a:endParaRPr lang="fr-FR" dirty="0">
              <a:solidFill>
                <a:srgbClr val="EAF73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340768"/>
            <a:ext cx="6933456" cy="1108720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	</a:t>
            </a:r>
            <a:r>
              <a:rPr lang="fr-FR" sz="2000" dirty="0" smtClean="0"/>
              <a:t>In the </a:t>
            </a:r>
            <a:r>
              <a:rPr lang="fr-FR" sz="2000" dirty="0" err="1" smtClean="0"/>
              <a:t>streets</a:t>
            </a:r>
            <a:r>
              <a:rPr lang="fr-FR" sz="2000" dirty="0" smtClean="0"/>
              <a:t> of Paris </a:t>
            </a:r>
            <a:r>
              <a:rPr lang="fr-FR" sz="2000" dirty="0" err="1" smtClean="0"/>
              <a:t>too</a:t>
            </a:r>
            <a:r>
              <a:rPr lang="fr-FR" sz="2000" dirty="0" smtClean="0"/>
              <a:t>…</a:t>
            </a:r>
            <a:endParaRPr lang="fr-FR" sz="2000" dirty="0"/>
          </a:p>
        </p:txBody>
      </p:sp>
      <p:pic>
        <p:nvPicPr>
          <p:cNvPr id="5" name="Image 4" descr="Mimosa Paris g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429000"/>
            <a:ext cx="3329946" cy="2497460"/>
          </a:xfrm>
          <a:prstGeom prst="rect">
            <a:avLst/>
          </a:prstGeom>
        </p:spPr>
      </p:pic>
      <p:pic>
        <p:nvPicPr>
          <p:cNvPr id="6" name="Image 5" descr="Mimosa Paris pet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4988313" cy="3658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prepare</a:t>
            </a:r>
            <a:r>
              <a:rPr lang="fr-FR" dirty="0" smtClean="0"/>
              <a:t> mimosa </a:t>
            </a:r>
            <a:r>
              <a:rPr lang="fr-FR" dirty="0" err="1" smtClean="0"/>
              <a:t>eggs</a:t>
            </a:r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2880320" cy="369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932040" y="2492896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You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need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Hard-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boiled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eggs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Raw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eggs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fr-F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515719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Soon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, in the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scientific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part of « Land of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Ambrosia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 »,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you’ll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find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video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explaining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how to know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… 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You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580112" y="2204864"/>
            <a:ext cx="3034680" cy="2836912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Oil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Mustard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hint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vinegar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salt</a:t>
            </a:r>
            <a:endParaRPr lang="fr-F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60632" y="6713984"/>
            <a:ext cx="50405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3530166" cy="47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First, </a:t>
            </a:r>
            <a:r>
              <a:rPr lang="fr-FR" dirty="0" err="1" smtClean="0"/>
              <a:t>peel</a:t>
            </a:r>
            <a:r>
              <a:rPr lang="fr-FR" dirty="0" smtClean="0"/>
              <a:t> the </a:t>
            </a:r>
            <a:r>
              <a:rPr lang="fr-FR" dirty="0" err="1" smtClean="0"/>
              <a:t>eggs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601287" cy="48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600400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cut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in </a:t>
            </a:r>
            <a:r>
              <a:rPr lang="fr-FR" dirty="0" err="1" smtClean="0"/>
              <a:t>halves</a:t>
            </a:r>
            <a:r>
              <a:rPr lang="fr-FR" dirty="0" smtClean="0"/>
              <a:t> and put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aside</a:t>
            </a:r>
            <a:r>
              <a:rPr lang="fr-FR" dirty="0" smtClean="0"/>
              <a:t> …</a:t>
            </a:r>
            <a:endParaRPr lang="fr-F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241543" cy="24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068960"/>
            <a:ext cx="3241543" cy="24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21088"/>
            <a:ext cx="3265545" cy="244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It’s</a:t>
            </a:r>
            <a:r>
              <a:rPr lang="fr-FR" dirty="0" smtClean="0"/>
              <a:t> time </a:t>
            </a:r>
            <a:r>
              <a:rPr lang="fr-FR" dirty="0" err="1" smtClean="0"/>
              <a:t>now</a:t>
            </a:r>
            <a:r>
              <a:rPr lang="fr-FR" dirty="0" smtClean="0"/>
              <a:t> to </a:t>
            </a:r>
            <a:r>
              <a:rPr lang="fr-FR" dirty="0" err="1" smtClean="0"/>
              <a:t>prepare</a:t>
            </a:r>
            <a:r>
              <a:rPr lang="fr-FR" dirty="0" smtClean="0"/>
              <a:t> a mayonnaise…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2359149" cy="31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499992" y="2060848"/>
            <a:ext cx="39604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You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need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raw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egg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yolk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. Dissolve a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pinch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salt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in a drop of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vinegar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and mix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yolk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(Salt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needs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vinegar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to dissolve, or the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salt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grains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will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visible and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undissolved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.)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riangle isocèle 5"/>
          <p:cNvSpPr/>
          <p:nvPr/>
        </p:nvSpPr>
        <p:spPr>
          <a:xfrm>
            <a:off x="1259632" y="1340768"/>
            <a:ext cx="611560" cy="576064"/>
          </a:xfrm>
          <a:prstGeom prst="triangle">
            <a:avLst/>
          </a:prstGeom>
          <a:solidFill>
            <a:srgbClr val="FFC000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Add</a:t>
            </a:r>
            <a:r>
              <a:rPr lang="fr-FR" dirty="0" smtClean="0"/>
              <a:t> a </a:t>
            </a:r>
            <a:r>
              <a:rPr lang="fr-FR" dirty="0" err="1" smtClean="0"/>
              <a:t>teaspoon</a:t>
            </a:r>
            <a:r>
              <a:rPr lang="fr-FR" dirty="0" smtClean="0"/>
              <a:t> of </a:t>
            </a:r>
            <a:r>
              <a:rPr lang="fr-FR" dirty="0" err="1" smtClean="0"/>
              <a:t>mustard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44824"/>
            <a:ext cx="2390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riangle isocèle 4"/>
          <p:cNvSpPr/>
          <p:nvPr/>
        </p:nvSpPr>
        <p:spPr>
          <a:xfrm>
            <a:off x="1187624" y="1412776"/>
            <a:ext cx="611560" cy="576064"/>
          </a:xfrm>
          <a:prstGeom prst="triangle">
            <a:avLst/>
          </a:prstGeom>
          <a:solidFill>
            <a:srgbClr val="FFC000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253</Words>
  <Application>Microsoft Office PowerPoint</Application>
  <PresentationFormat>Affichage à l'écran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Mimosa (deviled) eggs</vt:lpstr>
      <vt:lpstr>Mimosa</vt:lpstr>
      <vt:lpstr>Mimosa</vt:lpstr>
      <vt:lpstr>To prepare mimosa eggs…</vt:lpstr>
      <vt:lpstr>You also need…</vt:lpstr>
      <vt:lpstr>First, peel the eggs</vt:lpstr>
      <vt:lpstr>Then cut them in halves and put them aside …</vt:lpstr>
      <vt:lpstr>It’s time now to prepare a mayonnaise…</vt:lpstr>
      <vt:lpstr>Add a teaspoon of mustard.</vt:lpstr>
      <vt:lpstr>Whisk the yolk and mustard, adding oil little by little, till it has got the right texture.</vt:lpstr>
      <vt:lpstr>Once the mayonnaise is ready, carefully take out the yolk of the hard-boiled half eggs and smash it.</vt:lpstr>
      <vt:lpstr>Mix some mayonnaise with one half of the smashed yolks, put this back in the half-eggs, and sprinkle the rest over the mixture to make them look like mimosa flowers.  </vt:lpstr>
      <vt:lpstr>Oops ! Usually, people use knives and forks to eat them …</vt:lpstr>
      <vt:lpstr>This recipe was cooked and deavoured by CPD firsgraders, Alésia, Paris, France.</vt:lpstr>
      <vt:lpstr>Recipe put into action and pictures by  CPD, Alésia, Paris For the eTwinning project Land of Ambrosia Try me! I’m delicious (Or not !)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œufs mimosa</dc:title>
  <dc:creator>Domi</dc:creator>
  <cp:lastModifiedBy>Domi</cp:lastModifiedBy>
  <cp:revision>51</cp:revision>
  <dcterms:created xsi:type="dcterms:W3CDTF">2016-02-22T20:16:22Z</dcterms:created>
  <dcterms:modified xsi:type="dcterms:W3CDTF">2016-02-25T21:34:14Z</dcterms:modified>
</cp:coreProperties>
</file>