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E33"/>
    <a:srgbClr val="EAF73B"/>
    <a:srgbClr val="F5EC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84AE-E221-4027-93A5-490D1E63D092}" type="datetimeFigureOut">
              <a:rPr lang="fr-FR" smtClean="0"/>
              <a:pPr/>
              <a:t>24/02/2016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C6825-C17A-4EBF-B97A-888F4AB2A1E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F5EC3D"/>
                </a:solidFill>
                <a:latin typeface="Baveuse" pitchFamily="2" charset="0"/>
                <a:cs typeface="Arabic Typesetting" pitchFamily="66" charset="-78"/>
              </a:rPr>
              <a:t>Les œufs mimosa</a:t>
            </a:r>
            <a:endParaRPr lang="fr-FR" sz="4800" dirty="0">
              <a:solidFill>
                <a:srgbClr val="F5EC3D"/>
              </a:solidFill>
              <a:latin typeface="Baveuse" pitchFamily="2" charset="0"/>
              <a:cs typeface="Arabic Typesetting" pitchFamily="66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653136"/>
            <a:ext cx="622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2569468" cy="25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411760" y="5301208"/>
            <a:ext cx="42484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>
                    <a:lumMod val="50000"/>
                  </a:schemeClr>
                </a:solidFill>
              </a:rPr>
              <a:t>Une recette d’hiver</a:t>
            </a:r>
            <a:endParaRPr lang="fr-F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remue au fouet vivement, tout en versant de l’huile petit à petit.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2953215" cy="393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50063"/>
            <a:ext cx="2952328" cy="393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riangle isocèle 5"/>
          <p:cNvSpPr/>
          <p:nvPr/>
        </p:nvSpPr>
        <p:spPr>
          <a:xfrm>
            <a:off x="683568" y="908720"/>
            <a:ext cx="611560" cy="576064"/>
          </a:xfrm>
          <a:prstGeom prst="triangle">
            <a:avLst/>
          </a:prstGeom>
          <a:solidFill>
            <a:srgbClr val="FFC000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2" name="Picture 4" descr="C:\Users\Domi\Desktop\may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1603979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La mayonnaise faite, on ôte délicatement le jaune des demi-œufs et on l’écrase grossièrement</a:t>
            </a:r>
            <a:r>
              <a:rPr lang="fr-FR" sz="3600" dirty="0" smtClean="0"/>
              <a:t>.</a:t>
            </a:r>
            <a:endParaRPr lang="fr-FR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068960"/>
            <a:ext cx="3399346" cy="313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46802"/>
            <a:ext cx="2961118" cy="277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41168"/>
            <a:ext cx="12001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930226"/>
          </a:xfrm>
        </p:spPr>
        <p:txBody>
          <a:bodyPr>
            <a:noAutofit/>
          </a:bodyPr>
          <a:lstStyle/>
          <a:p>
            <a:r>
              <a:rPr lang="fr-FR" sz="3600" dirty="0" smtClean="0"/>
              <a:t>On mélange une partie du jaune avec de la mayonnaise, on en remplit les demi-œufs,</a:t>
            </a:r>
            <a:br>
              <a:rPr lang="fr-FR" sz="3600" dirty="0" smtClean="0"/>
            </a:br>
            <a:r>
              <a:rPr lang="fr-FR" sz="3600" dirty="0" smtClean="0"/>
              <a:t>et on les saupoudre de jaune écrasé…</a:t>
            </a:r>
            <a:endParaRPr lang="fr-FR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873724" cy="365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5144"/>
            <a:ext cx="12001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Heu ! D’habitude, on les mange avec des couverts…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Cette recette a été entièrement réalisée et dévorée par les élèves du CPD, Alésia, Paris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4509120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Suggestion de l’enseignant qui nettoie la salle après : utiliser de la mayonnaise toute faite est aussi une bonne idée…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 descr="fatigu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46958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3298378"/>
          </a:xfrm>
        </p:spPr>
        <p:txBody>
          <a:bodyPr>
            <a:noAutofit/>
          </a:bodyPr>
          <a:lstStyle/>
          <a:p>
            <a:r>
              <a:rPr lang="fr-FR" sz="3600" dirty="0" smtClean="0"/>
              <a:t>Recette mise en actions et en images par le CPD, Alésia, Paris</a:t>
            </a:r>
            <a:br>
              <a:rPr lang="fr-FR" sz="3600" dirty="0" smtClean="0"/>
            </a:br>
            <a:r>
              <a:rPr lang="fr-FR" sz="3600" dirty="0" smtClean="0"/>
              <a:t>Dans le cadre du projet </a:t>
            </a:r>
            <a:r>
              <a:rPr lang="fr-FR" sz="3600" b="1" dirty="0" err="1" smtClean="0">
                <a:solidFill>
                  <a:srgbClr val="FFC000"/>
                </a:solidFill>
              </a:rPr>
              <a:t>e</a:t>
            </a:r>
            <a:r>
              <a:rPr lang="fr-FR" sz="3600" b="1" dirty="0" err="1" smtClean="0">
                <a:solidFill>
                  <a:srgbClr val="0000CC"/>
                </a:solidFill>
              </a:rPr>
              <a:t>Twinning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b="1" dirty="0" smtClean="0">
                <a:solidFill>
                  <a:schemeClr val="accent5">
                    <a:lumMod val="75000"/>
                  </a:schemeClr>
                </a:solidFill>
              </a:rPr>
              <a:t>Land of </a:t>
            </a:r>
            <a:r>
              <a:rPr lang="fr-FR" sz="3600" b="1" dirty="0" err="1" smtClean="0">
                <a:solidFill>
                  <a:schemeClr val="accent5">
                    <a:lumMod val="75000"/>
                  </a:schemeClr>
                </a:solidFill>
              </a:rPr>
              <a:t>Ambrosia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>
                <a:solidFill>
                  <a:schemeClr val="accent5">
                    <a:lumMod val="75000"/>
                  </a:schemeClr>
                </a:solidFill>
              </a:rPr>
              <a:t>Try</a:t>
            </a: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 me! </a:t>
            </a:r>
            <a:r>
              <a:rPr lang="fr-FR" sz="3600" dirty="0" err="1" smtClean="0">
                <a:solidFill>
                  <a:schemeClr val="accent5">
                    <a:lumMod val="75000"/>
                  </a:schemeClr>
                </a:solidFill>
              </a:rPr>
              <a:t>I’m</a:t>
            </a: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3600" dirty="0" err="1" smtClean="0">
                <a:solidFill>
                  <a:schemeClr val="accent5">
                    <a:lumMod val="75000"/>
                  </a:schemeClr>
                </a:solidFill>
              </a:rPr>
              <a:t>delicious</a:t>
            </a: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3600" dirty="0" smtClean="0">
                <a:solidFill>
                  <a:schemeClr val="bg1">
                    <a:lumMod val="50000"/>
                  </a:schemeClr>
                </a:solidFill>
              </a:rPr>
              <a:t>(Or not !)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 descr="logo_etwinning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912358"/>
            <a:ext cx="3241643" cy="2213805"/>
          </a:xfrm>
        </p:spPr>
      </p:pic>
      <p:pic>
        <p:nvPicPr>
          <p:cNvPr id="6" name="Image 5" descr="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1208635" cy="8420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75856" y="364502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2015/2016</a:t>
            </a:r>
            <a:endParaRPr lang="fr-F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6004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EAF73B"/>
                </a:solidFill>
              </a:rPr>
              <a:t>Le mimosa</a:t>
            </a:r>
            <a:endParaRPr lang="fr-FR" dirty="0">
              <a:solidFill>
                <a:srgbClr val="EAF73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110872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sz="2000" dirty="0" smtClean="0"/>
              <a:t>En France, les mimosas sont en fleur à la fin de l’hiver dans le Sud.</a:t>
            </a:r>
            <a:endParaRPr lang="fr-FR" sz="2000" dirty="0"/>
          </a:p>
        </p:txBody>
      </p:sp>
      <p:pic>
        <p:nvPicPr>
          <p:cNvPr id="4" name="Image 3" descr="mimosa Pap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976664" cy="448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6004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EAF73B"/>
                </a:solidFill>
              </a:rPr>
              <a:t>Le mimosa</a:t>
            </a:r>
            <a:endParaRPr lang="fr-FR" dirty="0">
              <a:solidFill>
                <a:srgbClr val="EAF73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340768"/>
            <a:ext cx="6933456" cy="1108720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	</a:t>
            </a:r>
            <a:r>
              <a:rPr lang="fr-FR" sz="2000" dirty="0" smtClean="0"/>
              <a:t>Dans les rues de Paris, un peu aussi …</a:t>
            </a:r>
            <a:endParaRPr lang="fr-FR" sz="2000" dirty="0"/>
          </a:p>
        </p:txBody>
      </p:sp>
      <p:pic>
        <p:nvPicPr>
          <p:cNvPr id="5" name="Image 4" descr="Mimosa Paris g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429000"/>
            <a:ext cx="3329946" cy="2497460"/>
          </a:xfrm>
          <a:prstGeom prst="rect">
            <a:avLst/>
          </a:prstGeom>
        </p:spPr>
      </p:pic>
      <p:pic>
        <p:nvPicPr>
          <p:cNvPr id="6" name="Image 5" descr="Mimosa Paris pet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4988313" cy="3658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faire des œufs mimosa …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2880320" cy="369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932040" y="2492896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Il faut :</a:t>
            </a:r>
          </a:p>
          <a:p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Des œufs durs *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Des œufs frais *</a:t>
            </a:r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515719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* Bientôt, dans la partie scientifique de « Land of </a:t>
            </a: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</a:rPr>
              <a:t>Ambrosia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 », vous trouverez un truc pour les reconnaître. Ca peut être utile !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 faut encore …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580112" y="2204864"/>
            <a:ext cx="3034680" cy="283691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De l’huile</a:t>
            </a:r>
          </a:p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De la moutarde</a:t>
            </a:r>
          </a:p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Un soupçon de vinaigre</a:t>
            </a:r>
          </a:p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Du sel</a:t>
            </a:r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60632" y="6713984"/>
            <a:ext cx="50405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3530166" cy="47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 commence par écaler les </a:t>
            </a:r>
            <a:r>
              <a:rPr lang="fr-FR" dirty="0" err="1" smtClean="0"/>
              <a:t>oeufs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601287" cy="48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Puis on les coupe en deux et on les réserve…</a:t>
            </a:r>
            <a:endParaRPr lang="fr-F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241543" cy="2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068960"/>
            <a:ext cx="3241543" cy="24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21088"/>
            <a:ext cx="3265545" cy="244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 est temps de faire la mayonnaise…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2359149" cy="31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499992" y="2060848"/>
            <a:ext cx="39604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Pour cela il faut prendre un jaune d’œuf frais et le placer dans un bol où on a versé une pincée de sel dilué dans quelques gouttes de vinaigre.</a:t>
            </a:r>
          </a:p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(Le sel a besoin de liquide pour être dissous*).</a:t>
            </a:r>
          </a:p>
          <a:p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* ancienne orthographe ;o)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riangle isocèle 5"/>
          <p:cNvSpPr/>
          <p:nvPr/>
        </p:nvSpPr>
        <p:spPr>
          <a:xfrm>
            <a:off x="683568" y="1196752"/>
            <a:ext cx="611560" cy="576064"/>
          </a:xfrm>
          <a:prstGeom prst="triangle">
            <a:avLst/>
          </a:prstGeom>
          <a:solidFill>
            <a:srgbClr val="FFC000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On ajoute une cuillère à café de moutarde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2390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angle isocèle 4"/>
          <p:cNvSpPr/>
          <p:nvPr/>
        </p:nvSpPr>
        <p:spPr>
          <a:xfrm>
            <a:off x="1187624" y="1052736"/>
            <a:ext cx="611560" cy="576064"/>
          </a:xfrm>
          <a:prstGeom prst="triangle">
            <a:avLst/>
          </a:prstGeom>
          <a:solidFill>
            <a:srgbClr val="FFC000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246</Words>
  <Application>Microsoft Office PowerPoint</Application>
  <PresentationFormat>Affichage à l'écran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Les œufs mimosa</vt:lpstr>
      <vt:lpstr>Le mimosa</vt:lpstr>
      <vt:lpstr>Le mimosa</vt:lpstr>
      <vt:lpstr>Pour faire des œufs mimosa …</vt:lpstr>
      <vt:lpstr>Il faut encore …</vt:lpstr>
      <vt:lpstr>On commence par écaler les oeufs</vt:lpstr>
      <vt:lpstr>Puis on les coupe en deux et on les réserve…</vt:lpstr>
      <vt:lpstr>Il est temps de faire la mayonnaise…</vt:lpstr>
      <vt:lpstr>On ajoute une cuillère à café de moutarde</vt:lpstr>
      <vt:lpstr>On remue au fouet vivement, tout en versant de l’huile petit à petit.</vt:lpstr>
      <vt:lpstr>La mayonnaise faite, on ôte délicatement le jaune des demi-œufs et on l’écrase grossièrement.</vt:lpstr>
      <vt:lpstr>On mélange une partie du jaune avec de la mayonnaise, on en remplit les demi-œufs, et on les saupoudre de jaune écrasé…</vt:lpstr>
      <vt:lpstr>Heu ! D’habitude, on les mange avec des couverts…</vt:lpstr>
      <vt:lpstr>Cette recette a été entièrement réalisée et dévorée par les élèves du CPD, Alésia, Paris.</vt:lpstr>
      <vt:lpstr>Recette mise en actions et en images par le CPD, Alésia, Paris Dans le cadre du projet eTwinning Land of Ambrosia Try me! I’m delicious (Or not !)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œufs mimosa</dc:title>
  <dc:creator>Domi</dc:creator>
  <cp:lastModifiedBy>Domi</cp:lastModifiedBy>
  <cp:revision>28</cp:revision>
  <dcterms:created xsi:type="dcterms:W3CDTF">2016-02-22T20:16:22Z</dcterms:created>
  <dcterms:modified xsi:type="dcterms:W3CDTF">2016-02-24T22:24:02Z</dcterms:modified>
</cp:coreProperties>
</file>