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D50F-B628-4185-967E-237C0EBC91A4}" type="datetimeFigureOut">
              <a:rPr lang="el-GR" smtClean="0"/>
              <a:t>9/11/2015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F97-36F3-4C6B-B060-E2AF941506E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D50F-B628-4185-967E-237C0EBC91A4}" type="datetimeFigureOut">
              <a:rPr lang="el-GR" smtClean="0"/>
              <a:t>9/11/2015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F97-36F3-4C6B-B060-E2AF941506E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D50F-B628-4185-967E-237C0EBC91A4}" type="datetimeFigureOut">
              <a:rPr lang="el-GR" smtClean="0"/>
              <a:t>9/11/2015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F97-36F3-4C6B-B060-E2AF941506E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D50F-B628-4185-967E-237C0EBC91A4}" type="datetimeFigureOut">
              <a:rPr lang="el-GR" smtClean="0"/>
              <a:t>9/11/2015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F97-36F3-4C6B-B060-E2AF941506E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D50F-B628-4185-967E-237C0EBC91A4}" type="datetimeFigureOut">
              <a:rPr lang="el-GR" smtClean="0"/>
              <a:t>9/11/2015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F97-36F3-4C6B-B060-E2AF941506E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D50F-B628-4185-967E-237C0EBC91A4}" type="datetimeFigureOut">
              <a:rPr lang="el-GR" smtClean="0"/>
              <a:t>9/11/2015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F97-36F3-4C6B-B060-E2AF941506E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D50F-B628-4185-967E-237C0EBC91A4}" type="datetimeFigureOut">
              <a:rPr lang="el-GR" smtClean="0"/>
              <a:t>9/11/2015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F97-36F3-4C6B-B060-E2AF941506E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D50F-B628-4185-967E-237C0EBC91A4}" type="datetimeFigureOut">
              <a:rPr lang="el-GR" smtClean="0"/>
              <a:t>9/11/2015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F97-36F3-4C6B-B060-E2AF941506E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D50F-B628-4185-967E-237C0EBC91A4}" type="datetimeFigureOut">
              <a:rPr lang="el-GR" smtClean="0"/>
              <a:t>9/11/2015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F97-36F3-4C6B-B060-E2AF941506E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D50F-B628-4185-967E-237C0EBC91A4}" type="datetimeFigureOut">
              <a:rPr lang="el-GR" smtClean="0"/>
              <a:t>9/11/2015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F97-36F3-4C6B-B060-E2AF941506E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D50F-B628-4185-967E-237C0EBC91A4}" type="datetimeFigureOut">
              <a:rPr lang="el-GR" smtClean="0"/>
              <a:t>9/11/2015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F97-36F3-4C6B-B060-E2AF941506E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ED50F-B628-4185-967E-237C0EBC91A4}" type="datetimeFigureOut">
              <a:rPr lang="el-GR" smtClean="0"/>
              <a:t>9/11/2015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34F97-36F3-4C6B-B060-E2AF941506E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m-iliok.arg.sch.gr/" TargetMode="External"/><Relationship Id="rId2" Type="http://schemas.openxmlformats.org/officeDocument/2006/relationships/hyperlink" Target="http://dim-iliok.arg.sch.gr/autosch/joomla15/index.php/2013-07-07-00-20-0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m-iliok.arg.sch.g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en-US" dirty="0" smtClean="0"/>
              <a:t>Primary school Of </a:t>
            </a:r>
            <a:r>
              <a:rPr lang="en-US" dirty="0" err="1" smtClean="0"/>
              <a:t>Iliokastro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28728" y="5105400"/>
            <a:ext cx="6400800" cy="1752600"/>
          </a:xfrm>
        </p:spPr>
        <p:txBody>
          <a:bodyPr/>
          <a:lstStyle/>
          <a:p>
            <a:r>
              <a:rPr lang="en-US" dirty="0" err="1" smtClean="0"/>
              <a:t>Iliokastro</a:t>
            </a:r>
            <a:r>
              <a:rPr lang="en-US" dirty="0" smtClean="0"/>
              <a:t> </a:t>
            </a:r>
            <a:r>
              <a:rPr lang="en-US" dirty="0" err="1" smtClean="0"/>
              <a:t>Ermionidas</a:t>
            </a:r>
            <a:endParaRPr lang="el-GR" dirty="0"/>
          </a:p>
        </p:txBody>
      </p:sp>
      <p:pic>
        <p:nvPicPr>
          <p:cNvPr id="4" name="Picture 2" descr="C:\Users\dimiliok\Desktop\etwinning\100PHOTO\SAM_21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785926"/>
            <a:ext cx="4286280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85786" y="1071546"/>
            <a:ext cx="7715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Hallo to everyone!!!</a:t>
            </a:r>
          </a:p>
          <a:p>
            <a:r>
              <a:rPr lang="en-US" dirty="0" smtClean="0"/>
              <a:t>We are named as “ Primary School of </a:t>
            </a:r>
            <a:r>
              <a:rPr lang="en-US" dirty="0" err="1" smtClean="0"/>
              <a:t>Iliokastro</a:t>
            </a:r>
            <a:r>
              <a:rPr lang="en-US" dirty="0" smtClean="0"/>
              <a:t>” and we are placed at a wonderful location in </a:t>
            </a:r>
            <a:r>
              <a:rPr lang="en-US" dirty="0" err="1" smtClean="0"/>
              <a:t>Argolida</a:t>
            </a:r>
            <a:r>
              <a:rPr lang="en-US" dirty="0" smtClean="0"/>
              <a:t>, Peloponnese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Iliokastro</a:t>
            </a:r>
            <a:r>
              <a:rPr lang="en-US" dirty="0" smtClean="0"/>
              <a:t>  is small village  and his population is almost 600 people. The majority is farmers and cattle raisers. On summer  holidays they work at the hotels, because this place has beautiful beaches (</a:t>
            </a:r>
            <a:r>
              <a:rPr lang="en-US" dirty="0" err="1" smtClean="0"/>
              <a:t>Ermioni</a:t>
            </a:r>
            <a:r>
              <a:rPr lang="en-US" dirty="0" smtClean="0"/>
              <a:t>, Porto </a:t>
            </a:r>
            <a:r>
              <a:rPr lang="en-US" dirty="0" err="1" smtClean="0"/>
              <a:t>Heli</a:t>
            </a:r>
            <a:r>
              <a:rPr lang="en-US" dirty="0" smtClean="0"/>
              <a:t>, </a:t>
            </a:r>
            <a:r>
              <a:rPr lang="en-US" dirty="0" err="1" smtClean="0"/>
              <a:t>Spetses</a:t>
            </a:r>
            <a:r>
              <a:rPr lang="en-US" dirty="0" smtClean="0"/>
              <a:t>, </a:t>
            </a:r>
            <a:r>
              <a:rPr lang="en-US" dirty="0" err="1" smtClean="0"/>
              <a:t>Ydra</a:t>
            </a:r>
            <a:r>
              <a:rPr lang="en-US" dirty="0" smtClean="0"/>
              <a:t>)</a:t>
            </a:r>
          </a:p>
        </p:txBody>
      </p:sp>
      <p:pic>
        <p:nvPicPr>
          <p:cNvPr id="1026" name="Picture 2" descr="Map of argol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3714752"/>
            <a:ext cx="4324350" cy="1524001"/>
          </a:xfrm>
          <a:prstGeom prst="rect">
            <a:avLst/>
          </a:prstGeom>
          <a:noFill/>
        </p:spPr>
      </p:pic>
      <p:cxnSp>
        <p:nvCxnSpPr>
          <p:cNvPr id="8" name="7 - Ευθύγραμμο βέλος σύνδεσης"/>
          <p:cNvCxnSpPr/>
          <p:nvPr/>
        </p:nvCxnSpPr>
        <p:spPr>
          <a:xfrm>
            <a:off x="3071802" y="4143380"/>
            <a:ext cx="357190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928662" y="392906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Right here!!!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photos of our place</a:t>
            </a:r>
            <a:endParaRPr lang="el-GR" dirty="0"/>
          </a:p>
        </p:txBody>
      </p:sp>
      <p:pic>
        <p:nvPicPr>
          <p:cNvPr id="18434" name="Picture 2" descr="http://dim-iliok.arg.sch.gr/autosch/joomla15/images/IMG_1877_opt%2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2857500" cy="2162176"/>
          </a:xfrm>
          <a:prstGeom prst="rect">
            <a:avLst/>
          </a:prstGeom>
          <a:noFill/>
        </p:spPr>
      </p:pic>
      <p:pic>
        <p:nvPicPr>
          <p:cNvPr id="18436" name="Picture 4" descr="http://dim-iliok.arg.sch.gr/autosch/joomla15/images/IMG_1874_op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1285860"/>
            <a:ext cx="2786083" cy="2089563"/>
          </a:xfrm>
          <a:prstGeom prst="rect">
            <a:avLst/>
          </a:prstGeom>
          <a:noFill/>
        </p:spPr>
      </p:pic>
      <p:pic>
        <p:nvPicPr>
          <p:cNvPr id="18438" name="Picture 6" descr="http://dim-iliok.arg.sch.gr/autosch/joomla15/images/IMG_1892_op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786190"/>
            <a:ext cx="2762269" cy="2071702"/>
          </a:xfrm>
          <a:prstGeom prst="rect">
            <a:avLst/>
          </a:prstGeom>
          <a:noFill/>
        </p:spPr>
      </p:pic>
      <p:pic>
        <p:nvPicPr>
          <p:cNvPr id="18440" name="Picture 8" descr="http://dim-iliok.arg.sch.gr/autosch/joomla15/images/IMG_1890_op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1357298"/>
            <a:ext cx="2571768" cy="1928826"/>
          </a:xfrm>
          <a:prstGeom prst="rect">
            <a:avLst/>
          </a:prstGeom>
          <a:noFill/>
        </p:spPr>
      </p:pic>
      <p:pic>
        <p:nvPicPr>
          <p:cNvPr id="18442" name="Picture 10" descr="http://dim-iliok.arg.sch.gr/autosch/joomla15/images/IMG_1884_op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3571876"/>
            <a:ext cx="2857500" cy="2143125"/>
          </a:xfrm>
          <a:prstGeom prst="rect">
            <a:avLst/>
          </a:prstGeom>
          <a:noFill/>
        </p:spPr>
      </p:pic>
      <p:pic>
        <p:nvPicPr>
          <p:cNvPr id="18444" name="Picture 12" descr="http://dim-iliok.arg.sch.gr/autosch/joomla15/images/IMG_1871_opt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50" y="4000504"/>
            <a:ext cx="2571768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school</a:t>
            </a: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357158" y="1571612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Our school is a small one with 34 pupils, but all of our pupils are very active and they want to participate to every new activity.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357158" y="2500306"/>
            <a:ext cx="83582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 want to see our specific location, technology  can bring you to us via </a:t>
            </a:r>
            <a:r>
              <a:rPr lang="en-US" dirty="0" err="1" smtClean="0"/>
              <a:t>googleearth</a:t>
            </a:r>
            <a:r>
              <a:rPr lang="en-US" dirty="0" smtClean="0"/>
              <a:t>. Just visit </a:t>
            </a:r>
            <a:r>
              <a:rPr lang="en-US" dirty="0" smtClean="0">
                <a:hlinkClick r:id="rId2"/>
              </a:rPr>
              <a:t>http://dim-iliok.arg.sch.gr/autosch/joomla15/index.php/2013-07-07-00-20-01</a:t>
            </a:r>
            <a:endParaRPr lang="en-US" dirty="0" smtClean="0"/>
          </a:p>
          <a:p>
            <a:r>
              <a:rPr lang="en-US" dirty="0" smtClean="0"/>
              <a:t>At this page you will find our </a:t>
            </a:r>
            <a:r>
              <a:rPr lang="en-US" dirty="0" err="1" smtClean="0"/>
              <a:t>googleearth</a:t>
            </a:r>
            <a:r>
              <a:rPr lang="en-US" dirty="0" smtClean="0"/>
              <a:t> location as well as some other ways of communication with us.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Unfortunately most of the information are in </a:t>
            </a:r>
            <a:r>
              <a:rPr lang="en-US" dirty="0" err="1" smtClean="0"/>
              <a:t>greek</a:t>
            </a:r>
            <a:r>
              <a:rPr lang="en-US" dirty="0" smtClean="0"/>
              <a:t>, but if there is spare time, we are going to translate some of our work in </a:t>
            </a:r>
            <a:r>
              <a:rPr lang="en-US" dirty="0" err="1" smtClean="0"/>
              <a:t>greek</a:t>
            </a:r>
            <a:r>
              <a:rPr lang="en-US" dirty="0" smtClean="0"/>
              <a:t>, especially everything  which is going to be relevant  to our topic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571472" y="5500702"/>
            <a:ext cx="71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Our site is </a:t>
            </a:r>
            <a:r>
              <a:rPr lang="en-US" dirty="0" smtClean="0">
                <a:hlinkClick r:id="rId3"/>
              </a:rPr>
              <a:t>www.dim-iliok.arg.sch.gr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Please forgive us if our site has minor – I hope – problems, but it is created for </a:t>
            </a:r>
            <a:r>
              <a:rPr lang="en-US" dirty="0" err="1" smtClean="0"/>
              <a:t>amatuers</a:t>
            </a:r>
            <a:r>
              <a:rPr lang="en-US" dirty="0" smtClean="0"/>
              <a:t>, because our school has no programming teacher.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smtClean="0"/>
              <a:t>Some photos of our school</a:t>
            </a:r>
            <a:endParaRPr lang="el-GR" dirty="0"/>
          </a:p>
        </p:txBody>
      </p:sp>
      <p:pic>
        <p:nvPicPr>
          <p:cNvPr id="6147" name="Picture 3" descr="C:\Users\dimiliok\Desktop\etwinning\100PHOTO\SAM_21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14422"/>
            <a:ext cx="3500462" cy="2625347"/>
          </a:xfrm>
          <a:prstGeom prst="rect">
            <a:avLst/>
          </a:prstGeom>
          <a:noFill/>
        </p:spPr>
      </p:pic>
      <p:pic>
        <p:nvPicPr>
          <p:cNvPr id="6148" name="Picture 4" descr="C:\Users\dimiliok\Desktop\etwinning\100PHOTO\SAM_21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142984"/>
            <a:ext cx="3429023" cy="2571768"/>
          </a:xfrm>
          <a:prstGeom prst="rect">
            <a:avLst/>
          </a:prstGeom>
          <a:noFill/>
        </p:spPr>
      </p:pic>
      <p:pic>
        <p:nvPicPr>
          <p:cNvPr id="6149" name="Picture 5" descr="C:\Users\dimiliok\Desktop\etwinning\100PHOTO\SAM_214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4000503"/>
            <a:ext cx="3500462" cy="2625347"/>
          </a:xfrm>
          <a:prstGeom prst="rect">
            <a:avLst/>
          </a:prstGeom>
          <a:noFill/>
        </p:spPr>
      </p:pic>
      <p:pic>
        <p:nvPicPr>
          <p:cNvPr id="6150" name="Picture 6" descr="C:\Users\dimiliok\Desktop\etwinning\100PHOTO\SAM_214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2" y="3857628"/>
            <a:ext cx="3524243" cy="2643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 through our participation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Our place has many traditional products and recipes, as well as a rich history, which we would like to share with you.</a:t>
            </a:r>
          </a:p>
          <a:p>
            <a:pPr algn="just"/>
            <a:endParaRPr lang="en-US" dirty="0" smtClean="0"/>
          </a:p>
          <a:p>
            <a:r>
              <a:rPr lang="en-US" dirty="0" smtClean="0"/>
              <a:t>It is a fine chance for our pupils to meet, even electronically, with other pupils and their culture.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with our School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/>
          <a:lstStyle/>
          <a:p>
            <a:r>
              <a:rPr lang="en-US" dirty="0" smtClean="0"/>
              <a:t>Ad</a:t>
            </a:r>
            <a:r>
              <a:rPr lang="en-US" dirty="0"/>
              <a:t>d</a:t>
            </a:r>
            <a:r>
              <a:rPr lang="en-US" dirty="0" smtClean="0"/>
              <a:t>ress  </a:t>
            </a:r>
            <a:r>
              <a:rPr lang="el-GR" dirty="0" smtClean="0"/>
              <a:t>Δημοτικό Σχολείο </a:t>
            </a:r>
            <a:r>
              <a:rPr lang="el-GR" dirty="0" err="1" smtClean="0"/>
              <a:t>Ηλιοκάστρου</a:t>
            </a:r>
            <a:endParaRPr lang="el-GR" dirty="0" smtClean="0"/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               </a:t>
            </a:r>
            <a:r>
              <a:rPr lang="el-GR" dirty="0" err="1" smtClean="0"/>
              <a:t>Ηλιόκαστρο</a:t>
            </a:r>
            <a:r>
              <a:rPr lang="el-GR" dirty="0" smtClean="0"/>
              <a:t> </a:t>
            </a:r>
            <a:r>
              <a:rPr lang="el-GR" dirty="0" err="1" smtClean="0"/>
              <a:t>Ερμιονίδας</a:t>
            </a:r>
            <a:endParaRPr lang="el-GR" dirty="0" smtClean="0"/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                21051, Αργολ</a:t>
            </a:r>
            <a:r>
              <a:rPr lang="el-GR" dirty="0"/>
              <a:t>ί</a:t>
            </a:r>
            <a:r>
              <a:rPr lang="el-GR" dirty="0" smtClean="0"/>
              <a:t>δα 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                 Ελλάδα (</a:t>
            </a:r>
            <a:r>
              <a:rPr lang="en-US" dirty="0" smtClean="0"/>
              <a:t>Greece)</a:t>
            </a:r>
          </a:p>
          <a:p>
            <a:pPr>
              <a:buNone/>
            </a:pPr>
            <a:r>
              <a:rPr lang="en-US" dirty="0" smtClean="0"/>
              <a:t>Phone          2754091100 </a:t>
            </a:r>
          </a:p>
          <a:p>
            <a:pPr>
              <a:buNone/>
            </a:pPr>
            <a:r>
              <a:rPr lang="en-US" dirty="0" smtClean="0"/>
              <a:t>www</a:t>
            </a:r>
            <a:r>
              <a:rPr lang="el-GR" dirty="0" smtClean="0"/>
              <a:t> (</a:t>
            </a:r>
            <a:r>
              <a:rPr lang="en-US" dirty="0" smtClean="0"/>
              <a:t>easier</a:t>
            </a:r>
            <a:r>
              <a:rPr lang="el-GR" dirty="0" smtClean="0"/>
              <a:t>): </a:t>
            </a:r>
            <a:r>
              <a:rPr lang="en-US" dirty="0" smtClean="0">
                <a:hlinkClick r:id="rId2"/>
              </a:rPr>
              <a:t>www.dim-iliok.arg.sch.gr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E-</a:t>
            </a:r>
            <a:r>
              <a:rPr lang="en-US" dirty="0" err="1" smtClean="0"/>
              <a:t>mai</a:t>
            </a:r>
            <a:r>
              <a:rPr lang="en-US" dirty="0" smtClean="0"/>
              <a:t> (easier)</a:t>
            </a:r>
            <a:r>
              <a:rPr lang="el-GR" dirty="0" smtClean="0"/>
              <a:t>: </a:t>
            </a:r>
            <a:r>
              <a:rPr lang="en-US" dirty="0" smtClean="0"/>
              <a:t>mail@dim-iliok.arg.sch.gr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320</Words>
  <Application>Microsoft Office PowerPoint</Application>
  <PresentationFormat>Προβολή στην οθόνη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Primary school Of Iliokastro</vt:lpstr>
      <vt:lpstr>Διαφάνεια 2</vt:lpstr>
      <vt:lpstr>Some photos of our place</vt:lpstr>
      <vt:lpstr>Our school</vt:lpstr>
      <vt:lpstr>Some photos of our school</vt:lpstr>
      <vt:lpstr>Our goal through our participation</vt:lpstr>
      <vt:lpstr>Contact with our School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school Of Iliokastro</dc:title>
  <dc:creator>dimiliok</dc:creator>
  <cp:lastModifiedBy>dimiliok</cp:lastModifiedBy>
  <cp:revision>1</cp:revision>
  <dcterms:created xsi:type="dcterms:W3CDTF">2015-11-09T20:20:15Z</dcterms:created>
  <dcterms:modified xsi:type="dcterms:W3CDTF">2015-11-09T21:04:52Z</dcterms:modified>
</cp:coreProperties>
</file>