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4" r:id="rId4"/>
    <p:sldId id="263" r:id="rId5"/>
    <p:sldId id="259" r:id="rId6"/>
    <p:sldId id="260" r:id="rId7"/>
    <p:sldId id="261" r:id="rId8"/>
    <p:sldId id="262" r:id="rId9"/>
    <p:sldId id="265" r:id="rId10"/>
    <p:sldId id="266" r:id="rId1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6CCCB-BDBF-4132-8400-29EBF65F93C7}" type="datetimeFigureOut">
              <a:rPr lang="fr-FR" smtClean="0"/>
              <a:t>16/05/2016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7492-D01E-4D4C-BB1E-415E814D0A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7627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6CCCB-BDBF-4132-8400-29EBF65F93C7}" type="datetimeFigureOut">
              <a:rPr lang="fr-FR" smtClean="0"/>
              <a:t>16/05/2016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7492-D01E-4D4C-BB1E-415E814D0A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9764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6CCCB-BDBF-4132-8400-29EBF65F93C7}" type="datetimeFigureOut">
              <a:rPr lang="fr-FR" smtClean="0"/>
              <a:t>16/05/2016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7492-D01E-4D4C-BB1E-415E814D0A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3062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6CCCB-BDBF-4132-8400-29EBF65F93C7}" type="datetimeFigureOut">
              <a:rPr lang="fr-FR" smtClean="0"/>
              <a:t>16/05/2016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7492-D01E-4D4C-BB1E-415E814D0A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154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6CCCB-BDBF-4132-8400-29EBF65F93C7}" type="datetimeFigureOut">
              <a:rPr lang="fr-FR" smtClean="0"/>
              <a:t>16/05/2016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7492-D01E-4D4C-BB1E-415E814D0A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6042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6CCCB-BDBF-4132-8400-29EBF65F93C7}" type="datetimeFigureOut">
              <a:rPr lang="fr-FR" smtClean="0"/>
              <a:t>16/05/2016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7492-D01E-4D4C-BB1E-415E814D0A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8819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6CCCB-BDBF-4132-8400-29EBF65F93C7}" type="datetimeFigureOut">
              <a:rPr lang="fr-FR" smtClean="0"/>
              <a:t>16/05/2016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7492-D01E-4D4C-BB1E-415E814D0A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7292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6CCCB-BDBF-4132-8400-29EBF65F93C7}" type="datetimeFigureOut">
              <a:rPr lang="fr-FR" smtClean="0"/>
              <a:t>16/05/2016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7492-D01E-4D4C-BB1E-415E814D0A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8237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6CCCB-BDBF-4132-8400-29EBF65F93C7}" type="datetimeFigureOut">
              <a:rPr lang="fr-FR" smtClean="0"/>
              <a:t>16/05/2016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7492-D01E-4D4C-BB1E-415E814D0A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6424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6CCCB-BDBF-4132-8400-29EBF65F93C7}" type="datetimeFigureOut">
              <a:rPr lang="fr-FR" smtClean="0"/>
              <a:t>16/05/2016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7492-D01E-4D4C-BB1E-415E814D0A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5001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6CCCB-BDBF-4132-8400-29EBF65F93C7}" type="datetimeFigureOut">
              <a:rPr lang="fr-FR" smtClean="0"/>
              <a:t>16/05/2016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7492-D01E-4D4C-BB1E-415E814D0A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2834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66CCCB-BDBF-4132-8400-29EBF65F93C7}" type="datetimeFigureOut">
              <a:rPr lang="fr-FR" smtClean="0"/>
              <a:t>16/05/2016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87492-D01E-4D4C-BB1E-415E814D0A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5987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054284" y="685948"/>
            <a:ext cx="6080289" cy="2387600"/>
          </a:xfrm>
          <a:solidFill>
            <a:schemeClr val="accent4"/>
          </a:solidFill>
        </p:spPr>
        <p:txBody>
          <a:bodyPr>
            <a:normAutofit fontScale="90000"/>
          </a:bodyPr>
          <a:lstStyle/>
          <a:p>
            <a:r>
              <a:rPr lang="fr-FR" dirty="0" err="1"/>
              <a:t>CPD’s</a:t>
            </a:r>
            <a:r>
              <a:rPr lang="fr-FR" dirty="0"/>
              <a:t> </a:t>
            </a:r>
            <a:r>
              <a:rPr lang="fr-FR" dirty="0" err="1"/>
              <a:t>onions</a:t>
            </a:r>
            <a:br>
              <a:rPr lang="fr-FR" dirty="0"/>
            </a:br>
            <a:r>
              <a:rPr lang="fr-FR" dirty="0"/>
              <a:t>Les </a:t>
            </a:r>
            <a:r>
              <a:rPr lang="fr-FR" strike="sngStrike" dirty="0"/>
              <a:t>oignons</a:t>
            </a:r>
            <a:r>
              <a:rPr lang="fr-FR" dirty="0"/>
              <a:t> du CPD</a:t>
            </a:r>
            <a:br>
              <a:rPr lang="fr-FR" dirty="0"/>
            </a:br>
            <a:r>
              <a:rPr lang="fr-FR" dirty="0">
                <a:solidFill>
                  <a:srgbClr val="FF0000"/>
                </a:solidFill>
              </a:rPr>
              <a:t>ognons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97843" y="3835114"/>
            <a:ext cx="9144000" cy="1655762"/>
          </a:xfrm>
        </p:spPr>
        <p:txBody>
          <a:bodyPr>
            <a:normAutofit/>
          </a:bodyPr>
          <a:lstStyle/>
          <a:p>
            <a:r>
              <a:rPr lang="fr-FR" sz="3600" dirty="0" err="1">
                <a:latin typeface="AR BERKLEY" panose="02000000000000000000" pitchFamily="2" charset="0"/>
              </a:rPr>
              <a:t>Take</a:t>
            </a:r>
            <a:r>
              <a:rPr lang="fr-FR" sz="3600" dirty="0">
                <a:latin typeface="AR BERKLEY" panose="02000000000000000000" pitchFamily="2" charset="0"/>
              </a:rPr>
              <a:t> out </a:t>
            </a:r>
            <a:r>
              <a:rPr lang="fr-FR" sz="3600" dirty="0" err="1">
                <a:latin typeface="AR BERKLEY" panose="02000000000000000000" pitchFamily="2" charset="0"/>
              </a:rPr>
              <a:t>your</a:t>
            </a:r>
            <a:r>
              <a:rPr lang="fr-FR" sz="3600" dirty="0">
                <a:latin typeface="AR BERKLEY" panose="02000000000000000000" pitchFamily="2" charset="0"/>
              </a:rPr>
              <a:t> </a:t>
            </a:r>
            <a:r>
              <a:rPr lang="fr-FR" sz="3600" dirty="0" err="1">
                <a:latin typeface="AR BERKLEY" panose="02000000000000000000" pitchFamily="2" charset="0"/>
              </a:rPr>
              <a:t>handkerchiefs</a:t>
            </a:r>
            <a:r>
              <a:rPr lang="fr-FR" sz="3600" dirty="0">
                <a:latin typeface="AR BERKLEY" panose="02000000000000000000" pitchFamily="2" charset="0"/>
              </a:rPr>
              <a:t> !</a:t>
            </a:r>
          </a:p>
          <a:p>
            <a:r>
              <a:rPr lang="fr-FR" sz="3600" dirty="0">
                <a:latin typeface="AR BERKLEY" panose="02000000000000000000" pitchFamily="2" charset="0"/>
              </a:rPr>
              <a:t>Sortez vos mouchoirs !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129699" y="5693790"/>
            <a:ext cx="6249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Part of </a:t>
            </a:r>
            <a:r>
              <a:rPr lang="fr-FR" dirty="0" err="1"/>
              <a:t>eTwinning</a:t>
            </a:r>
            <a:r>
              <a:rPr lang="fr-FR" dirty="0"/>
              <a:t> </a:t>
            </a:r>
            <a:r>
              <a:rPr lang="fr-FR" dirty="0" err="1"/>
              <a:t>project</a:t>
            </a:r>
            <a:r>
              <a:rPr lang="fr-FR" dirty="0"/>
              <a:t> </a:t>
            </a:r>
          </a:p>
          <a:p>
            <a:pPr algn="ctr"/>
            <a:r>
              <a:rPr lang="fr-FR" b="1" dirty="0">
                <a:solidFill>
                  <a:srgbClr val="002060"/>
                </a:solidFill>
              </a:rPr>
              <a:t>Land of </a:t>
            </a:r>
            <a:r>
              <a:rPr lang="fr-FR" b="1" dirty="0" err="1">
                <a:solidFill>
                  <a:srgbClr val="002060"/>
                </a:solidFill>
              </a:rPr>
              <a:t>Ambrosia</a:t>
            </a:r>
            <a:r>
              <a:rPr lang="fr-FR" b="1" dirty="0">
                <a:solidFill>
                  <a:srgbClr val="002060"/>
                </a:solidFill>
              </a:rPr>
              <a:t> (</a:t>
            </a:r>
            <a:r>
              <a:rPr lang="fr-FR" b="1" dirty="0" err="1">
                <a:solidFill>
                  <a:srgbClr val="002060"/>
                </a:solidFill>
              </a:rPr>
              <a:t>Try</a:t>
            </a:r>
            <a:r>
              <a:rPr lang="fr-FR" b="1" dirty="0">
                <a:solidFill>
                  <a:srgbClr val="002060"/>
                </a:solidFill>
              </a:rPr>
              <a:t> me ! </a:t>
            </a:r>
            <a:r>
              <a:rPr lang="fr-FR" b="1" dirty="0" err="1">
                <a:solidFill>
                  <a:srgbClr val="002060"/>
                </a:solidFill>
              </a:rPr>
              <a:t>I’m</a:t>
            </a:r>
            <a:r>
              <a:rPr lang="fr-FR" b="1" dirty="0">
                <a:solidFill>
                  <a:srgbClr val="002060"/>
                </a:solidFill>
              </a:rPr>
              <a:t> </a:t>
            </a:r>
            <a:r>
              <a:rPr lang="fr-FR" b="1" dirty="0" err="1">
                <a:solidFill>
                  <a:srgbClr val="002060"/>
                </a:solidFill>
              </a:rPr>
              <a:t>delicious</a:t>
            </a:r>
            <a:r>
              <a:rPr lang="fr-FR" b="1" dirty="0">
                <a:solidFill>
                  <a:srgbClr val="00206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94948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  <p:sndAc>
          <p:stSnd>
            <p:snd r:embed="rId2" name="move.wav"/>
          </p:stSnd>
        </p:sndAc>
      </p:transition>
    </mc:Choice>
    <mc:Fallback>
      <p:transition spd="med" advClick="0" advTm="3000">
        <p:fade/>
        <p:sndAc>
          <p:stSnd>
            <p:snd r:embed="rId2" name="move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3600" dirty="0"/>
              <a:t>Travail mené sous la direction de monsieur Meunier avec les CP de Madame Ducamus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309" y="1690688"/>
            <a:ext cx="6833380" cy="306626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865534" y="4756949"/>
            <a:ext cx="24609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2015/2016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789575" y="6466788"/>
            <a:ext cx="1966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Music Alban </a:t>
            </a:r>
            <a:r>
              <a:rPr lang="fr-FR" dirty="0" err="1"/>
              <a:t>Lepsy</a:t>
            </a:r>
            <a:r>
              <a:rPr lang="fr-FR" dirty="0"/>
              <a:t>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095999" y="6466788"/>
            <a:ext cx="2579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http://alban.lepsy.free.fr/</a:t>
            </a:r>
          </a:p>
        </p:txBody>
      </p:sp>
    </p:spTree>
    <p:extLst>
      <p:ext uri="{BB962C8B-B14F-4D97-AF65-F5344CB8AC3E}">
        <p14:creationId xmlns:p14="http://schemas.microsoft.com/office/powerpoint/2010/main" val="2961746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487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897" y="473314"/>
            <a:ext cx="7856248" cy="5892186"/>
          </a:xfr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988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900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434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328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531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804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038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47</Words>
  <Application>Microsoft Office PowerPoint</Application>
  <PresentationFormat>Grand écran</PresentationFormat>
  <Paragraphs>9</Paragraphs>
  <Slides>10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5" baseType="lpstr">
      <vt:lpstr>AR BERKLEY</vt:lpstr>
      <vt:lpstr>Arial</vt:lpstr>
      <vt:lpstr>Calibri</vt:lpstr>
      <vt:lpstr>Calibri Light</vt:lpstr>
      <vt:lpstr>Thème Office</vt:lpstr>
      <vt:lpstr>CPD’s onions Les oignons du CPD ognons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Travail mené sous la direction de monsieur Meunier avec les CP de Madame Ducamus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CPD’s onions Les oignons du CPD ognons</dc:title>
  <dc:creator>Dominique Ducamus</dc:creator>
  <cp:lastModifiedBy>Dominique Ducamus</cp:lastModifiedBy>
  <cp:revision>10</cp:revision>
  <dcterms:created xsi:type="dcterms:W3CDTF">2016-05-14T21:27:47Z</dcterms:created>
  <dcterms:modified xsi:type="dcterms:W3CDTF">2016-05-16T21:35:15Z</dcterms:modified>
</cp:coreProperties>
</file>