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CE39-D9AE-4039-A106-59C64100AEA5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1861-100B-4F9F-A73D-067781143B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dimvartholomiou.blogspot.g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Primary School of </a:t>
            </a:r>
            <a:r>
              <a:rPr lang="en-US" dirty="0" err="1" smtClean="0"/>
              <a:t>Vartholomio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Hello </a:t>
            </a:r>
            <a:r>
              <a:rPr lang="en-US" dirty="0" err="1" smtClean="0"/>
              <a:t>etwinners</a:t>
            </a:r>
            <a:r>
              <a:rPr lang="en-US" dirty="0" smtClean="0"/>
              <a:t>. We are Alex, Maria and </a:t>
            </a:r>
            <a:r>
              <a:rPr lang="en-US" dirty="0" err="1" smtClean="0"/>
              <a:t>Angeliki</a:t>
            </a:r>
            <a:r>
              <a:rPr lang="en-US" dirty="0" smtClean="0"/>
              <a:t>. Our school is primary school. 150 students from 1</a:t>
            </a:r>
            <a:r>
              <a:rPr lang="en-US" baseline="30000" dirty="0" smtClean="0"/>
              <a:t>st</a:t>
            </a:r>
            <a:r>
              <a:rPr lang="en-US" dirty="0" smtClean="0"/>
              <a:t> to 6</a:t>
            </a:r>
            <a:r>
              <a:rPr lang="en-US" baseline="30000" dirty="0" smtClean="0"/>
              <a:t>th</a:t>
            </a:r>
            <a:r>
              <a:rPr lang="en-US" dirty="0" smtClean="0"/>
              <a:t> grade study to our school! </a:t>
            </a:r>
          </a:p>
          <a:p>
            <a:pPr>
              <a:buNone/>
            </a:pPr>
            <a:r>
              <a:rPr lang="en-US" dirty="0" smtClean="0"/>
              <a:t>This is our second year at </a:t>
            </a:r>
            <a:r>
              <a:rPr lang="en-US" dirty="0" err="1" smtClean="0"/>
              <a:t>etwinning</a:t>
            </a:r>
            <a:r>
              <a:rPr lang="en-US" dirty="0" smtClean="0"/>
              <a:t> project.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Let us guide you to our school.</a:t>
            </a:r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Konstantopoulos</a:t>
            </a:r>
            <a:endParaRPr lang="en-US" dirty="0" smtClean="0"/>
          </a:p>
          <a:p>
            <a:r>
              <a:rPr lang="en-US" dirty="0" smtClean="0"/>
              <a:t>Maria </a:t>
            </a:r>
            <a:r>
              <a:rPr lang="en-US" dirty="0" err="1" smtClean="0"/>
              <a:t>Dioli</a:t>
            </a:r>
            <a:endParaRPr lang="en-US" dirty="0" smtClean="0"/>
          </a:p>
          <a:p>
            <a:r>
              <a:rPr lang="en-US" dirty="0" err="1" smtClean="0"/>
              <a:t>Angeliki</a:t>
            </a:r>
            <a:r>
              <a:rPr lang="en-US" dirty="0" smtClean="0"/>
              <a:t> </a:t>
            </a:r>
            <a:r>
              <a:rPr lang="en-US" dirty="0" err="1" smtClean="0"/>
              <a:t>Toumpou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actions begin</a:t>
            </a:r>
            <a:endParaRPr lang="el-GR" dirty="0"/>
          </a:p>
        </p:txBody>
      </p:sp>
      <p:pic>
        <p:nvPicPr>
          <p:cNvPr id="5" name="4 - Θέση περιεχομένου" descr="DSC_04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7 - Θέση περιεχομένου" descr="DSC_04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</a:t>
            </a:r>
            <a:endParaRPr lang="el-GR" dirty="0"/>
          </a:p>
        </p:txBody>
      </p:sp>
      <p:pic>
        <p:nvPicPr>
          <p:cNvPr id="4" name="3 - Θέση περιεχομένου" descr="DSC_0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</a:t>
            </a:r>
            <a:endParaRPr lang="el-GR" dirty="0"/>
          </a:p>
        </p:txBody>
      </p:sp>
      <p:pic>
        <p:nvPicPr>
          <p:cNvPr id="4" name="3 - Θέση περιεχομένου" descr="DSC_0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</a:t>
            </a:r>
            <a:endParaRPr lang="el-GR" dirty="0"/>
          </a:p>
        </p:txBody>
      </p:sp>
      <p:pic>
        <p:nvPicPr>
          <p:cNvPr id="4" name="3 - Θέση περιεχομένου" descr="DSC_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school’s</a:t>
            </a:r>
            <a:br>
              <a:rPr lang="en-US" dirty="0" smtClean="0"/>
            </a:br>
            <a:r>
              <a:rPr lang="en-US" dirty="0" smtClean="0"/>
              <a:t>ICT laboratory</a:t>
            </a:r>
            <a:endParaRPr lang="el-GR" dirty="0"/>
          </a:p>
        </p:txBody>
      </p:sp>
      <p:pic>
        <p:nvPicPr>
          <p:cNvPr id="4" name="3 - Θέση περιεχομένου" descr="DSC_0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 hall</a:t>
            </a:r>
            <a:endParaRPr lang="el-GR" dirty="0"/>
          </a:p>
        </p:txBody>
      </p:sp>
      <p:pic>
        <p:nvPicPr>
          <p:cNvPr id="4" name="3 - Θέση περιεχομένου" descr="DSC_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of our first class</a:t>
            </a:r>
            <a:endParaRPr lang="el-GR" dirty="0"/>
          </a:p>
        </p:txBody>
      </p:sp>
      <p:pic>
        <p:nvPicPr>
          <p:cNvPr id="4" name="3 - Θέση περιεχομένου" descr="DSC_0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of our second class</a:t>
            </a:r>
            <a:endParaRPr lang="el-GR" dirty="0"/>
          </a:p>
        </p:txBody>
      </p:sp>
      <p:pic>
        <p:nvPicPr>
          <p:cNvPr id="4" name="3 - Θέση περιεχομένου" descr="DSC_0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blogspot</a:t>
            </a:r>
            <a:r>
              <a:rPr lang="en-US" dirty="0" smtClean="0"/>
              <a:t> of our school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http://1dimvartholomiou.blogspot.gr/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95</Words>
  <Application>Microsoft Office PowerPoint</Application>
  <PresentationFormat>Προβολή στην οθόνη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1st Primary School of Vartholomio</vt:lpstr>
      <vt:lpstr>Our school</vt:lpstr>
      <vt:lpstr>Our school</vt:lpstr>
      <vt:lpstr>Our school</vt:lpstr>
      <vt:lpstr>Our school’s ICT laboratory</vt:lpstr>
      <vt:lpstr>Drama hall</vt:lpstr>
      <vt:lpstr>The symbol of our first class</vt:lpstr>
      <vt:lpstr>The symbol of our second class</vt:lpstr>
      <vt:lpstr>The blogspot of our school</vt:lpstr>
      <vt:lpstr>Our team</vt:lpstr>
      <vt:lpstr>Let the actions begin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Primary School of Vartholomio</dc:title>
  <dc:creator>alex</dc:creator>
  <cp:lastModifiedBy>alex</cp:lastModifiedBy>
  <cp:revision>6</cp:revision>
  <dcterms:created xsi:type="dcterms:W3CDTF">2015-11-04T08:29:49Z</dcterms:created>
  <dcterms:modified xsi:type="dcterms:W3CDTF">2015-11-04T12:49:19Z</dcterms:modified>
</cp:coreProperties>
</file>