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4" r:id="rId4"/>
    <p:sldId id="265" r:id="rId5"/>
    <p:sldId id="266" r:id="rId6"/>
    <p:sldId id="270" r:id="rId7"/>
    <p:sldId id="271" r:id="rId8"/>
    <p:sldId id="272" r:id="rId9"/>
    <p:sldId id="273" r:id="rId10"/>
    <p:sldId id="258" r:id="rId11"/>
    <p:sldId id="274" r:id="rId12"/>
    <p:sldId id="275" r:id="rId13"/>
    <p:sldId id="279" r:id="rId14"/>
    <p:sldId id="278" r:id="rId15"/>
    <p:sldId id="277" r:id="rId16"/>
    <p:sldId id="259" r:id="rId17"/>
    <p:sldId id="268" r:id="rId18"/>
    <p:sldId id="269" r:id="rId19"/>
    <p:sldId id="267" r:id="rId20"/>
    <p:sldId id="280" r:id="rId21"/>
    <p:sldId id="281" r:id="rId22"/>
    <p:sldId id="314" r:id="rId23"/>
    <p:sldId id="282" r:id="rId24"/>
    <p:sldId id="260" r:id="rId25"/>
    <p:sldId id="284" r:id="rId26"/>
    <p:sldId id="289" r:id="rId27"/>
    <p:sldId id="292" r:id="rId28"/>
    <p:sldId id="291" r:id="rId29"/>
    <p:sldId id="290" r:id="rId30"/>
    <p:sldId id="261" r:id="rId31"/>
    <p:sldId id="283" r:id="rId32"/>
    <p:sldId id="299" r:id="rId33"/>
    <p:sldId id="293" r:id="rId34"/>
    <p:sldId id="298" r:id="rId35"/>
    <p:sldId id="297" r:id="rId36"/>
    <p:sldId id="296" r:id="rId37"/>
    <p:sldId id="295" r:id="rId38"/>
    <p:sldId id="263" r:id="rId39"/>
    <p:sldId id="285" r:id="rId40"/>
    <p:sldId id="287" r:id="rId41"/>
    <p:sldId id="288" r:id="rId42"/>
    <p:sldId id="286" r:id="rId43"/>
    <p:sldId id="300" r:id="rId44"/>
    <p:sldId id="262" r:id="rId45"/>
    <p:sldId id="307" r:id="rId46"/>
    <p:sldId id="308" r:id="rId47"/>
    <p:sldId id="309" r:id="rId48"/>
    <p:sldId id="313" r:id="rId49"/>
    <p:sldId id="312" r:id="rId50"/>
    <p:sldId id="311" r:id="rId51"/>
    <p:sldId id="310" r:id="rId52"/>
    <p:sldId id="301" r:id="rId53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99"/>
    <a:srgbClr val="280FE1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4" d="100"/>
          <a:sy n="74" d="100"/>
        </p:scale>
        <p:origin x="-104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DFC41-8953-435A-9D9C-43B0CE37CB25}" type="datetimeFigureOut">
              <a:rPr lang="fr-FR" smtClean="0"/>
              <a:t>20/02/2016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CB67C-3B4A-40B7-B001-B93B41DFFF74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DFC41-8953-435A-9D9C-43B0CE37CB25}" type="datetimeFigureOut">
              <a:rPr lang="fr-FR" smtClean="0"/>
              <a:t>20/02/2016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CB67C-3B4A-40B7-B001-B93B41DFFF74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DFC41-8953-435A-9D9C-43B0CE37CB25}" type="datetimeFigureOut">
              <a:rPr lang="fr-FR" smtClean="0"/>
              <a:t>20/02/2016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CB67C-3B4A-40B7-B001-B93B41DFFF74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DFC41-8953-435A-9D9C-43B0CE37CB25}" type="datetimeFigureOut">
              <a:rPr lang="fr-FR" smtClean="0"/>
              <a:t>20/02/2016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CB67C-3B4A-40B7-B001-B93B41DFFF74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DFC41-8953-435A-9D9C-43B0CE37CB25}" type="datetimeFigureOut">
              <a:rPr lang="fr-FR" smtClean="0"/>
              <a:t>20/02/2016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CB67C-3B4A-40B7-B001-B93B41DFFF74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DFC41-8953-435A-9D9C-43B0CE37CB25}" type="datetimeFigureOut">
              <a:rPr lang="fr-FR" smtClean="0"/>
              <a:t>20/02/2016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CB67C-3B4A-40B7-B001-B93B41DFFF74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DFC41-8953-435A-9D9C-43B0CE37CB25}" type="datetimeFigureOut">
              <a:rPr lang="fr-FR" smtClean="0"/>
              <a:t>20/02/2016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CB67C-3B4A-40B7-B001-B93B41DFFF74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DFC41-8953-435A-9D9C-43B0CE37CB25}" type="datetimeFigureOut">
              <a:rPr lang="fr-FR" smtClean="0"/>
              <a:t>20/02/2016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CB67C-3B4A-40B7-B001-B93B41DFFF74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DFC41-8953-435A-9D9C-43B0CE37CB25}" type="datetimeFigureOut">
              <a:rPr lang="fr-FR" smtClean="0"/>
              <a:t>20/02/2016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CB67C-3B4A-40B7-B001-B93B41DFFF74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DFC41-8953-435A-9D9C-43B0CE37CB25}" type="datetimeFigureOut">
              <a:rPr lang="fr-FR" smtClean="0"/>
              <a:t>20/02/2016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CB67C-3B4A-40B7-B001-B93B41DFFF74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DFC41-8953-435A-9D9C-43B0CE37CB25}" type="datetimeFigureOut">
              <a:rPr lang="fr-FR" smtClean="0"/>
              <a:t>20/02/2016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CB67C-3B4A-40B7-B001-B93B41DFFF74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EDFC41-8953-435A-9D9C-43B0CE37CB25}" type="datetimeFigureOut">
              <a:rPr lang="fr-FR" smtClean="0"/>
              <a:t>20/02/2016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7CB67C-3B4A-40B7-B001-B93B41DFFF74}" type="slidenum">
              <a:rPr lang="fr-FR" smtClean="0"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1.wav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 smtClean="0"/>
              <a:t>La pomme et l’escargot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2567136"/>
          </a:xfrm>
        </p:spPr>
        <p:txBody>
          <a:bodyPr>
            <a:normAutofit fontScale="92500" lnSpcReduction="10000"/>
          </a:bodyPr>
          <a:lstStyle/>
          <a:p>
            <a:r>
              <a:rPr lang="fr-FR" dirty="0" smtClean="0"/>
              <a:t>Poésie de Charles Vildrac</a:t>
            </a:r>
          </a:p>
          <a:p>
            <a:r>
              <a:rPr lang="fr-FR" dirty="0" smtClean="0"/>
              <a:t>Chantée par les CPD sous la direction de Monsieur Bernard</a:t>
            </a:r>
          </a:p>
          <a:p>
            <a:r>
              <a:rPr lang="fr-FR" dirty="0" smtClean="0"/>
              <a:t>Piano : Monsieur Bernard</a:t>
            </a:r>
          </a:p>
          <a:p>
            <a:r>
              <a:rPr lang="fr-FR" i="1" dirty="0" smtClean="0"/>
              <a:t>Mise en forme : Mme </a:t>
            </a:r>
            <a:r>
              <a:rPr lang="fr-FR" i="1" dirty="0" err="1" smtClean="0"/>
              <a:t>Ducamus</a:t>
            </a:r>
            <a:endParaRPr lang="fr-FR" i="1" dirty="0"/>
          </a:p>
        </p:txBody>
      </p:sp>
      <p:pic>
        <p:nvPicPr>
          <p:cNvPr id="4" name="Pomme Vildrac CPD.wav">
            <a:hlinkClick r:id="" action="ppaction://media"/>
          </p:cNvPr>
          <p:cNvPicPr>
            <a:picLocks noRot="1" noChangeAspect="1"/>
          </p:cNvPicPr>
          <p:nvPr>
            <a:wavAudioFile r:embed="rId1" name="Pomme Vildrac CPD.wav"/>
          </p:nvPr>
        </p:nvPicPr>
        <p:blipFill>
          <a:blip r:embed="rId3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med" advClick="0" advTm="8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>
                <a:solidFill>
                  <a:schemeClr val="accent3">
                    <a:lumMod val="50000"/>
                  </a:schemeClr>
                </a:solidFill>
              </a:rPr>
              <a:t>Refrain</a:t>
            </a:r>
            <a:endParaRPr lang="fr-FR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>
              <a:buNone/>
            </a:pPr>
            <a:endParaRPr lang="fr-FR" sz="4400" b="1" dirty="0" smtClean="0">
              <a:solidFill>
                <a:srgbClr val="FF0000"/>
              </a:solidFill>
            </a:endParaRPr>
          </a:p>
          <a:p>
            <a:pPr>
              <a:buNone/>
            </a:pPr>
            <a:r>
              <a:rPr lang="fr-FR" sz="4400" b="1" dirty="0" smtClean="0">
                <a:solidFill>
                  <a:srgbClr val="FF0000"/>
                </a:solidFill>
              </a:rPr>
              <a:t>Pomme</a:t>
            </a:r>
            <a:r>
              <a:rPr lang="fr-FR" sz="4400" b="1" dirty="0">
                <a:solidFill>
                  <a:srgbClr val="FF0000"/>
                </a:solidFill>
              </a:rPr>
              <a:t>, pomme,</a:t>
            </a:r>
          </a:p>
          <a:p>
            <a:pPr>
              <a:buNone/>
            </a:pPr>
            <a:r>
              <a:rPr lang="fr-FR" sz="4400" b="1" dirty="0">
                <a:solidFill>
                  <a:schemeClr val="accent3">
                    <a:lumMod val="50000"/>
                  </a:schemeClr>
                </a:solidFill>
              </a:rPr>
              <a:t>T'es-tu fait mal ?</a:t>
            </a:r>
          </a:p>
          <a:p>
            <a:pPr>
              <a:buNone/>
            </a:pPr>
            <a:r>
              <a:rPr lang="fr-FR" sz="4400" b="1" dirty="0">
                <a:solidFill>
                  <a:schemeClr val="accent3">
                    <a:lumMod val="50000"/>
                  </a:schemeClr>
                </a:solidFill>
              </a:rPr>
              <a:t>J'ai le menton en marmelade</a:t>
            </a:r>
          </a:p>
          <a:p>
            <a:pPr>
              <a:buNone/>
            </a:pPr>
            <a:r>
              <a:rPr lang="fr-FR" sz="4400" b="1" dirty="0">
                <a:solidFill>
                  <a:schemeClr val="accent3">
                    <a:lumMod val="50000"/>
                  </a:schemeClr>
                </a:solidFill>
              </a:rPr>
              <a:t>Le nez fendu</a:t>
            </a:r>
          </a:p>
          <a:p>
            <a:pPr>
              <a:buNone/>
            </a:pPr>
            <a:r>
              <a:rPr lang="fr-FR" sz="4400" b="1" dirty="0">
                <a:solidFill>
                  <a:schemeClr val="accent3">
                    <a:lumMod val="50000"/>
                  </a:schemeClr>
                </a:solidFill>
              </a:rPr>
              <a:t>Et l'</a:t>
            </a:r>
            <a:r>
              <a:rPr lang="fr-FR" sz="4400" b="1" dirty="0" err="1">
                <a:solidFill>
                  <a:schemeClr val="accent3">
                    <a:lumMod val="50000"/>
                  </a:schemeClr>
                </a:solidFill>
              </a:rPr>
              <a:t>oeil</a:t>
            </a:r>
            <a:r>
              <a:rPr lang="fr-FR" sz="4400" b="1" dirty="0">
                <a:solidFill>
                  <a:schemeClr val="accent3">
                    <a:lumMod val="50000"/>
                  </a:schemeClr>
                </a:solidFill>
              </a:rPr>
              <a:t> poché !</a:t>
            </a:r>
          </a:p>
          <a:p>
            <a:pPr>
              <a:buNone/>
            </a:pPr>
            <a:r>
              <a:rPr lang="fr-FR" dirty="0"/>
              <a:t> </a:t>
            </a:r>
          </a:p>
          <a:p>
            <a:endParaRPr lang="fr-FR" dirty="0"/>
          </a:p>
        </p:txBody>
      </p:sp>
    </p:spTree>
  </p:cSld>
  <p:clrMapOvr>
    <a:masterClrMapping/>
  </p:clrMapOvr>
  <p:transition spd="med" advClick="0" advTm="1000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>
                <a:solidFill>
                  <a:schemeClr val="accent3">
                    <a:lumMod val="50000"/>
                  </a:schemeClr>
                </a:solidFill>
              </a:rPr>
              <a:t>Refrain</a:t>
            </a:r>
            <a:endParaRPr lang="fr-FR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>
              <a:buNone/>
            </a:pPr>
            <a:endParaRPr lang="fr-FR" sz="4400" b="1" dirty="0" smtClean="0">
              <a:solidFill>
                <a:schemeClr val="accent3">
                  <a:lumMod val="50000"/>
                </a:schemeClr>
              </a:solidFill>
            </a:endParaRPr>
          </a:p>
          <a:p>
            <a:pPr>
              <a:buNone/>
            </a:pPr>
            <a:r>
              <a:rPr lang="fr-FR" sz="4400" b="1" dirty="0" smtClean="0">
                <a:solidFill>
                  <a:schemeClr val="accent3">
                    <a:lumMod val="50000"/>
                  </a:schemeClr>
                </a:solidFill>
              </a:rPr>
              <a:t>Pomme</a:t>
            </a:r>
            <a:r>
              <a:rPr lang="fr-FR" sz="4400" b="1" dirty="0">
                <a:solidFill>
                  <a:schemeClr val="accent3">
                    <a:lumMod val="50000"/>
                  </a:schemeClr>
                </a:solidFill>
              </a:rPr>
              <a:t>, pomme,</a:t>
            </a:r>
          </a:p>
          <a:p>
            <a:pPr>
              <a:buNone/>
            </a:pPr>
            <a:r>
              <a:rPr lang="fr-FR" sz="4400" b="1" dirty="0">
                <a:solidFill>
                  <a:srgbClr val="FF0000"/>
                </a:solidFill>
              </a:rPr>
              <a:t>T'es-tu fait mal ?</a:t>
            </a:r>
          </a:p>
          <a:p>
            <a:pPr>
              <a:buNone/>
            </a:pPr>
            <a:r>
              <a:rPr lang="fr-FR" sz="4400" b="1" dirty="0">
                <a:solidFill>
                  <a:schemeClr val="accent3">
                    <a:lumMod val="50000"/>
                  </a:schemeClr>
                </a:solidFill>
              </a:rPr>
              <a:t>J'ai le menton en marmelade</a:t>
            </a:r>
          </a:p>
          <a:p>
            <a:pPr>
              <a:buNone/>
            </a:pPr>
            <a:r>
              <a:rPr lang="fr-FR" sz="4400" b="1" dirty="0">
                <a:solidFill>
                  <a:schemeClr val="accent3">
                    <a:lumMod val="50000"/>
                  </a:schemeClr>
                </a:solidFill>
              </a:rPr>
              <a:t>Le nez fendu</a:t>
            </a:r>
          </a:p>
          <a:p>
            <a:pPr>
              <a:buNone/>
            </a:pPr>
            <a:r>
              <a:rPr lang="fr-FR" sz="4400" b="1" dirty="0">
                <a:solidFill>
                  <a:schemeClr val="accent3">
                    <a:lumMod val="50000"/>
                  </a:schemeClr>
                </a:solidFill>
              </a:rPr>
              <a:t>Et l'</a:t>
            </a:r>
            <a:r>
              <a:rPr lang="fr-FR" sz="4400" b="1" dirty="0" err="1">
                <a:solidFill>
                  <a:schemeClr val="accent3">
                    <a:lumMod val="50000"/>
                  </a:schemeClr>
                </a:solidFill>
              </a:rPr>
              <a:t>oeil</a:t>
            </a:r>
            <a:r>
              <a:rPr lang="fr-FR" sz="4400" b="1" dirty="0">
                <a:solidFill>
                  <a:schemeClr val="accent3">
                    <a:lumMod val="50000"/>
                  </a:schemeClr>
                </a:solidFill>
              </a:rPr>
              <a:t> poché !</a:t>
            </a:r>
          </a:p>
          <a:p>
            <a:pPr>
              <a:buNone/>
            </a:pPr>
            <a:r>
              <a:rPr lang="fr-FR" dirty="0"/>
              <a:t> </a:t>
            </a:r>
          </a:p>
          <a:p>
            <a:endParaRPr lang="fr-FR" dirty="0"/>
          </a:p>
        </p:txBody>
      </p:sp>
    </p:spTree>
  </p:cSld>
  <p:clrMapOvr>
    <a:masterClrMapping/>
  </p:clrMapOvr>
  <p:transition spd="med" advClick="0" advTm="2000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>
                <a:solidFill>
                  <a:schemeClr val="accent3">
                    <a:lumMod val="50000"/>
                  </a:schemeClr>
                </a:solidFill>
              </a:rPr>
              <a:t>Refrain</a:t>
            </a:r>
            <a:endParaRPr lang="fr-FR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>
              <a:buNone/>
            </a:pPr>
            <a:endParaRPr lang="fr-FR" sz="4400" b="1" dirty="0" smtClean="0">
              <a:solidFill>
                <a:schemeClr val="accent3">
                  <a:lumMod val="50000"/>
                </a:schemeClr>
              </a:solidFill>
            </a:endParaRPr>
          </a:p>
          <a:p>
            <a:pPr>
              <a:buNone/>
            </a:pPr>
            <a:r>
              <a:rPr lang="fr-FR" sz="4400" b="1" dirty="0" smtClean="0">
                <a:solidFill>
                  <a:schemeClr val="accent3">
                    <a:lumMod val="50000"/>
                  </a:schemeClr>
                </a:solidFill>
              </a:rPr>
              <a:t>Pomme</a:t>
            </a:r>
            <a:r>
              <a:rPr lang="fr-FR" sz="4400" b="1" dirty="0">
                <a:solidFill>
                  <a:schemeClr val="accent3">
                    <a:lumMod val="50000"/>
                  </a:schemeClr>
                </a:solidFill>
              </a:rPr>
              <a:t>, pomme,</a:t>
            </a:r>
          </a:p>
          <a:p>
            <a:pPr>
              <a:buNone/>
            </a:pPr>
            <a:r>
              <a:rPr lang="fr-FR" sz="4400" b="1" dirty="0">
                <a:solidFill>
                  <a:schemeClr val="accent3">
                    <a:lumMod val="50000"/>
                  </a:schemeClr>
                </a:solidFill>
              </a:rPr>
              <a:t>T'es-tu fait mal ?</a:t>
            </a:r>
          </a:p>
          <a:p>
            <a:pPr>
              <a:buNone/>
            </a:pPr>
            <a:r>
              <a:rPr lang="fr-FR" sz="4400" b="1" dirty="0">
                <a:solidFill>
                  <a:srgbClr val="FF0000"/>
                </a:solidFill>
              </a:rPr>
              <a:t>J'ai le menton </a:t>
            </a:r>
            <a:r>
              <a:rPr lang="fr-FR" sz="4400" b="1" dirty="0">
                <a:solidFill>
                  <a:schemeClr val="accent3">
                    <a:lumMod val="50000"/>
                  </a:schemeClr>
                </a:solidFill>
              </a:rPr>
              <a:t>en marmelade</a:t>
            </a:r>
          </a:p>
          <a:p>
            <a:pPr>
              <a:buNone/>
            </a:pPr>
            <a:r>
              <a:rPr lang="fr-FR" sz="4400" b="1" dirty="0" smtClean="0">
                <a:solidFill>
                  <a:schemeClr val="accent3">
                    <a:lumMod val="50000"/>
                  </a:schemeClr>
                </a:solidFill>
              </a:rPr>
              <a:t>Le nez fendu</a:t>
            </a:r>
          </a:p>
          <a:p>
            <a:pPr>
              <a:buNone/>
            </a:pPr>
            <a:r>
              <a:rPr lang="fr-FR" sz="4400" b="1" dirty="0" smtClean="0">
                <a:solidFill>
                  <a:schemeClr val="accent3">
                    <a:lumMod val="50000"/>
                  </a:schemeClr>
                </a:solidFill>
              </a:rPr>
              <a:t>Et l'</a:t>
            </a:r>
            <a:r>
              <a:rPr lang="fr-FR" sz="4400" b="1" dirty="0" err="1" smtClean="0">
                <a:solidFill>
                  <a:schemeClr val="accent3">
                    <a:lumMod val="50000"/>
                  </a:schemeClr>
                </a:solidFill>
              </a:rPr>
              <a:t>oeil</a:t>
            </a:r>
            <a:r>
              <a:rPr lang="fr-FR" sz="4400" b="1" dirty="0" smtClean="0">
                <a:solidFill>
                  <a:schemeClr val="accent3">
                    <a:lumMod val="50000"/>
                  </a:schemeClr>
                </a:solidFill>
              </a:rPr>
              <a:t> poché !</a:t>
            </a:r>
          </a:p>
          <a:p>
            <a:pPr>
              <a:buNone/>
            </a:pPr>
            <a:r>
              <a:rPr lang="fr-FR" dirty="0"/>
              <a:t> </a:t>
            </a:r>
          </a:p>
          <a:p>
            <a:endParaRPr lang="fr-FR" dirty="0"/>
          </a:p>
        </p:txBody>
      </p:sp>
    </p:spTree>
  </p:cSld>
  <p:clrMapOvr>
    <a:masterClrMapping/>
  </p:clrMapOvr>
  <p:transition spd="med" advClick="0" advTm="1000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>
                <a:solidFill>
                  <a:schemeClr val="accent3">
                    <a:lumMod val="50000"/>
                  </a:schemeClr>
                </a:solidFill>
              </a:rPr>
              <a:t>Refrain</a:t>
            </a:r>
            <a:endParaRPr lang="fr-FR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>
              <a:buNone/>
            </a:pPr>
            <a:endParaRPr lang="fr-FR" sz="4400" b="1" dirty="0" smtClean="0"/>
          </a:p>
          <a:p>
            <a:pPr>
              <a:buNone/>
            </a:pPr>
            <a:r>
              <a:rPr lang="fr-FR" sz="4400" b="1" dirty="0" smtClean="0">
                <a:solidFill>
                  <a:schemeClr val="accent3">
                    <a:lumMod val="50000"/>
                  </a:schemeClr>
                </a:solidFill>
              </a:rPr>
              <a:t>Pomme</a:t>
            </a:r>
            <a:r>
              <a:rPr lang="fr-FR" sz="4400" b="1" dirty="0">
                <a:solidFill>
                  <a:schemeClr val="accent3">
                    <a:lumMod val="50000"/>
                  </a:schemeClr>
                </a:solidFill>
              </a:rPr>
              <a:t>, pomme,</a:t>
            </a:r>
          </a:p>
          <a:p>
            <a:pPr>
              <a:buNone/>
            </a:pPr>
            <a:r>
              <a:rPr lang="fr-FR" sz="4400" b="1" dirty="0">
                <a:solidFill>
                  <a:schemeClr val="accent3">
                    <a:lumMod val="50000"/>
                  </a:schemeClr>
                </a:solidFill>
              </a:rPr>
              <a:t>T'es-tu fait mal ?</a:t>
            </a:r>
          </a:p>
          <a:p>
            <a:pPr>
              <a:buNone/>
            </a:pPr>
            <a:r>
              <a:rPr lang="fr-FR" sz="4400" b="1" dirty="0">
                <a:solidFill>
                  <a:schemeClr val="accent3">
                    <a:lumMod val="50000"/>
                  </a:schemeClr>
                </a:solidFill>
              </a:rPr>
              <a:t>J'ai le menton </a:t>
            </a:r>
            <a:r>
              <a:rPr lang="fr-FR" sz="4400" b="1" dirty="0">
                <a:solidFill>
                  <a:srgbClr val="FF0000"/>
                </a:solidFill>
              </a:rPr>
              <a:t>en marmelade</a:t>
            </a:r>
          </a:p>
          <a:p>
            <a:pPr>
              <a:buNone/>
            </a:pPr>
            <a:r>
              <a:rPr lang="fr-FR" sz="4400" b="1" dirty="0">
                <a:solidFill>
                  <a:schemeClr val="accent3">
                    <a:lumMod val="50000"/>
                  </a:schemeClr>
                </a:solidFill>
              </a:rPr>
              <a:t>Le nez fendu</a:t>
            </a:r>
          </a:p>
          <a:p>
            <a:pPr>
              <a:buNone/>
            </a:pPr>
            <a:r>
              <a:rPr lang="fr-FR" sz="4400" b="1" dirty="0">
                <a:solidFill>
                  <a:schemeClr val="accent3">
                    <a:lumMod val="50000"/>
                  </a:schemeClr>
                </a:solidFill>
              </a:rPr>
              <a:t>Et l'</a:t>
            </a:r>
            <a:r>
              <a:rPr lang="fr-FR" sz="4400" b="1" dirty="0" err="1">
                <a:solidFill>
                  <a:schemeClr val="accent3">
                    <a:lumMod val="50000"/>
                  </a:schemeClr>
                </a:solidFill>
              </a:rPr>
              <a:t>oeil</a:t>
            </a:r>
            <a:r>
              <a:rPr lang="fr-FR" sz="4400" b="1" dirty="0">
                <a:solidFill>
                  <a:schemeClr val="accent3">
                    <a:lumMod val="50000"/>
                  </a:schemeClr>
                </a:solidFill>
              </a:rPr>
              <a:t> poché !</a:t>
            </a:r>
          </a:p>
          <a:p>
            <a:pPr>
              <a:buNone/>
            </a:pPr>
            <a:r>
              <a:rPr lang="fr-FR" dirty="0"/>
              <a:t> </a:t>
            </a:r>
          </a:p>
          <a:p>
            <a:endParaRPr lang="fr-FR" dirty="0"/>
          </a:p>
        </p:txBody>
      </p:sp>
    </p:spTree>
  </p:cSld>
  <p:clrMapOvr>
    <a:masterClrMapping/>
  </p:clrMapOvr>
  <p:transition spd="med" advClick="0" advTm="1000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>
                <a:solidFill>
                  <a:schemeClr val="accent3">
                    <a:lumMod val="50000"/>
                  </a:schemeClr>
                </a:solidFill>
              </a:rPr>
              <a:t>Refrain</a:t>
            </a:r>
            <a:endParaRPr lang="fr-FR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>
              <a:buNone/>
            </a:pPr>
            <a:endParaRPr lang="fr-FR" sz="4400" b="1" dirty="0" smtClean="0">
              <a:solidFill>
                <a:schemeClr val="accent3">
                  <a:lumMod val="50000"/>
                </a:schemeClr>
              </a:solidFill>
            </a:endParaRPr>
          </a:p>
          <a:p>
            <a:pPr>
              <a:buNone/>
            </a:pPr>
            <a:r>
              <a:rPr lang="fr-FR" sz="4400" b="1" dirty="0" smtClean="0">
                <a:solidFill>
                  <a:schemeClr val="accent3">
                    <a:lumMod val="50000"/>
                  </a:schemeClr>
                </a:solidFill>
              </a:rPr>
              <a:t>Pomme</a:t>
            </a:r>
            <a:r>
              <a:rPr lang="fr-FR" sz="4400" b="1" dirty="0">
                <a:solidFill>
                  <a:schemeClr val="accent3">
                    <a:lumMod val="50000"/>
                  </a:schemeClr>
                </a:solidFill>
              </a:rPr>
              <a:t>, pomme,</a:t>
            </a:r>
          </a:p>
          <a:p>
            <a:pPr>
              <a:buNone/>
            </a:pPr>
            <a:r>
              <a:rPr lang="fr-FR" sz="4400" b="1" dirty="0">
                <a:solidFill>
                  <a:schemeClr val="accent3">
                    <a:lumMod val="50000"/>
                  </a:schemeClr>
                </a:solidFill>
              </a:rPr>
              <a:t>T'es-tu fait mal ?</a:t>
            </a:r>
          </a:p>
          <a:p>
            <a:pPr>
              <a:buNone/>
            </a:pPr>
            <a:r>
              <a:rPr lang="fr-FR" sz="4400" b="1" dirty="0">
                <a:solidFill>
                  <a:schemeClr val="accent3">
                    <a:lumMod val="50000"/>
                  </a:schemeClr>
                </a:solidFill>
              </a:rPr>
              <a:t>J'ai le menton en marmelade</a:t>
            </a:r>
          </a:p>
          <a:p>
            <a:pPr>
              <a:buNone/>
            </a:pPr>
            <a:r>
              <a:rPr lang="fr-FR" sz="4400" b="1" dirty="0">
                <a:solidFill>
                  <a:srgbClr val="FF0000"/>
                </a:solidFill>
              </a:rPr>
              <a:t>Le nez fendu</a:t>
            </a:r>
          </a:p>
          <a:p>
            <a:pPr>
              <a:buNone/>
            </a:pPr>
            <a:r>
              <a:rPr lang="fr-FR" sz="4400" b="1" dirty="0">
                <a:solidFill>
                  <a:schemeClr val="accent3">
                    <a:lumMod val="50000"/>
                  </a:schemeClr>
                </a:solidFill>
              </a:rPr>
              <a:t>Et l'</a:t>
            </a:r>
            <a:r>
              <a:rPr lang="fr-FR" sz="4400" b="1" dirty="0" err="1">
                <a:solidFill>
                  <a:schemeClr val="accent3">
                    <a:lumMod val="50000"/>
                  </a:schemeClr>
                </a:solidFill>
              </a:rPr>
              <a:t>oeil</a:t>
            </a:r>
            <a:r>
              <a:rPr lang="fr-FR" sz="4400" b="1" dirty="0">
                <a:solidFill>
                  <a:schemeClr val="accent3">
                    <a:lumMod val="50000"/>
                  </a:schemeClr>
                </a:solidFill>
              </a:rPr>
              <a:t> poché !</a:t>
            </a:r>
          </a:p>
          <a:p>
            <a:pPr>
              <a:buNone/>
            </a:pPr>
            <a:r>
              <a:rPr lang="fr-FR" dirty="0"/>
              <a:t> </a:t>
            </a:r>
          </a:p>
          <a:p>
            <a:endParaRPr lang="fr-FR" dirty="0"/>
          </a:p>
        </p:txBody>
      </p:sp>
    </p:spTree>
  </p:cSld>
  <p:clrMapOvr>
    <a:masterClrMapping/>
  </p:clrMapOvr>
  <p:transition spd="med" advClick="0" advTm="2000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>
                <a:solidFill>
                  <a:schemeClr val="accent3">
                    <a:lumMod val="50000"/>
                  </a:schemeClr>
                </a:solidFill>
              </a:rPr>
              <a:t>Refrain</a:t>
            </a:r>
            <a:endParaRPr lang="fr-FR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>
              <a:buNone/>
            </a:pPr>
            <a:endParaRPr lang="fr-FR" sz="4400" b="1" dirty="0" smtClean="0">
              <a:solidFill>
                <a:schemeClr val="accent3">
                  <a:lumMod val="50000"/>
                </a:schemeClr>
              </a:solidFill>
            </a:endParaRPr>
          </a:p>
          <a:p>
            <a:pPr>
              <a:buNone/>
            </a:pPr>
            <a:r>
              <a:rPr lang="fr-FR" sz="4400" b="1" dirty="0" smtClean="0">
                <a:solidFill>
                  <a:schemeClr val="accent3">
                    <a:lumMod val="50000"/>
                  </a:schemeClr>
                </a:solidFill>
              </a:rPr>
              <a:t>Pomme</a:t>
            </a:r>
            <a:r>
              <a:rPr lang="fr-FR" sz="4400" b="1" dirty="0">
                <a:solidFill>
                  <a:schemeClr val="accent3">
                    <a:lumMod val="50000"/>
                  </a:schemeClr>
                </a:solidFill>
              </a:rPr>
              <a:t>, pomme,</a:t>
            </a:r>
          </a:p>
          <a:p>
            <a:pPr>
              <a:buNone/>
            </a:pPr>
            <a:r>
              <a:rPr lang="fr-FR" sz="4400" b="1" dirty="0">
                <a:solidFill>
                  <a:schemeClr val="accent3">
                    <a:lumMod val="50000"/>
                  </a:schemeClr>
                </a:solidFill>
              </a:rPr>
              <a:t>T'es-tu fait mal ?</a:t>
            </a:r>
          </a:p>
          <a:p>
            <a:pPr>
              <a:buNone/>
            </a:pPr>
            <a:r>
              <a:rPr lang="fr-FR" sz="4400" b="1" dirty="0">
                <a:solidFill>
                  <a:schemeClr val="accent3">
                    <a:lumMod val="50000"/>
                  </a:schemeClr>
                </a:solidFill>
              </a:rPr>
              <a:t>J'ai le menton en marmelade</a:t>
            </a:r>
          </a:p>
          <a:p>
            <a:pPr>
              <a:buNone/>
            </a:pPr>
            <a:r>
              <a:rPr lang="fr-FR" sz="4400" b="1" dirty="0">
                <a:solidFill>
                  <a:schemeClr val="accent3">
                    <a:lumMod val="50000"/>
                  </a:schemeClr>
                </a:solidFill>
              </a:rPr>
              <a:t>Le nez fendu</a:t>
            </a:r>
          </a:p>
          <a:p>
            <a:pPr>
              <a:buNone/>
            </a:pPr>
            <a:r>
              <a:rPr lang="fr-FR" sz="4400" b="1" dirty="0">
                <a:solidFill>
                  <a:srgbClr val="FF0000"/>
                </a:solidFill>
              </a:rPr>
              <a:t>Et l'</a:t>
            </a:r>
            <a:r>
              <a:rPr lang="fr-FR" sz="4400" b="1" dirty="0" err="1">
                <a:solidFill>
                  <a:srgbClr val="FF0000"/>
                </a:solidFill>
              </a:rPr>
              <a:t>oeil</a:t>
            </a:r>
            <a:r>
              <a:rPr lang="fr-FR" sz="4400" b="1" dirty="0">
                <a:solidFill>
                  <a:srgbClr val="FF0000"/>
                </a:solidFill>
              </a:rPr>
              <a:t> poché !</a:t>
            </a:r>
          </a:p>
          <a:p>
            <a:pPr>
              <a:buNone/>
            </a:pPr>
            <a:r>
              <a:rPr lang="fr-FR" dirty="0"/>
              <a:t> </a:t>
            </a:r>
          </a:p>
          <a:p>
            <a:endParaRPr lang="fr-FR" dirty="0"/>
          </a:p>
        </p:txBody>
      </p:sp>
    </p:spTree>
  </p:cSld>
  <p:clrMapOvr>
    <a:masterClrMapping/>
  </p:clrMapOvr>
  <p:transition spd="med" advClick="0" advTm="2000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Deuxième couplet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fr-FR" sz="4400" b="1" dirty="0" smtClean="0">
              <a:solidFill>
                <a:srgbClr val="FF0000"/>
              </a:solidFill>
            </a:endParaRPr>
          </a:p>
          <a:p>
            <a:pPr>
              <a:buNone/>
            </a:pPr>
            <a:r>
              <a:rPr lang="fr-FR" sz="4400" b="1" dirty="0" smtClean="0">
                <a:solidFill>
                  <a:srgbClr val="FF0000"/>
                </a:solidFill>
              </a:rPr>
              <a:t>Elle roula, </a:t>
            </a:r>
            <a:r>
              <a:rPr lang="fr-FR" sz="4400" b="1" dirty="0"/>
              <a:t>quel dommage,</a:t>
            </a:r>
          </a:p>
          <a:p>
            <a:pPr>
              <a:buNone/>
            </a:pPr>
            <a:r>
              <a:rPr lang="fr-FR" sz="4400" b="1" dirty="0"/>
              <a:t>Sur un petit escargot</a:t>
            </a:r>
          </a:p>
          <a:p>
            <a:pPr>
              <a:buNone/>
            </a:pPr>
            <a:r>
              <a:rPr lang="fr-FR" sz="4400" b="1" dirty="0"/>
              <a:t>Qui s'en allait au village</a:t>
            </a:r>
          </a:p>
          <a:p>
            <a:pPr>
              <a:buNone/>
            </a:pPr>
            <a:r>
              <a:rPr lang="fr-FR" sz="4400" b="1" dirty="0"/>
              <a:t>Sa demeure sur le dos</a:t>
            </a:r>
          </a:p>
          <a:p>
            <a:pPr>
              <a:buNone/>
            </a:pPr>
            <a:endParaRPr lang="fr-FR" dirty="0"/>
          </a:p>
        </p:txBody>
      </p:sp>
    </p:spTree>
  </p:cSld>
  <p:clrMapOvr>
    <a:masterClrMapping/>
  </p:clrMapOvr>
  <p:transition spd="med" advClick="0" advTm="3000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Deuxième couplet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fr-FR" sz="4400" b="1" dirty="0" smtClean="0"/>
          </a:p>
          <a:p>
            <a:pPr>
              <a:buNone/>
            </a:pPr>
            <a:r>
              <a:rPr lang="fr-FR" sz="4400" b="1" dirty="0" smtClean="0"/>
              <a:t>Elle roula, </a:t>
            </a:r>
            <a:r>
              <a:rPr lang="fr-FR" sz="4400" b="1" dirty="0">
                <a:solidFill>
                  <a:srgbClr val="FF0000"/>
                </a:solidFill>
              </a:rPr>
              <a:t>quel dommage,</a:t>
            </a:r>
          </a:p>
          <a:p>
            <a:pPr>
              <a:buNone/>
            </a:pPr>
            <a:r>
              <a:rPr lang="fr-FR" sz="4400" b="1" dirty="0"/>
              <a:t>Sur un petit escargot</a:t>
            </a:r>
          </a:p>
          <a:p>
            <a:pPr>
              <a:buNone/>
            </a:pPr>
            <a:r>
              <a:rPr lang="fr-FR" sz="4400" b="1" dirty="0"/>
              <a:t>Qui s'en allait au village</a:t>
            </a:r>
          </a:p>
          <a:p>
            <a:pPr>
              <a:buNone/>
            </a:pPr>
            <a:r>
              <a:rPr lang="fr-FR" sz="4400" b="1" dirty="0"/>
              <a:t>Sa demeure sur le dos</a:t>
            </a:r>
          </a:p>
          <a:p>
            <a:pPr>
              <a:buNone/>
            </a:pPr>
            <a:endParaRPr lang="fr-FR" dirty="0"/>
          </a:p>
        </p:txBody>
      </p:sp>
    </p:spTree>
  </p:cSld>
  <p:clrMapOvr>
    <a:masterClrMapping/>
  </p:clrMapOvr>
  <p:transition spd="med" advClick="0" advTm="2000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Deuxième couplet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fr-FR" sz="4400" b="1" dirty="0" smtClean="0"/>
          </a:p>
          <a:p>
            <a:pPr>
              <a:buNone/>
            </a:pPr>
            <a:r>
              <a:rPr lang="fr-FR" sz="4400" b="1" dirty="0" smtClean="0"/>
              <a:t>Elle roula, </a:t>
            </a:r>
            <a:r>
              <a:rPr lang="fr-FR" sz="4400" b="1" dirty="0"/>
              <a:t>quel dommage,</a:t>
            </a:r>
          </a:p>
          <a:p>
            <a:pPr>
              <a:buNone/>
            </a:pPr>
            <a:r>
              <a:rPr lang="fr-FR" sz="4400" b="1" dirty="0">
                <a:solidFill>
                  <a:srgbClr val="FF0000"/>
                </a:solidFill>
              </a:rPr>
              <a:t>Sur un pe</a:t>
            </a:r>
            <a:r>
              <a:rPr lang="fr-FR" sz="4400" b="1" dirty="0"/>
              <a:t>tit</a:t>
            </a:r>
            <a:r>
              <a:rPr lang="fr-FR" sz="4400" b="1" dirty="0">
                <a:solidFill>
                  <a:srgbClr val="FF0000"/>
                </a:solidFill>
              </a:rPr>
              <a:t> </a:t>
            </a:r>
            <a:r>
              <a:rPr lang="fr-FR" sz="4400" b="1" dirty="0"/>
              <a:t>escargot</a:t>
            </a:r>
          </a:p>
          <a:p>
            <a:pPr>
              <a:buNone/>
            </a:pPr>
            <a:r>
              <a:rPr lang="fr-FR" sz="4400" b="1" dirty="0"/>
              <a:t>Qui s'en allait au village</a:t>
            </a:r>
          </a:p>
          <a:p>
            <a:pPr>
              <a:buNone/>
            </a:pPr>
            <a:r>
              <a:rPr lang="fr-FR" sz="4400" b="1" dirty="0"/>
              <a:t>Sa demeure sur le dos</a:t>
            </a:r>
          </a:p>
          <a:p>
            <a:pPr>
              <a:buNone/>
            </a:pPr>
            <a:endParaRPr lang="fr-FR" dirty="0"/>
          </a:p>
        </p:txBody>
      </p:sp>
    </p:spTree>
  </p:cSld>
  <p:clrMapOvr>
    <a:masterClrMapping/>
  </p:clrMapOvr>
  <p:transition spd="med" advClick="0" advTm="1000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Deuxième couplet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fr-FR" sz="4400" b="1" dirty="0" smtClean="0"/>
          </a:p>
          <a:p>
            <a:pPr>
              <a:buNone/>
            </a:pPr>
            <a:r>
              <a:rPr lang="fr-FR" sz="4400" b="1" dirty="0" smtClean="0"/>
              <a:t>Elle roula</a:t>
            </a:r>
            <a:r>
              <a:rPr lang="fr-FR" sz="4400" b="1" dirty="0"/>
              <a:t>, quel dommage,</a:t>
            </a:r>
          </a:p>
          <a:p>
            <a:pPr>
              <a:buNone/>
            </a:pPr>
            <a:r>
              <a:rPr lang="fr-FR" sz="4400" b="1" dirty="0"/>
              <a:t>Sur un pe</a:t>
            </a:r>
            <a:r>
              <a:rPr lang="fr-FR" sz="4400" b="1" dirty="0">
                <a:solidFill>
                  <a:srgbClr val="FF0000"/>
                </a:solidFill>
              </a:rPr>
              <a:t>tit escargot</a:t>
            </a:r>
          </a:p>
          <a:p>
            <a:pPr>
              <a:buNone/>
            </a:pPr>
            <a:r>
              <a:rPr lang="fr-FR" sz="4400" b="1" dirty="0"/>
              <a:t>Qui s'en allait au village</a:t>
            </a:r>
          </a:p>
          <a:p>
            <a:pPr>
              <a:buNone/>
            </a:pPr>
            <a:r>
              <a:rPr lang="fr-FR" sz="4400" b="1" dirty="0"/>
              <a:t>Sa demeure sur le dos</a:t>
            </a:r>
          </a:p>
          <a:p>
            <a:pPr>
              <a:buNone/>
            </a:pPr>
            <a:endParaRPr lang="fr-FR" dirty="0"/>
          </a:p>
        </p:txBody>
      </p:sp>
    </p:spTree>
  </p:cSld>
  <p:clrMapOvr>
    <a:masterClrMapping/>
  </p:clrMapOvr>
  <p:transition spd="med" advClick="0" advTm="2000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fr-FR" sz="4400" b="1" dirty="0" smtClean="0">
              <a:solidFill>
                <a:srgbClr val="FF0000"/>
              </a:solidFill>
            </a:endParaRPr>
          </a:p>
          <a:p>
            <a:pPr>
              <a:buNone/>
            </a:pPr>
            <a:r>
              <a:rPr lang="fr-FR" sz="4400" b="1" dirty="0" smtClean="0">
                <a:solidFill>
                  <a:srgbClr val="FF0000"/>
                </a:solidFill>
              </a:rPr>
              <a:t>Il y avait </a:t>
            </a:r>
            <a:r>
              <a:rPr lang="fr-FR" sz="4400" b="1" dirty="0" smtClean="0"/>
              <a:t>une pomme</a:t>
            </a:r>
          </a:p>
          <a:p>
            <a:pPr>
              <a:buNone/>
            </a:pPr>
            <a:r>
              <a:rPr lang="fr-FR" sz="4400" b="1" dirty="0" smtClean="0"/>
              <a:t>A la cime d'un pommier ;</a:t>
            </a:r>
          </a:p>
          <a:p>
            <a:pPr>
              <a:buNone/>
            </a:pPr>
            <a:r>
              <a:rPr lang="fr-FR" sz="4400" b="1" dirty="0" smtClean="0"/>
              <a:t>Un grand coup de vent d'automne</a:t>
            </a:r>
          </a:p>
          <a:p>
            <a:pPr>
              <a:buNone/>
            </a:pPr>
            <a:r>
              <a:rPr lang="fr-FR" sz="4400" b="1" dirty="0" smtClean="0"/>
              <a:t>La fit tomber sur le pré !</a:t>
            </a:r>
          </a:p>
          <a:p>
            <a:endParaRPr lang="fr-FR" dirty="0"/>
          </a:p>
        </p:txBody>
      </p:sp>
      <p:sp>
        <p:nvSpPr>
          <p:cNvPr id="4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fr-FR" dirty="0" smtClean="0"/>
              <a:t>Premier couplet</a:t>
            </a:r>
            <a:endParaRPr lang="fr-FR" dirty="0"/>
          </a:p>
        </p:txBody>
      </p:sp>
    </p:spTree>
  </p:cSld>
  <p:clrMapOvr>
    <a:masterClrMapping/>
  </p:clrMapOvr>
  <p:transition spd="med" advClick="0" advTm="2000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Deuxième couplet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fr-FR" sz="4400" b="1" dirty="0" smtClean="0"/>
          </a:p>
          <a:p>
            <a:pPr>
              <a:buNone/>
            </a:pPr>
            <a:r>
              <a:rPr lang="fr-FR" sz="4400" b="1" dirty="0" smtClean="0"/>
              <a:t>Elle roula</a:t>
            </a:r>
            <a:r>
              <a:rPr lang="fr-FR" sz="4400" b="1" dirty="0"/>
              <a:t>, quel dommage,</a:t>
            </a:r>
          </a:p>
          <a:p>
            <a:pPr>
              <a:buNone/>
            </a:pPr>
            <a:r>
              <a:rPr lang="fr-FR" sz="4400" b="1" dirty="0"/>
              <a:t>Sur un petit escargot</a:t>
            </a:r>
          </a:p>
          <a:p>
            <a:pPr>
              <a:buNone/>
            </a:pPr>
            <a:r>
              <a:rPr lang="fr-FR" sz="4400" b="1" dirty="0">
                <a:solidFill>
                  <a:srgbClr val="FF0000"/>
                </a:solidFill>
              </a:rPr>
              <a:t>Qui s'en allait </a:t>
            </a:r>
            <a:r>
              <a:rPr lang="fr-FR" sz="4400" b="1" dirty="0"/>
              <a:t>au village</a:t>
            </a:r>
          </a:p>
          <a:p>
            <a:pPr>
              <a:buNone/>
            </a:pPr>
            <a:r>
              <a:rPr lang="fr-FR" sz="4400" b="1" dirty="0"/>
              <a:t>Sa demeure sur le dos</a:t>
            </a:r>
          </a:p>
          <a:p>
            <a:pPr>
              <a:buNone/>
            </a:pPr>
            <a:endParaRPr lang="fr-FR" dirty="0"/>
          </a:p>
        </p:txBody>
      </p:sp>
    </p:spTree>
  </p:cSld>
  <p:clrMapOvr>
    <a:masterClrMapping/>
  </p:clrMapOvr>
  <p:transition spd="med" advClick="0" advTm="2000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Deuxième couplet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fr-FR" sz="4400" b="1" dirty="0" smtClean="0"/>
          </a:p>
          <a:p>
            <a:pPr>
              <a:buNone/>
            </a:pPr>
            <a:r>
              <a:rPr lang="fr-FR" sz="4400" b="1" dirty="0" smtClean="0"/>
              <a:t>Elle roula</a:t>
            </a:r>
            <a:r>
              <a:rPr lang="fr-FR" sz="4400" b="1" dirty="0"/>
              <a:t>, quel dommage,</a:t>
            </a:r>
          </a:p>
          <a:p>
            <a:pPr>
              <a:buNone/>
            </a:pPr>
            <a:r>
              <a:rPr lang="fr-FR" sz="4400" b="1" dirty="0"/>
              <a:t>Sur un petit escargot</a:t>
            </a:r>
          </a:p>
          <a:p>
            <a:pPr>
              <a:buNone/>
            </a:pPr>
            <a:r>
              <a:rPr lang="fr-FR" sz="4400" b="1" dirty="0"/>
              <a:t>Qui s'en allait </a:t>
            </a:r>
            <a:r>
              <a:rPr lang="fr-FR" sz="4400" b="1" dirty="0">
                <a:solidFill>
                  <a:srgbClr val="FF0000"/>
                </a:solidFill>
              </a:rPr>
              <a:t>au village</a:t>
            </a:r>
          </a:p>
          <a:p>
            <a:pPr>
              <a:buNone/>
            </a:pPr>
            <a:r>
              <a:rPr lang="fr-FR" sz="4400" b="1" dirty="0"/>
              <a:t>Sa demeure sur le dos</a:t>
            </a:r>
          </a:p>
          <a:p>
            <a:pPr>
              <a:buNone/>
            </a:pPr>
            <a:endParaRPr lang="fr-FR" dirty="0"/>
          </a:p>
        </p:txBody>
      </p:sp>
    </p:spTree>
  </p:cSld>
  <p:clrMapOvr>
    <a:masterClrMapping/>
  </p:clrMapOvr>
  <p:transition spd="med" advClick="0" advTm="1000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Deuxième couplet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fr-FR" sz="4400" b="1" dirty="0" smtClean="0"/>
          </a:p>
          <a:p>
            <a:pPr>
              <a:buNone/>
            </a:pPr>
            <a:r>
              <a:rPr lang="fr-FR" sz="4400" b="1" dirty="0" smtClean="0"/>
              <a:t>Elle roula</a:t>
            </a:r>
            <a:r>
              <a:rPr lang="fr-FR" sz="4400" b="1" dirty="0"/>
              <a:t>, quel dommage,</a:t>
            </a:r>
          </a:p>
          <a:p>
            <a:pPr>
              <a:buNone/>
            </a:pPr>
            <a:r>
              <a:rPr lang="fr-FR" sz="4400" b="1" dirty="0"/>
              <a:t>Sur un petit escargot</a:t>
            </a:r>
          </a:p>
          <a:p>
            <a:pPr>
              <a:buNone/>
            </a:pPr>
            <a:r>
              <a:rPr lang="fr-FR" sz="4400" b="1" dirty="0"/>
              <a:t>Qui s'en allait au village</a:t>
            </a:r>
          </a:p>
          <a:p>
            <a:pPr>
              <a:buNone/>
            </a:pPr>
            <a:r>
              <a:rPr lang="fr-FR" sz="4400" b="1" dirty="0">
                <a:solidFill>
                  <a:srgbClr val="FF0000"/>
                </a:solidFill>
              </a:rPr>
              <a:t>Sa demeure </a:t>
            </a:r>
            <a:r>
              <a:rPr lang="fr-FR" sz="4400" b="1" dirty="0"/>
              <a:t>sur le dos</a:t>
            </a:r>
          </a:p>
          <a:p>
            <a:pPr>
              <a:buNone/>
            </a:pPr>
            <a:endParaRPr lang="fr-FR" dirty="0"/>
          </a:p>
        </p:txBody>
      </p:sp>
    </p:spTree>
  </p:cSld>
  <p:clrMapOvr>
    <a:masterClrMapping/>
  </p:clrMapOvr>
  <p:transition spd="med" advClick="0" advTm="2000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Deuxième couplet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fr-FR" sz="4400" b="1" dirty="0" smtClean="0"/>
          </a:p>
          <a:p>
            <a:pPr>
              <a:buNone/>
            </a:pPr>
            <a:r>
              <a:rPr lang="fr-FR" sz="4400" b="1" dirty="0" smtClean="0"/>
              <a:t>Elle roula</a:t>
            </a:r>
            <a:r>
              <a:rPr lang="fr-FR" sz="4400" b="1" dirty="0"/>
              <a:t>, quel dommage,</a:t>
            </a:r>
          </a:p>
          <a:p>
            <a:pPr>
              <a:buNone/>
            </a:pPr>
            <a:r>
              <a:rPr lang="fr-FR" sz="4400" b="1" dirty="0"/>
              <a:t>Sur un petit escargot</a:t>
            </a:r>
          </a:p>
          <a:p>
            <a:pPr>
              <a:buNone/>
            </a:pPr>
            <a:r>
              <a:rPr lang="fr-FR" sz="4400" b="1" dirty="0"/>
              <a:t>Qui s'en allait au village</a:t>
            </a:r>
          </a:p>
          <a:p>
            <a:pPr>
              <a:buNone/>
            </a:pPr>
            <a:r>
              <a:rPr lang="fr-FR" sz="4400" b="1" dirty="0"/>
              <a:t>Sa demeure </a:t>
            </a:r>
            <a:r>
              <a:rPr lang="fr-FR" sz="4400" b="1" dirty="0">
                <a:solidFill>
                  <a:srgbClr val="FF0000"/>
                </a:solidFill>
              </a:rPr>
              <a:t>sur le dos</a:t>
            </a:r>
          </a:p>
          <a:p>
            <a:pPr>
              <a:buNone/>
            </a:pPr>
            <a:endParaRPr lang="fr-FR" dirty="0"/>
          </a:p>
        </p:txBody>
      </p:sp>
    </p:spTree>
  </p:cSld>
  <p:clrMapOvr>
    <a:masterClrMapping/>
  </p:clrMapOvr>
  <p:transition spd="med" advClick="0" advTm="2000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>
                <a:solidFill>
                  <a:schemeClr val="accent3">
                    <a:lumMod val="50000"/>
                  </a:schemeClr>
                </a:solidFill>
              </a:rPr>
              <a:t>Refrain</a:t>
            </a:r>
            <a:endParaRPr lang="fr-FR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4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>
              <a:buNone/>
            </a:pPr>
            <a:endParaRPr lang="fr-FR" sz="4400" b="1" dirty="0" smtClean="0">
              <a:solidFill>
                <a:srgbClr val="FF0000"/>
              </a:solidFill>
            </a:endParaRPr>
          </a:p>
          <a:p>
            <a:pPr>
              <a:buNone/>
            </a:pPr>
            <a:r>
              <a:rPr lang="fr-FR" sz="4400" b="1" dirty="0" smtClean="0">
                <a:solidFill>
                  <a:srgbClr val="FF0000"/>
                </a:solidFill>
              </a:rPr>
              <a:t>Pomme</a:t>
            </a:r>
            <a:r>
              <a:rPr lang="fr-FR" sz="4400" b="1" dirty="0">
                <a:solidFill>
                  <a:srgbClr val="FF0000"/>
                </a:solidFill>
              </a:rPr>
              <a:t>, pomme,</a:t>
            </a:r>
          </a:p>
          <a:p>
            <a:pPr>
              <a:buNone/>
            </a:pPr>
            <a:r>
              <a:rPr lang="fr-FR" sz="4400" b="1" dirty="0">
                <a:solidFill>
                  <a:schemeClr val="accent3">
                    <a:lumMod val="50000"/>
                  </a:schemeClr>
                </a:solidFill>
              </a:rPr>
              <a:t>T'es-tu fait mal ?</a:t>
            </a:r>
          </a:p>
          <a:p>
            <a:pPr>
              <a:buNone/>
            </a:pPr>
            <a:r>
              <a:rPr lang="fr-FR" sz="4400" b="1" dirty="0">
                <a:solidFill>
                  <a:schemeClr val="accent3">
                    <a:lumMod val="50000"/>
                  </a:schemeClr>
                </a:solidFill>
              </a:rPr>
              <a:t>J'ai le menton en marmelade</a:t>
            </a:r>
          </a:p>
          <a:p>
            <a:pPr>
              <a:buNone/>
            </a:pPr>
            <a:r>
              <a:rPr lang="fr-FR" sz="4400" b="1" dirty="0">
                <a:solidFill>
                  <a:schemeClr val="accent3">
                    <a:lumMod val="50000"/>
                  </a:schemeClr>
                </a:solidFill>
              </a:rPr>
              <a:t>Le nez fendu</a:t>
            </a:r>
          </a:p>
          <a:p>
            <a:pPr>
              <a:buNone/>
            </a:pPr>
            <a:r>
              <a:rPr lang="fr-FR" sz="4400" b="1" dirty="0">
                <a:solidFill>
                  <a:schemeClr val="accent3">
                    <a:lumMod val="50000"/>
                  </a:schemeClr>
                </a:solidFill>
              </a:rPr>
              <a:t>Et l'</a:t>
            </a:r>
            <a:r>
              <a:rPr lang="fr-FR" sz="4400" b="1" dirty="0" err="1">
                <a:solidFill>
                  <a:schemeClr val="accent3">
                    <a:lumMod val="50000"/>
                  </a:schemeClr>
                </a:solidFill>
              </a:rPr>
              <a:t>oeil</a:t>
            </a:r>
            <a:r>
              <a:rPr lang="fr-FR" sz="4400" b="1" dirty="0">
                <a:solidFill>
                  <a:schemeClr val="accent3">
                    <a:lumMod val="50000"/>
                  </a:schemeClr>
                </a:solidFill>
              </a:rPr>
              <a:t> poché !</a:t>
            </a:r>
          </a:p>
          <a:p>
            <a:pPr>
              <a:buNone/>
            </a:pPr>
            <a:r>
              <a:rPr lang="fr-FR" dirty="0"/>
              <a:t> </a:t>
            </a:r>
          </a:p>
          <a:p>
            <a:endParaRPr lang="fr-FR" dirty="0"/>
          </a:p>
        </p:txBody>
      </p:sp>
    </p:spTree>
  </p:cSld>
  <p:clrMapOvr>
    <a:masterClrMapping/>
  </p:clrMapOvr>
  <p:transition spd="med" advClick="0" advTm="1000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>
                <a:solidFill>
                  <a:schemeClr val="accent3">
                    <a:lumMod val="50000"/>
                  </a:schemeClr>
                </a:solidFill>
              </a:rPr>
              <a:t>Refrain</a:t>
            </a:r>
            <a:endParaRPr lang="fr-FR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4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>
              <a:buNone/>
            </a:pPr>
            <a:endParaRPr lang="fr-FR" sz="4400" b="1" dirty="0" smtClean="0">
              <a:solidFill>
                <a:schemeClr val="accent3">
                  <a:lumMod val="50000"/>
                </a:schemeClr>
              </a:solidFill>
            </a:endParaRPr>
          </a:p>
          <a:p>
            <a:pPr>
              <a:buNone/>
            </a:pPr>
            <a:r>
              <a:rPr lang="fr-FR" sz="4400" b="1" dirty="0" smtClean="0">
                <a:solidFill>
                  <a:schemeClr val="accent3">
                    <a:lumMod val="50000"/>
                  </a:schemeClr>
                </a:solidFill>
              </a:rPr>
              <a:t>Pomme</a:t>
            </a:r>
            <a:r>
              <a:rPr lang="fr-FR" sz="4400" b="1" dirty="0">
                <a:solidFill>
                  <a:schemeClr val="accent3">
                    <a:lumMod val="50000"/>
                  </a:schemeClr>
                </a:solidFill>
              </a:rPr>
              <a:t>, pomme,</a:t>
            </a:r>
          </a:p>
          <a:p>
            <a:pPr>
              <a:buNone/>
            </a:pPr>
            <a:r>
              <a:rPr lang="fr-FR" sz="4400" b="1" dirty="0">
                <a:solidFill>
                  <a:srgbClr val="FF0000"/>
                </a:solidFill>
              </a:rPr>
              <a:t>T'es-tu fait mal ?</a:t>
            </a:r>
          </a:p>
          <a:p>
            <a:pPr>
              <a:buNone/>
            </a:pPr>
            <a:r>
              <a:rPr lang="fr-FR" sz="4400" b="1" dirty="0">
                <a:solidFill>
                  <a:schemeClr val="accent3">
                    <a:lumMod val="50000"/>
                  </a:schemeClr>
                </a:solidFill>
              </a:rPr>
              <a:t>J'ai le menton en marmelade</a:t>
            </a:r>
          </a:p>
          <a:p>
            <a:pPr>
              <a:buNone/>
            </a:pPr>
            <a:r>
              <a:rPr lang="fr-FR" sz="4400" b="1" dirty="0">
                <a:solidFill>
                  <a:schemeClr val="accent3">
                    <a:lumMod val="50000"/>
                  </a:schemeClr>
                </a:solidFill>
              </a:rPr>
              <a:t>Le nez fendu</a:t>
            </a:r>
          </a:p>
          <a:p>
            <a:pPr>
              <a:buNone/>
            </a:pPr>
            <a:r>
              <a:rPr lang="fr-FR" sz="4400" b="1" dirty="0">
                <a:solidFill>
                  <a:schemeClr val="accent3">
                    <a:lumMod val="50000"/>
                  </a:schemeClr>
                </a:solidFill>
              </a:rPr>
              <a:t>Et l'</a:t>
            </a:r>
            <a:r>
              <a:rPr lang="fr-FR" sz="4400" b="1" dirty="0" err="1">
                <a:solidFill>
                  <a:schemeClr val="accent3">
                    <a:lumMod val="50000"/>
                  </a:schemeClr>
                </a:solidFill>
              </a:rPr>
              <a:t>oeil</a:t>
            </a:r>
            <a:r>
              <a:rPr lang="fr-FR" sz="4400" b="1" dirty="0">
                <a:solidFill>
                  <a:schemeClr val="accent3">
                    <a:lumMod val="50000"/>
                  </a:schemeClr>
                </a:solidFill>
              </a:rPr>
              <a:t> poché !</a:t>
            </a:r>
          </a:p>
          <a:p>
            <a:pPr>
              <a:buNone/>
            </a:pPr>
            <a:r>
              <a:rPr lang="fr-FR" dirty="0"/>
              <a:t> </a:t>
            </a:r>
          </a:p>
          <a:p>
            <a:endParaRPr lang="fr-FR" dirty="0"/>
          </a:p>
        </p:txBody>
      </p:sp>
    </p:spTree>
  </p:cSld>
  <p:clrMapOvr>
    <a:masterClrMapping/>
  </p:clrMapOvr>
  <p:transition spd="med" advClick="0" advTm="2000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>
                <a:solidFill>
                  <a:schemeClr val="accent3">
                    <a:lumMod val="50000"/>
                  </a:schemeClr>
                </a:solidFill>
              </a:rPr>
              <a:t>Refrain</a:t>
            </a:r>
            <a:endParaRPr lang="fr-FR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4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>
              <a:buNone/>
            </a:pPr>
            <a:endParaRPr lang="fr-FR" sz="4400" b="1" dirty="0" smtClean="0">
              <a:solidFill>
                <a:schemeClr val="accent3">
                  <a:lumMod val="50000"/>
                </a:schemeClr>
              </a:solidFill>
            </a:endParaRPr>
          </a:p>
          <a:p>
            <a:pPr>
              <a:buNone/>
            </a:pPr>
            <a:r>
              <a:rPr lang="fr-FR" sz="4400" b="1" dirty="0" smtClean="0">
                <a:solidFill>
                  <a:schemeClr val="accent3">
                    <a:lumMod val="50000"/>
                  </a:schemeClr>
                </a:solidFill>
              </a:rPr>
              <a:t>Pomme</a:t>
            </a:r>
            <a:r>
              <a:rPr lang="fr-FR" sz="4400" b="1" dirty="0">
                <a:solidFill>
                  <a:schemeClr val="accent3">
                    <a:lumMod val="50000"/>
                  </a:schemeClr>
                </a:solidFill>
              </a:rPr>
              <a:t>, pomme,</a:t>
            </a:r>
          </a:p>
          <a:p>
            <a:pPr>
              <a:buNone/>
            </a:pPr>
            <a:r>
              <a:rPr lang="fr-FR" sz="4400" b="1" dirty="0">
                <a:solidFill>
                  <a:schemeClr val="accent3">
                    <a:lumMod val="50000"/>
                  </a:schemeClr>
                </a:solidFill>
              </a:rPr>
              <a:t>T'es-tu fait mal ?</a:t>
            </a:r>
          </a:p>
          <a:p>
            <a:pPr>
              <a:buNone/>
            </a:pPr>
            <a:r>
              <a:rPr lang="fr-FR" sz="4400" b="1" dirty="0">
                <a:solidFill>
                  <a:srgbClr val="FF0000"/>
                </a:solidFill>
              </a:rPr>
              <a:t>J'ai le menton </a:t>
            </a:r>
            <a:r>
              <a:rPr lang="fr-FR" sz="4400" b="1" dirty="0">
                <a:solidFill>
                  <a:schemeClr val="accent3">
                    <a:lumMod val="50000"/>
                  </a:schemeClr>
                </a:solidFill>
              </a:rPr>
              <a:t>en marmelade</a:t>
            </a:r>
          </a:p>
          <a:p>
            <a:pPr>
              <a:buNone/>
            </a:pPr>
            <a:r>
              <a:rPr lang="fr-FR" sz="4400" b="1" dirty="0">
                <a:solidFill>
                  <a:schemeClr val="accent3">
                    <a:lumMod val="50000"/>
                  </a:schemeClr>
                </a:solidFill>
              </a:rPr>
              <a:t>Le nez fendu</a:t>
            </a:r>
          </a:p>
          <a:p>
            <a:pPr>
              <a:buNone/>
            </a:pPr>
            <a:r>
              <a:rPr lang="fr-FR" sz="4400" b="1" dirty="0">
                <a:solidFill>
                  <a:schemeClr val="accent3">
                    <a:lumMod val="50000"/>
                  </a:schemeClr>
                </a:solidFill>
              </a:rPr>
              <a:t>Et l'</a:t>
            </a:r>
            <a:r>
              <a:rPr lang="fr-FR" sz="4400" b="1" dirty="0" err="1">
                <a:solidFill>
                  <a:schemeClr val="accent3">
                    <a:lumMod val="50000"/>
                  </a:schemeClr>
                </a:solidFill>
              </a:rPr>
              <a:t>oeil</a:t>
            </a:r>
            <a:r>
              <a:rPr lang="fr-FR" sz="4400" b="1" dirty="0">
                <a:solidFill>
                  <a:schemeClr val="accent3">
                    <a:lumMod val="50000"/>
                  </a:schemeClr>
                </a:solidFill>
              </a:rPr>
              <a:t> poché !</a:t>
            </a:r>
          </a:p>
          <a:p>
            <a:pPr>
              <a:buNone/>
            </a:pPr>
            <a:r>
              <a:rPr lang="fr-FR" dirty="0"/>
              <a:t> </a:t>
            </a:r>
          </a:p>
          <a:p>
            <a:endParaRPr lang="fr-FR" dirty="0"/>
          </a:p>
        </p:txBody>
      </p:sp>
    </p:spTree>
  </p:cSld>
  <p:clrMapOvr>
    <a:masterClrMapping/>
  </p:clrMapOvr>
  <p:transition spd="med" advClick="0" advTm="1000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>
                <a:solidFill>
                  <a:schemeClr val="accent3">
                    <a:lumMod val="50000"/>
                  </a:schemeClr>
                </a:solidFill>
              </a:rPr>
              <a:t>Refrain</a:t>
            </a:r>
            <a:endParaRPr lang="fr-FR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4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>
              <a:buNone/>
            </a:pPr>
            <a:endParaRPr lang="fr-FR" sz="4400" b="1" dirty="0" smtClean="0">
              <a:solidFill>
                <a:schemeClr val="accent3">
                  <a:lumMod val="50000"/>
                </a:schemeClr>
              </a:solidFill>
            </a:endParaRPr>
          </a:p>
          <a:p>
            <a:pPr>
              <a:buNone/>
            </a:pPr>
            <a:r>
              <a:rPr lang="fr-FR" sz="4400" b="1" dirty="0" smtClean="0">
                <a:solidFill>
                  <a:schemeClr val="accent3">
                    <a:lumMod val="50000"/>
                  </a:schemeClr>
                </a:solidFill>
              </a:rPr>
              <a:t>Pomme</a:t>
            </a:r>
            <a:r>
              <a:rPr lang="fr-FR" sz="4400" b="1" dirty="0">
                <a:solidFill>
                  <a:schemeClr val="accent3">
                    <a:lumMod val="50000"/>
                  </a:schemeClr>
                </a:solidFill>
              </a:rPr>
              <a:t>, pomme,</a:t>
            </a:r>
          </a:p>
          <a:p>
            <a:pPr>
              <a:buNone/>
            </a:pPr>
            <a:r>
              <a:rPr lang="fr-FR" sz="4400" b="1" dirty="0">
                <a:solidFill>
                  <a:schemeClr val="accent3">
                    <a:lumMod val="50000"/>
                  </a:schemeClr>
                </a:solidFill>
              </a:rPr>
              <a:t>T'es-tu fait mal ?</a:t>
            </a:r>
          </a:p>
          <a:p>
            <a:pPr>
              <a:buNone/>
            </a:pPr>
            <a:r>
              <a:rPr lang="fr-FR" sz="4400" b="1" dirty="0">
                <a:solidFill>
                  <a:schemeClr val="accent3">
                    <a:lumMod val="50000"/>
                  </a:schemeClr>
                </a:solidFill>
              </a:rPr>
              <a:t>J'ai le menton </a:t>
            </a:r>
            <a:r>
              <a:rPr lang="fr-FR" sz="4400" b="1" dirty="0">
                <a:solidFill>
                  <a:srgbClr val="FF0000"/>
                </a:solidFill>
              </a:rPr>
              <a:t>en marmelade</a:t>
            </a:r>
          </a:p>
          <a:p>
            <a:pPr>
              <a:buNone/>
            </a:pPr>
            <a:r>
              <a:rPr lang="fr-FR" sz="4400" b="1" dirty="0">
                <a:solidFill>
                  <a:schemeClr val="accent3">
                    <a:lumMod val="50000"/>
                  </a:schemeClr>
                </a:solidFill>
              </a:rPr>
              <a:t>Le nez fendu</a:t>
            </a:r>
          </a:p>
          <a:p>
            <a:pPr>
              <a:buNone/>
            </a:pPr>
            <a:r>
              <a:rPr lang="fr-FR" sz="4400" b="1" dirty="0">
                <a:solidFill>
                  <a:schemeClr val="accent3">
                    <a:lumMod val="50000"/>
                  </a:schemeClr>
                </a:solidFill>
              </a:rPr>
              <a:t>Et l'</a:t>
            </a:r>
            <a:r>
              <a:rPr lang="fr-FR" sz="4400" b="1" dirty="0" err="1">
                <a:solidFill>
                  <a:schemeClr val="accent3">
                    <a:lumMod val="50000"/>
                  </a:schemeClr>
                </a:solidFill>
              </a:rPr>
              <a:t>oeil</a:t>
            </a:r>
            <a:r>
              <a:rPr lang="fr-FR" sz="4400" b="1" dirty="0">
                <a:solidFill>
                  <a:schemeClr val="accent3">
                    <a:lumMod val="50000"/>
                  </a:schemeClr>
                </a:solidFill>
              </a:rPr>
              <a:t> poché !</a:t>
            </a:r>
          </a:p>
          <a:p>
            <a:pPr>
              <a:buNone/>
            </a:pPr>
            <a:r>
              <a:rPr lang="fr-FR" dirty="0"/>
              <a:t> </a:t>
            </a:r>
          </a:p>
          <a:p>
            <a:endParaRPr lang="fr-FR" dirty="0"/>
          </a:p>
        </p:txBody>
      </p:sp>
    </p:spTree>
  </p:cSld>
  <p:clrMapOvr>
    <a:masterClrMapping/>
  </p:clrMapOvr>
  <p:transition spd="med" advClick="0" advTm="2000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>
                <a:solidFill>
                  <a:schemeClr val="accent3">
                    <a:lumMod val="50000"/>
                  </a:schemeClr>
                </a:solidFill>
              </a:rPr>
              <a:t>Refrain</a:t>
            </a:r>
            <a:endParaRPr lang="fr-FR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4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>
              <a:buNone/>
            </a:pPr>
            <a:endParaRPr lang="fr-FR" sz="4400" b="1" dirty="0" smtClean="0">
              <a:solidFill>
                <a:schemeClr val="accent3">
                  <a:lumMod val="50000"/>
                </a:schemeClr>
              </a:solidFill>
            </a:endParaRPr>
          </a:p>
          <a:p>
            <a:pPr>
              <a:buNone/>
            </a:pPr>
            <a:r>
              <a:rPr lang="fr-FR" sz="4400" b="1" dirty="0" smtClean="0">
                <a:solidFill>
                  <a:schemeClr val="accent3">
                    <a:lumMod val="50000"/>
                  </a:schemeClr>
                </a:solidFill>
              </a:rPr>
              <a:t>Pomme</a:t>
            </a:r>
            <a:r>
              <a:rPr lang="fr-FR" sz="4400" b="1" dirty="0">
                <a:solidFill>
                  <a:schemeClr val="accent3">
                    <a:lumMod val="50000"/>
                  </a:schemeClr>
                </a:solidFill>
              </a:rPr>
              <a:t>, pomme,</a:t>
            </a:r>
          </a:p>
          <a:p>
            <a:pPr>
              <a:buNone/>
            </a:pPr>
            <a:r>
              <a:rPr lang="fr-FR" sz="4400" b="1" dirty="0">
                <a:solidFill>
                  <a:schemeClr val="accent3">
                    <a:lumMod val="50000"/>
                  </a:schemeClr>
                </a:solidFill>
              </a:rPr>
              <a:t>T'es-tu fait mal ?</a:t>
            </a:r>
          </a:p>
          <a:p>
            <a:pPr>
              <a:buNone/>
            </a:pPr>
            <a:r>
              <a:rPr lang="fr-FR" sz="4400" b="1" dirty="0">
                <a:solidFill>
                  <a:schemeClr val="accent3">
                    <a:lumMod val="50000"/>
                  </a:schemeClr>
                </a:solidFill>
              </a:rPr>
              <a:t>J'ai le menton en marmelade</a:t>
            </a:r>
          </a:p>
          <a:p>
            <a:pPr>
              <a:buNone/>
            </a:pPr>
            <a:r>
              <a:rPr lang="fr-FR" sz="4400" b="1" dirty="0">
                <a:solidFill>
                  <a:srgbClr val="FF0000"/>
                </a:solidFill>
              </a:rPr>
              <a:t>Le nez fendu</a:t>
            </a:r>
          </a:p>
          <a:p>
            <a:pPr>
              <a:buNone/>
            </a:pPr>
            <a:r>
              <a:rPr lang="fr-FR" sz="4400" b="1" dirty="0">
                <a:solidFill>
                  <a:schemeClr val="accent3">
                    <a:lumMod val="50000"/>
                  </a:schemeClr>
                </a:solidFill>
              </a:rPr>
              <a:t>Et l'</a:t>
            </a:r>
            <a:r>
              <a:rPr lang="fr-FR" sz="4400" b="1" dirty="0" err="1">
                <a:solidFill>
                  <a:schemeClr val="accent3">
                    <a:lumMod val="50000"/>
                  </a:schemeClr>
                </a:solidFill>
              </a:rPr>
              <a:t>oeil</a:t>
            </a:r>
            <a:r>
              <a:rPr lang="fr-FR" sz="4400" b="1" dirty="0">
                <a:solidFill>
                  <a:schemeClr val="accent3">
                    <a:lumMod val="50000"/>
                  </a:schemeClr>
                </a:solidFill>
              </a:rPr>
              <a:t> poché !</a:t>
            </a:r>
          </a:p>
          <a:p>
            <a:pPr>
              <a:buNone/>
            </a:pPr>
            <a:r>
              <a:rPr lang="fr-FR" dirty="0"/>
              <a:t> </a:t>
            </a:r>
          </a:p>
          <a:p>
            <a:endParaRPr lang="fr-FR" dirty="0"/>
          </a:p>
        </p:txBody>
      </p:sp>
    </p:spTree>
  </p:cSld>
  <p:clrMapOvr>
    <a:masterClrMapping/>
  </p:clrMapOvr>
  <p:transition spd="med" advClick="0" advTm="1000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>
                <a:solidFill>
                  <a:schemeClr val="accent3">
                    <a:lumMod val="50000"/>
                  </a:schemeClr>
                </a:solidFill>
              </a:rPr>
              <a:t>Refrain</a:t>
            </a:r>
            <a:endParaRPr lang="fr-FR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4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>
              <a:buNone/>
            </a:pPr>
            <a:endParaRPr lang="fr-FR" sz="4400" b="1" dirty="0" smtClean="0">
              <a:solidFill>
                <a:schemeClr val="accent3">
                  <a:lumMod val="50000"/>
                </a:schemeClr>
              </a:solidFill>
            </a:endParaRPr>
          </a:p>
          <a:p>
            <a:pPr>
              <a:buNone/>
            </a:pPr>
            <a:r>
              <a:rPr lang="fr-FR" sz="4400" b="1" dirty="0" smtClean="0">
                <a:solidFill>
                  <a:schemeClr val="accent3">
                    <a:lumMod val="50000"/>
                  </a:schemeClr>
                </a:solidFill>
              </a:rPr>
              <a:t>Pomme</a:t>
            </a:r>
            <a:r>
              <a:rPr lang="fr-FR" sz="4400" b="1" dirty="0">
                <a:solidFill>
                  <a:schemeClr val="accent3">
                    <a:lumMod val="50000"/>
                  </a:schemeClr>
                </a:solidFill>
              </a:rPr>
              <a:t>, pomme,</a:t>
            </a:r>
          </a:p>
          <a:p>
            <a:pPr>
              <a:buNone/>
            </a:pPr>
            <a:r>
              <a:rPr lang="fr-FR" sz="4400" b="1" dirty="0">
                <a:solidFill>
                  <a:schemeClr val="accent3">
                    <a:lumMod val="50000"/>
                  </a:schemeClr>
                </a:solidFill>
              </a:rPr>
              <a:t>T'es-tu fait mal ?</a:t>
            </a:r>
          </a:p>
          <a:p>
            <a:pPr>
              <a:buNone/>
            </a:pPr>
            <a:r>
              <a:rPr lang="fr-FR" sz="4400" b="1" dirty="0">
                <a:solidFill>
                  <a:schemeClr val="accent3">
                    <a:lumMod val="50000"/>
                  </a:schemeClr>
                </a:solidFill>
              </a:rPr>
              <a:t>J'ai le menton en marmelade</a:t>
            </a:r>
          </a:p>
          <a:p>
            <a:pPr>
              <a:buNone/>
            </a:pPr>
            <a:r>
              <a:rPr lang="fr-FR" sz="4400" b="1" dirty="0">
                <a:solidFill>
                  <a:schemeClr val="accent3">
                    <a:lumMod val="50000"/>
                  </a:schemeClr>
                </a:solidFill>
              </a:rPr>
              <a:t>Le nez fendu</a:t>
            </a:r>
          </a:p>
          <a:p>
            <a:pPr>
              <a:buNone/>
            </a:pPr>
            <a:r>
              <a:rPr lang="fr-FR" sz="4400" b="1" dirty="0">
                <a:solidFill>
                  <a:srgbClr val="FF0000"/>
                </a:solidFill>
              </a:rPr>
              <a:t>Et l'</a:t>
            </a:r>
            <a:r>
              <a:rPr lang="fr-FR" sz="4400" b="1" dirty="0" err="1">
                <a:solidFill>
                  <a:srgbClr val="FF0000"/>
                </a:solidFill>
              </a:rPr>
              <a:t>oeil</a:t>
            </a:r>
            <a:r>
              <a:rPr lang="fr-FR" sz="4400" b="1" dirty="0">
                <a:solidFill>
                  <a:srgbClr val="FF0000"/>
                </a:solidFill>
              </a:rPr>
              <a:t> poché !</a:t>
            </a:r>
          </a:p>
          <a:p>
            <a:pPr>
              <a:buNone/>
            </a:pPr>
            <a:r>
              <a:rPr lang="fr-FR" dirty="0"/>
              <a:t> </a:t>
            </a:r>
          </a:p>
          <a:p>
            <a:endParaRPr lang="fr-FR" dirty="0"/>
          </a:p>
        </p:txBody>
      </p:sp>
    </p:spTree>
  </p:cSld>
  <p:clrMapOvr>
    <a:masterClrMapping/>
  </p:clrMapOvr>
  <p:transition spd="med" advClick="0" advTm="2000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fr-FR" sz="4400" b="1" dirty="0" smtClean="0"/>
          </a:p>
          <a:p>
            <a:pPr>
              <a:buNone/>
            </a:pPr>
            <a:r>
              <a:rPr lang="fr-FR" sz="4400" b="1" dirty="0" smtClean="0"/>
              <a:t>Il y avait </a:t>
            </a:r>
            <a:r>
              <a:rPr lang="fr-FR" sz="4400" b="1" dirty="0" smtClean="0">
                <a:solidFill>
                  <a:srgbClr val="FF0000"/>
                </a:solidFill>
              </a:rPr>
              <a:t>une pomme</a:t>
            </a:r>
          </a:p>
          <a:p>
            <a:pPr>
              <a:buNone/>
            </a:pPr>
            <a:r>
              <a:rPr lang="fr-FR" sz="4400" b="1" dirty="0" smtClean="0"/>
              <a:t>A la cime d'un pommier ;</a:t>
            </a:r>
          </a:p>
          <a:p>
            <a:pPr>
              <a:buNone/>
            </a:pPr>
            <a:r>
              <a:rPr lang="fr-FR" sz="4400" b="1" dirty="0" smtClean="0"/>
              <a:t>Un grand coup de vent d'automne</a:t>
            </a:r>
          </a:p>
          <a:p>
            <a:pPr>
              <a:buNone/>
            </a:pPr>
            <a:r>
              <a:rPr lang="fr-FR" sz="4400" b="1" dirty="0" smtClean="0"/>
              <a:t>La fit tomber sur le pré !</a:t>
            </a:r>
          </a:p>
          <a:p>
            <a:endParaRPr lang="fr-FR" dirty="0"/>
          </a:p>
        </p:txBody>
      </p:sp>
      <p:sp>
        <p:nvSpPr>
          <p:cNvPr id="4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fr-FR" dirty="0" smtClean="0"/>
              <a:t>Premier couplet</a:t>
            </a:r>
            <a:endParaRPr lang="fr-FR" dirty="0"/>
          </a:p>
        </p:txBody>
      </p:sp>
    </p:spTree>
  </p:cSld>
  <p:clrMapOvr>
    <a:masterClrMapping/>
  </p:clrMapOvr>
  <p:transition spd="med" advClick="0" advTm="2000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Troisième couplet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fr-FR" sz="4400" b="1" dirty="0" smtClean="0">
              <a:solidFill>
                <a:srgbClr val="FF0000"/>
              </a:solidFill>
            </a:endParaRPr>
          </a:p>
          <a:p>
            <a:pPr>
              <a:buNone/>
            </a:pPr>
            <a:r>
              <a:rPr lang="fr-FR" sz="4400" b="1" dirty="0" smtClean="0">
                <a:solidFill>
                  <a:srgbClr val="FF0000"/>
                </a:solidFill>
              </a:rPr>
              <a:t>Ah </a:t>
            </a:r>
            <a:r>
              <a:rPr lang="fr-FR" sz="4400" b="1" dirty="0">
                <a:solidFill>
                  <a:srgbClr val="FF0000"/>
                </a:solidFill>
              </a:rPr>
              <a:t>! stupide </a:t>
            </a:r>
            <a:r>
              <a:rPr lang="fr-FR" sz="4400" b="1" dirty="0"/>
              <a:t>créature</a:t>
            </a:r>
          </a:p>
          <a:p>
            <a:pPr>
              <a:buNone/>
            </a:pPr>
            <a:r>
              <a:rPr lang="fr-FR" sz="4400" b="1" dirty="0"/>
              <a:t>Gémit l'animal cornu</a:t>
            </a:r>
          </a:p>
          <a:p>
            <a:pPr>
              <a:buNone/>
            </a:pPr>
            <a:r>
              <a:rPr lang="fr-FR" sz="4400" b="1" dirty="0"/>
              <a:t>T'as défoncé ma toiture</a:t>
            </a:r>
          </a:p>
          <a:p>
            <a:pPr>
              <a:buNone/>
            </a:pPr>
            <a:r>
              <a:rPr lang="fr-FR" sz="4400" b="1" dirty="0"/>
              <a:t>Et me voici faible et nu.</a:t>
            </a:r>
          </a:p>
          <a:p>
            <a:pPr>
              <a:buNone/>
            </a:pPr>
            <a:endParaRPr lang="fr-FR" dirty="0"/>
          </a:p>
          <a:p>
            <a:endParaRPr lang="fr-FR" dirty="0"/>
          </a:p>
        </p:txBody>
      </p:sp>
    </p:spTree>
  </p:cSld>
  <p:clrMapOvr>
    <a:masterClrMapping/>
  </p:clrMapOvr>
  <p:transition spd="med" advClick="0" advTm="3000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Troisième couplet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fr-FR" sz="4400" b="1" dirty="0" smtClean="0"/>
          </a:p>
          <a:p>
            <a:pPr>
              <a:buNone/>
            </a:pPr>
            <a:r>
              <a:rPr lang="fr-FR" sz="4400" b="1" dirty="0" smtClean="0"/>
              <a:t>Ah </a:t>
            </a:r>
            <a:r>
              <a:rPr lang="fr-FR" sz="4400" b="1" dirty="0"/>
              <a:t>! stupide </a:t>
            </a:r>
            <a:r>
              <a:rPr lang="fr-FR" sz="4400" b="1" dirty="0">
                <a:solidFill>
                  <a:srgbClr val="FF0000"/>
                </a:solidFill>
              </a:rPr>
              <a:t>créature</a:t>
            </a:r>
          </a:p>
          <a:p>
            <a:pPr>
              <a:buNone/>
            </a:pPr>
            <a:r>
              <a:rPr lang="fr-FR" sz="4400" b="1" dirty="0"/>
              <a:t>Gémit l'animal cornu</a:t>
            </a:r>
          </a:p>
          <a:p>
            <a:pPr>
              <a:buNone/>
            </a:pPr>
            <a:r>
              <a:rPr lang="fr-FR" sz="4400" b="1" dirty="0"/>
              <a:t>T'as défoncé ma toiture</a:t>
            </a:r>
          </a:p>
          <a:p>
            <a:pPr>
              <a:buNone/>
            </a:pPr>
            <a:r>
              <a:rPr lang="fr-FR" sz="4400" b="1" dirty="0"/>
              <a:t>Et me voici faible et nu.</a:t>
            </a:r>
          </a:p>
          <a:p>
            <a:pPr>
              <a:buNone/>
            </a:pPr>
            <a:endParaRPr lang="fr-FR" dirty="0"/>
          </a:p>
          <a:p>
            <a:endParaRPr lang="fr-FR" dirty="0"/>
          </a:p>
        </p:txBody>
      </p:sp>
    </p:spTree>
  </p:cSld>
  <p:clrMapOvr>
    <a:masterClrMapping/>
  </p:clrMapOvr>
  <p:transition spd="med" advClick="0" advTm="2000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Troisième couplet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fr-FR" sz="4400" b="1" dirty="0" smtClean="0"/>
          </a:p>
          <a:p>
            <a:pPr>
              <a:buNone/>
            </a:pPr>
            <a:r>
              <a:rPr lang="fr-FR" sz="4400" b="1" dirty="0" smtClean="0"/>
              <a:t>Ah </a:t>
            </a:r>
            <a:r>
              <a:rPr lang="fr-FR" sz="4400" b="1" dirty="0"/>
              <a:t>! stupide créature</a:t>
            </a:r>
          </a:p>
          <a:p>
            <a:pPr>
              <a:buNone/>
            </a:pPr>
            <a:r>
              <a:rPr lang="fr-FR" sz="4400" b="1" dirty="0">
                <a:solidFill>
                  <a:srgbClr val="FF0000"/>
                </a:solidFill>
              </a:rPr>
              <a:t>Gémit</a:t>
            </a:r>
            <a:r>
              <a:rPr lang="fr-FR" sz="4400" b="1" dirty="0"/>
              <a:t> l'animal cornu</a:t>
            </a:r>
          </a:p>
          <a:p>
            <a:pPr>
              <a:buNone/>
            </a:pPr>
            <a:r>
              <a:rPr lang="fr-FR" sz="4400" b="1" dirty="0"/>
              <a:t>T'as défoncé ma toiture</a:t>
            </a:r>
          </a:p>
          <a:p>
            <a:pPr>
              <a:buNone/>
            </a:pPr>
            <a:r>
              <a:rPr lang="fr-FR" sz="4400" b="1" dirty="0"/>
              <a:t>Et me voici faible et nu.</a:t>
            </a:r>
          </a:p>
          <a:p>
            <a:pPr>
              <a:buNone/>
            </a:pPr>
            <a:endParaRPr lang="fr-FR" dirty="0"/>
          </a:p>
          <a:p>
            <a:endParaRPr lang="fr-FR" dirty="0"/>
          </a:p>
        </p:txBody>
      </p:sp>
    </p:spTree>
  </p:cSld>
  <p:clrMapOvr>
    <a:masterClrMapping/>
  </p:clrMapOvr>
  <p:transition spd="med" advClick="0" advTm="1000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Troisième couplet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fr-FR" sz="4400" b="1" dirty="0" smtClean="0"/>
          </a:p>
          <a:p>
            <a:pPr>
              <a:buNone/>
            </a:pPr>
            <a:r>
              <a:rPr lang="fr-FR" sz="4400" b="1" dirty="0" smtClean="0"/>
              <a:t>Ah </a:t>
            </a:r>
            <a:r>
              <a:rPr lang="fr-FR" sz="4400" b="1" dirty="0"/>
              <a:t>! stupide créature</a:t>
            </a:r>
          </a:p>
          <a:p>
            <a:pPr>
              <a:buNone/>
            </a:pPr>
            <a:r>
              <a:rPr lang="fr-FR" sz="4400" b="1" dirty="0"/>
              <a:t>Gémit </a:t>
            </a:r>
            <a:r>
              <a:rPr lang="fr-FR" sz="4400" b="1" dirty="0">
                <a:solidFill>
                  <a:srgbClr val="FF0000"/>
                </a:solidFill>
              </a:rPr>
              <a:t>l'animal cornu</a:t>
            </a:r>
          </a:p>
          <a:p>
            <a:pPr>
              <a:buNone/>
            </a:pPr>
            <a:r>
              <a:rPr lang="fr-FR" sz="4400" b="1" dirty="0"/>
              <a:t>T'as défoncé ma toiture</a:t>
            </a:r>
          </a:p>
          <a:p>
            <a:pPr>
              <a:buNone/>
            </a:pPr>
            <a:r>
              <a:rPr lang="fr-FR" sz="4400" b="1" dirty="0"/>
              <a:t>Et me voici faible et nu.</a:t>
            </a:r>
          </a:p>
          <a:p>
            <a:pPr>
              <a:buNone/>
            </a:pPr>
            <a:endParaRPr lang="fr-FR" dirty="0"/>
          </a:p>
          <a:p>
            <a:endParaRPr lang="fr-FR" dirty="0"/>
          </a:p>
        </p:txBody>
      </p:sp>
    </p:spTree>
  </p:cSld>
  <p:clrMapOvr>
    <a:masterClrMapping/>
  </p:clrMapOvr>
  <p:transition spd="med" advClick="0" advTm="2000"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Troisième couplet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fr-FR" sz="4400" b="1" dirty="0" smtClean="0"/>
          </a:p>
          <a:p>
            <a:pPr>
              <a:buNone/>
            </a:pPr>
            <a:r>
              <a:rPr lang="fr-FR" sz="4400" b="1" dirty="0" smtClean="0"/>
              <a:t>Ah </a:t>
            </a:r>
            <a:r>
              <a:rPr lang="fr-FR" sz="4400" b="1" dirty="0"/>
              <a:t>! stupide créature</a:t>
            </a:r>
          </a:p>
          <a:p>
            <a:pPr>
              <a:buNone/>
            </a:pPr>
            <a:r>
              <a:rPr lang="fr-FR" sz="4400" b="1" dirty="0"/>
              <a:t>Gémit l'animal cornu</a:t>
            </a:r>
          </a:p>
          <a:p>
            <a:pPr>
              <a:buNone/>
            </a:pPr>
            <a:r>
              <a:rPr lang="fr-FR" sz="4400" b="1" dirty="0">
                <a:solidFill>
                  <a:srgbClr val="FF0000"/>
                </a:solidFill>
              </a:rPr>
              <a:t>T'as défoncé </a:t>
            </a:r>
            <a:r>
              <a:rPr lang="fr-FR" sz="4400" b="1" dirty="0"/>
              <a:t>ma toiture</a:t>
            </a:r>
          </a:p>
          <a:p>
            <a:pPr>
              <a:buNone/>
            </a:pPr>
            <a:r>
              <a:rPr lang="fr-FR" sz="4400" b="1" dirty="0"/>
              <a:t>Et me voici faible et nu.</a:t>
            </a:r>
          </a:p>
          <a:p>
            <a:pPr>
              <a:buNone/>
            </a:pPr>
            <a:endParaRPr lang="fr-FR" dirty="0"/>
          </a:p>
          <a:p>
            <a:endParaRPr lang="fr-FR" dirty="0"/>
          </a:p>
        </p:txBody>
      </p:sp>
    </p:spTree>
  </p:cSld>
  <p:clrMapOvr>
    <a:masterClrMapping/>
  </p:clrMapOvr>
  <p:transition spd="med" advClick="0" advTm="2000"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Troisième couplet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fr-FR" sz="4400" b="1" dirty="0" smtClean="0"/>
          </a:p>
          <a:p>
            <a:pPr>
              <a:buNone/>
            </a:pPr>
            <a:r>
              <a:rPr lang="fr-FR" sz="4400" b="1" dirty="0" smtClean="0"/>
              <a:t>Ah </a:t>
            </a:r>
            <a:r>
              <a:rPr lang="fr-FR" sz="4400" b="1" dirty="0"/>
              <a:t>! stupide créature</a:t>
            </a:r>
          </a:p>
          <a:p>
            <a:pPr>
              <a:buNone/>
            </a:pPr>
            <a:r>
              <a:rPr lang="fr-FR" sz="4400" b="1" dirty="0"/>
              <a:t>Gémit l'animal cornu</a:t>
            </a:r>
          </a:p>
          <a:p>
            <a:pPr>
              <a:buNone/>
            </a:pPr>
            <a:r>
              <a:rPr lang="fr-FR" sz="4400" b="1" dirty="0"/>
              <a:t>T'as défoncé </a:t>
            </a:r>
            <a:r>
              <a:rPr lang="fr-FR" sz="4400" b="1" dirty="0">
                <a:solidFill>
                  <a:srgbClr val="FF0000"/>
                </a:solidFill>
              </a:rPr>
              <a:t>ma toiture</a:t>
            </a:r>
          </a:p>
          <a:p>
            <a:pPr>
              <a:buNone/>
            </a:pPr>
            <a:r>
              <a:rPr lang="fr-FR" sz="4400" b="1" dirty="0"/>
              <a:t>Et me voici faible et nu.</a:t>
            </a:r>
          </a:p>
          <a:p>
            <a:pPr>
              <a:buNone/>
            </a:pPr>
            <a:endParaRPr lang="fr-FR" dirty="0"/>
          </a:p>
          <a:p>
            <a:endParaRPr lang="fr-FR" dirty="0"/>
          </a:p>
        </p:txBody>
      </p:sp>
    </p:spTree>
  </p:cSld>
  <p:clrMapOvr>
    <a:masterClrMapping/>
  </p:clrMapOvr>
  <p:transition spd="med" advClick="0" advTm="2000"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Troisième couplet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fr-FR" sz="4400" b="1" dirty="0" smtClean="0"/>
          </a:p>
          <a:p>
            <a:pPr>
              <a:buNone/>
            </a:pPr>
            <a:r>
              <a:rPr lang="fr-FR" sz="4400" b="1" dirty="0" smtClean="0"/>
              <a:t>Ah </a:t>
            </a:r>
            <a:r>
              <a:rPr lang="fr-FR" sz="4400" b="1" dirty="0"/>
              <a:t>! stupide créature</a:t>
            </a:r>
          </a:p>
          <a:p>
            <a:pPr>
              <a:buNone/>
            </a:pPr>
            <a:r>
              <a:rPr lang="fr-FR" sz="4400" b="1" dirty="0"/>
              <a:t>Gémit l'animal cornu</a:t>
            </a:r>
          </a:p>
          <a:p>
            <a:pPr>
              <a:buNone/>
            </a:pPr>
            <a:r>
              <a:rPr lang="fr-FR" sz="4400" b="1" dirty="0"/>
              <a:t>T'as défoncé ma toiture</a:t>
            </a:r>
          </a:p>
          <a:p>
            <a:pPr>
              <a:buNone/>
            </a:pPr>
            <a:r>
              <a:rPr lang="fr-FR" sz="4400" b="1" dirty="0">
                <a:solidFill>
                  <a:srgbClr val="FF0000"/>
                </a:solidFill>
              </a:rPr>
              <a:t>Et me voici </a:t>
            </a:r>
            <a:r>
              <a:rPr lang="fr-FR" sz="4400" b="1" dirty="0"/>
              <a:t>faible et nu.</a:t>
            </a:r>
          </a:p>
          <a:p>
            <a:pPr>
              <a:buNone/>
            </a:pPr>
            <a:endParaRPr lang="fr-FR" dirty="0"/>
          </a:p>
          <a:p>
            <a:endParaRPr lang="fr-FR" dirty="0"/>
          </a:p>
        </p:txBody>
      </p:sp>
    </p:spTree>
  </p:cSld>
  <p:clrMapOvr>
    <a:masterClrMapping/>
  </p:clrMapOvr>
  <p:transition spd="med" advClick="0" advTm="2000"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Troisième couplet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fr-FR" sz="4400" b="1" dirty="0" smtClean="0"/>
          </a:p>
          <a:p>
            <a:pPr>
              <a:buNone/>
            </a:pPr>
            <a:r>
              <a:rPr lang="fr-FR" sz="4400" b="1" dirty="0" smtClean="0"/>
              <a:t>Ah </a:t>
            </a:r>
            <a:r>
              <a:rPr lang="fr-FR" sz="4400" b="1" dirty="0"/>
              <a:t>! stupide créature</a:t>
            </a:r>
          </a:p>
          <a:p>
            <a:pPr>
              <a:buNone/>
            </a:pPr>
            <a:r>
              <a:rPr lang="fr-FR" sz="4400" b="1" dirty="0"/>
              <a:t>Gémit l'animal cornu</a:t>
            </a:r>
          </a:p>
          <a:p>
            <a:pPr>
              <a:buNone/>
            </a:pPr>
            <a:r>
              <a:rPr lang="fr-FR" sz="4400" b="1" dirty="0"/>
              <a:t>T'as défoncé ma toiture</a:t>
            </a:r>
          </a:p>
          <a:p>
            <a:pPr>
              <a:buNone/>
            </a:pPr>
            <a:r>
              <a:rPr lang="fr-FR" sz="4400" b="1" dirty="0"/>
              <a:t>Et me voici </a:t>
            </a:r>
            <a:r>
              <a:rPr lang="fr-FR" sz="4400" b="1" dirty="0">
                <a:solidFill>
                  <a:srgbClr val="FF0000"/>
                </a:solidFill>
              </a:rPr>
              <a:t>faible et nu.</a:t>
            </a:r>
          </a:p>
          <a:p>
            <a:pPr>
              <a:buNone/>
            </a:pPr>
            <a:endParaRPr lang="fr-FR" dirty="0"/>
          </a:p>
          <a:p>
            <a:endParaRPr lang="fr-FR" dirty="0"/>
          </a:p>
        </p:txBody>
      </p:sp>
    </p:spTree>
  </p:cSld>
  <p:clrMapOvr>
    <a:masterClrMapping/>
  </p:clrMapOvr>
  <p:transition spd="med" advClick="0" advTm="1000"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>
                <a:solidFill>
                  <a:schemeClr val="accent3">
                    <a:lumMod val="50000"/>
                  </a:schemeClr>
                </a:solidFill>
              </a:rPr>
              <a:t>Refrain</a:t>
            </a:r>
            <a:endParaRPr lang="fr-FR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4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>
              <a:buNone/>
            </a:pPr>
            <a:endParaRPr lang="fr-FR" sz="4400" b="1" dirty="0" smtClean="0">
              <a:solidFill>
                <a:srgbClr val="FF0000"/>
              </a:solidFill>
            </a:endParaRPr>
          </a:p>
          <a:p>
            <a:pPr>
              <a:buNone/>
            </a:pPr>
            <a:r>
              <a:rPr lang="fr-FR" sz="4400" b="1" dirty="0" smtClean="0">
                <a:solidFill>
                  <a:srgbClr val="FF0000"/>
                </a:solidFill>
              </a:rPr>
              <a:t>Pomme</a:t>
            </a:r>
            <a:r>
              <a:rPr lang="fr-FR" sz="4400" b="1" dirty="0">
                <a:solidFill>
                  <a:srgbClr val="FF0000"/>
                </a:solidFill>
              </a:rPr>
              <a:t>, pomme,</a:t>
            </a:r>
          </a:p>
          <a:p>
            <a:pPr>
              <a:buNone/>
            </a:pPr>
            <a:r>
              <a:rPr lang="fr-FR" sz="4400" b="1" dirty="0">
                <a:solidFill>
                  <a:schemeClr val="accent3">
                    <a:lumMod val="50000"/>
                  </a:schemeClr>
                </a:solidFill>
              </a:rPr>
              <a:t>T'es-tu fait mal ?</a:t>
            </a:r>
          </a:p>
          <a:p>
            <a:pPr>
              <a:buNone/>
            </a:pPr>
            <a:r>
              <a:rPr lang="fr-FR" sz="4400" b="1" dirty="0">
                <a:solidFill>
                  <a:schemeClr val="accent3">
                    <a:lumMod val="50000"/>
                  </a:schemeClr>
                </a:solidFill>
              </a:rPr>
              <a:t>J'ai le menton en marmelade</a:t>
            </a:r>
          </a:p>
          <a:p>
            <a:pPr>
              <a:buNone/>
            </a:pPr>
            <a:r>
              <a:rPr lang="fr-FR" sz="4400" b="1" dirty="0">
                <a:solidFill>
                  <a:schemeClr val="accent3">
                    <a:lumMod val="50000"/>
                  </a:schemeClr>
                </a:solidFill>
              </a:rPr>
              <a:t>Le nez fendu</a:t>
            </a:r>
          </a:p>
          <a:p>
            <a:pPr>
              <a:buNone/>
            </a:pPr>
            <a:r>
              <a:rPr lang="fr-FR" sz="4400" b="1" dirty="0">
                <a:solidFill>
                  <a:schemeClr val="accent3">
                    <a:lumMod val="50000"/>
                  </a:schemeClr>
                </a:solidFill>
              </a:rPr>
              <a:t>Et l'</a:t>
            </a:r>
            <a:r>
              <a:rPr lang="fr-FR" sz="4400" b="1" dirty="0" err="1">
                <a:solidFill>
                  <a:schemeClr val="accent3">
                    <a:lumMod val="50000"/>
                  </a:schemeClr>
                </a:solidFill>
              </a:rPr>
              <a:t>oeil</a:t>
            </a:r>
            <a:r>
              <a:rPr lang="fr-FR" sz="4400" b="1" dirty="0">
                <a:solidFill>
                  <a:schemeClr val="accent3">
                    <a:lumMod val="50000"/>
                  </a:schemeClr>
                </a:solidFill>
              </a:rPr>
              <a:t> poché !</a:t>
            </a:r>
          </a:p>
          <a:p>
            <a:pPr>
              <a:buNone/>
            </a:pPr>
            <a:r>
              <a:rPr lang="fr-FR" dirty="0"/>
              <a:t> </a:t>
            </a:r>
          </a:p>
          <a:p>
            <a:endParaRPr lang="fr-FR" dirty="0"/>
          </a:p>
        </p:txBody>
      </p:sp>
    </p:spTree>
  </p:cSld>
  <p:clrMapOvr>
    <a:masterClrMapping/>
  </p:clrMapOvr>
  <p:transition spd="med" advClick="0" advTm="2000"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>
                <a:solidFill>
                  <a:schemeClr val="accent3">
                    <a:lumMod val="50000"/>
                  </a:schemeClr>
                </a:solidFill>
              </a:rPr>
              <a:t>Refrain</a:t>
            </a:r>
            <a:endParaRPr lang="fr-FR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4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>
              <a:buNone/>
            </a:pPr>
            <a:endParaRPr lang="fr-FR" sz="4400" b="1" dirty="0" smtClean="0">
              <a:solidFill>
                <a:schemeClr val="accent3">
                  <a:lumMod val="50000"/>
                </a:schemeClr>
              </a:solidFill>
            </a:endParaRPr>
          </a:p>
          <a:p>
            <a:pPr>
              <a:buNone/>
            </a:pPr>
            <a:r>
              <a:rPr lang="fr-FR" sz="4400" b="1" dirty="0" smtClean="0">
                <a:solidFill>
                  <a:schemeClr val="accent3">
                    <a:lumMod val="50000"/>
                  </a:schemeClr>
                </a:solidFill>
              </a:rPr>
              <a:t>Pomme</a:t>
            </a:r>
            <a:r>
              <a:rPr lang="fr-FR" sz="4400" b="1" dirty="0">
                <a:solidFill>
                  <a:schemeClr val="accent3">
                    <a:lumMod val="50000"/>
                  </a:schemeClr>
                </a:solidFill>
              </a:rPr>
              <a:t>, pomme,</a:t>
            </a:r>
          </a:p>
          <a:p>
            <a:pPr>
              <a:buNone/>
            </a:pPr>
            <a:r>
              <a:rPr lang="fr-FR" sz="4400" b="1" dirty="0">
                <a:solidFill>
                  <a:srgbClr val="FF0000"/>
                </a:solidFill>
              </a:rPr>
              <a:t>T'es-tu fait mal ?</a:t>
            </a:r>
          </a:p>
          <a:p>
            <a:pPr>
              <a:buNone/>
            </a:pPr>
            <a:r>
              <a:rPr lang="fr-FR" sz="4400" b="1" dirty="0">
                <a:solidFill>
                  <a:schemeClr val="accent3">
                    <a:lumMod val="50000"/>
                  </a:schemeClr>
                </a:solidFill>
              </a:rPr>
              <a:t>J'ai le menton en marmelade</a:t>
            </a:r>
          </a:p>
          <a:p>
            <a:pPr>
              <a:buNone/>
            </a:pPr>
            <a:r>
              <a:rPr lang="fr-FR" sz="4400" b="1" dirty="0">
                <a:solidFill>
                  <a:schemeClr val="accent3">
                    <a:lumMod val="50000"/>
                  </a:schemeClr>
                </a:solidFill>
              </a:rPr>
              <a:t>Le nez fendu</a:t>
            </a:r>
          </a:p>
          <a:p>
            <a:pPr>
              <a:buNone/>
            </a:pPr>
            <a:r>
              <a:rPr lang="fr-FR" sz="4400" b="1" dirty="0">
                <a:solidFill>
                  <a:schemeClr val="accent3">
                    <a:lumMod val="50000"/>
                  </a:schemeClr>
                </a:solidFill>
              </a:rPr>
              <a:t>Et l'</a:t>
            </a:r>
            <a:r>
              <a:rPr lang="fr-FR" sz="4400" b="1" dirty="0" err="1">
                <a:solidFill>
                  <a:schemeClr val="accent3">
                    <a:lumMod val="50000"/>
                  </a:schemeClr>
                </a:solidFill>
              </a:rPr>
              <a:t>oeil</a:t>
            </a:r>
            <a:r>
              <a:rPr lang="fr-FR" sz="4400" b="1" dirty="0">
                <a:solidFill>
                  <a:schemeClr val="accent3">
                    <a:lumMod val="50000"/>
                  </a:schemeClr>
                </a:solidFill>
              </a:rPr>
              <a:t> poché !</a:t>
            </a:r>
          </a:p>
          <a:p>
            <a:pPr>
              <a:buNone/>
            </a:pPr>
            <a:r>
              <a:rPr lang="fr-FR" dirty="0"/>
              <a:t> </a:t>
            </a:r>
          </a:p>
          <a:p>
            <a:endParaRPr lang="fr-FR" dirty="0"/>
          </a:p>
        </p:txBody>
      </p:sp>
    </p:spTree>
  </p:cSld>
  <p:clrMapOvr>
    <a:masterClrMapping/>
  </p:clrMapOvr>
  <p:transition spd="med" advClick="0" advTm="2000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fr-FR" sz="4400" b="1" dirty="0" smtClean="0"/>
          </a:p>
          <a:p>
            <a:pPr>
              <a:buNone/>
            </a:pPr>
            <a:r>
              <a:rPr lang="fr-FR" sz="4400" b="1" dirty="0" smtClean="0"/>
              <a:t>Il y avait une pomme</a:t>
            </a:r>
          </a:p>
          <a:p>
            <a:pPr>
              <a:buNone/>
            </a:pPr>
            <a:r>
              <a:rPr lang="fr-FR" sz="4400" b="1" dirty="0" smtClean="0">
                <a:solidFill>
                  <a:srgbClr val="FF0000"/>
                </a:solidFill>
              </a:rPr>
              <a:t>A la cime </a:t>
            </a:r>
            <a:r>
              <a:rPr lang="fr-FR" sz="4400" b="1" dirty="0" smtClean="0"/>
              <a:t>d'un pommier ;</a:t>
            </a:r>
          </a:p>
          <a:p>
            <a:pPr>
              <a:buNone/>
            </a:pPr>
            <a:r>
              <a:rPr lang="fr-FR" sz="4400" b="1" dirty="0" smtClean="0"/>
              <a:t>Un grand coup de vent d'automne</a:t>
            </a:r>
          </a:p>
          <a:p>
            <a:pPr>
              <a:buNone/>
            </a:pPr>
            <a:r>
              <a:rPr lang="fr-FR" sz="4400" b="1" dirty="0" smtClean="0"/>
              <a:t>La fit tomber sur le pré !</a:t>
            </a:r>
          </a:p>
          <a:p>
            <a:endParaRPr lang="fr-FR" dirty="0"/>
          </a:p>
        </p:txBody>
      </p:sp>
      <p:sp>
        <p:nvSpPr>
          <p:cNvPr id="4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fr-FR" dirty="0" smtClean="0"/>
              <a:t>Premier couplet</a:t>
            </a:r>
            <a:endParaRPr lang="fr-FR" dirty="0"/>
          </a:p>
        </p:txBody>
      </p:sp>
    </p:spTree>
  </p:cSld>
  <p:clrMapOvr>
    <a:masterClrMapping/>
  </p:clrMapOvr>
  <p:transition spd="med" advClick="0" advTm="1000"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>
                <a:solidFill>
                  <a:schemeClr val="accent3">
                    <a:lumMod val="50000"/>
                  </a:schemeClr>
                </a:solidFill>
              </a:rPr>
              <a:t>Refrain</a:t>
            </a:r>
            <a:endParaRPr lang="fr-FR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4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>
              <a:buNone/>
            </a:pPr>
            <a:endParaRPr lang="fr-FR" sz="4400" b="1" dirty="0" smtClean="0">
              <a:solidFill>
                <a:schemeClr val="accent3">
                  <a:lumMod val="50000"/>
                </a:schemeClr>
              </a:solidFill>
            </a:endParaRPr>
          </a:p>
          <a:p>
            <a:pPr>
              <a:buNone/>
            </a:pPr>
            <a:r>
              <a:rPr lang="fr-FR" sz="4400" b="1" dirty="0" smtClean="0">
                <a:solidFill>
                  <a:schemeClr val="accent3">
                    <a:lumMod val="50000"/>
                  </a:schemeClr>
                </a:solidFill>
              </a:rPr>
              <a:t>Pomme</a:t>
            </a:r>
            <a:r>
              <a:rPr lang="fr-FR" sz="4400" b="1" dirty="0">
                <a:solidFill>
                  <a:schemeClr val="accent3">
                    <a:lumMod val="50000"/>
                  </a:schemeClr>
                </a:solidFill>
              </a:rPr>
              <a:t>, pomme,</a:t>
            </a:r>
          </a:p>
          <a:p>
            <a:pPr>
              <a:buNone/>
            </a:pPr>
            <a:r>
              <a:rPr lang="fr-FR" sz="4400" b="1" dirty="0">
                <a:solidFill>
                  <a:schemeClr val="accent3">
                    <a:lumMod val="50000"/>
                  </a:schemeClr>
                </a:solidFill>
              </a:rPr>
              <a:t>T'es-tu fait mal ?</a:t>
            </a:r>
          </a:p>
          <a:p>
            <a:pPr>
              <a:buNone/>
            </a:pPr>
            <a:r>
              <a:rPr lang="fr-FR" sz="4400" b="1" dirty="0">
                <a:solidFill>
                  <a:srgbClr val="FF0000"/>
                </a:solidFill>
              </a:rPr>
              <a:t>J'ai le menton </a:t>
            </a:r>
            <a:r>
              <a:rPr lang="fr-FR" sz="4400" b="1" dirty="0">
                <a:solidFill>
                  <a:schemeClr val="accent3">
                    <a:lumMod val="50000"/>
                  </a:schemeClr>
                </a:solidFill>
              </a:rPr>
              <a:t>en marmelade</a:t>
            </a:r>
          </a:p>
          <a:p>
            <a:pPr>
              <a:buNone/>
            </a:pPr>
            <a:r>
              <a:rPr lang="fr-FR" sz="4400" b="1" dirty="0">
                <a:solidFill>
                  <a:schemeClr val="accent3">
                    <a:lumMod val="50000"/>
                  </a:schemeClr>
                </a:solidFill>
              </a:rPr>
              <a:t>Le nez fendu</a:t>
            </a:r>
          </a:p>
          <a:p>
            <a:pPr>
              <a:buNone/>
            </a:pPr>
            <a:r>
              <a:rPr lang="fr-FR" sz="4400" b="1" dirty="0">
                <a:solidFill>
                  <a:schemeClr val="accent3">
                    <a:lumMod val="50000"/>
                  </a:schemeClr>
                </a:solidFill>
              </a:rPr>
              <a:t>Et l'</a:t>
            </a:r>
            <a:r>
              <a:rPr lang="fr-FR" sz="4400" b="1" dirty="0" err="1">
                <a:solidFill>
                  <a:schemeClr val="accent3">
                    <a:lumMod val="50000"/>
                  </a:schemeClr>
                </a:solidFill>
              </a:rPr>
              <a:t>oeil</a:t>
            </a:r>
            <a:r>
              <a:rPr lang="fr-FR" sz="4400" b="1" dirty="0">
                <a:solidFill>
                  <a:schemeClr val="accent3">
                    <a:lumMod val="50000"/>
                  </a:schemeClr>
                </a:solidFill>
              </a:rPr>
              <a:t> poché !</a:t>
            </a:r>
          </a:p>
          <a:p>
            <a:pPr>
              <a:buNone/>
            </a:pPr>
            <a:r>
              <a:rPr lang="fr-FR" dirty="0"/>
              <a:t> </a:t>
            </a:r>
          </a:p>
          <a:p>
            <a:endParaRPr lang="fr-FR" dirty="0"/>
          </a:p>
        </p:txBody>
      </p:sp>
    </p:spTree>
  </p:cSld>
  <p:clrMapOvr>
    <a:masterClrMapping/>
  </p:clrMapOvr>
  <p:transition spd="med" advClick="0" advTm="1000"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>
                <a:solidFill>
                  <a:schemeClr val="accent3">
                    <a:lumMod val="50000"/>
                  </a:schemeClr>
                </a:solidFill>
              </a:rPr>
              <a:t>Refrain</a:t>
            </a:r>
            <a:endParaRPr lang="fr-FR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4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>
              <a:buNone/>
            </a:pPr>
            <a:endParaRPr lang="fr-FR" sz="4400" b="1" dirty="0" smtClean="0">
              <a:solidFill>
                <a:schemeClr val="accent3">
                  <a:lumMod val="50000"/>
                </a:schemeClr>
              </a:solidFill>
            </a:endParaRPr>
          </a:p>
          <a:p>
            <a:pPr>
              <a:buNone/>
            </a:pPr>
            <a:r>
              <a:rPr lang="fr-FR" sz="4400" b="1" dirty="0" smtClean="0">
                <a:solidFill>
                  <a:schemeClr val="accent3">
                    <a:lumMod val="50000"/>
                  </a:schemeClr>
                </a:solidFill>
              </a:rPr>
              <a:t>Pomme</a:t>
            </a:r>
            <a:r>
              <a:rPr lang="fr-FR" sz="4400" b="1" dirty="0">
                <a:solidFill>
                  <a:schemeClr val="accent3">
                    <a:lumMod val="50000"/>
                  </a:schemeClr>
                </a:solidFill>
              </a:rPr>
              <a:t>, pomme,</a:t>
            </a:r>
          </a:p>
          <a:p>
            <a:pPr>
              <a:buNone/>
            </a:pPr>
            <a:r>
              <a:rPr lang="fr-FR" sz="4400" b="1" dirty="0">
                <a:solidFill>
                  <a:schemeClr val="accent3">
                    <a:lumMod val="50000"/>
                  </a:schemeClr>
                </a:solidFill>
              </a:rPr>
              <a:t>T'es-tu fait mal ?</a:t>
            </a:r>
          </a:p>
          <a:p>
            <a:pPr>
              <a:buNone/>
            </a:pPr>
            <a:r>
              <a:rPr lang="fr-FR" sz="4400" b="1" dirty="0">
                <a:solidFill>
                  <a:schemeClr val="accent3">
                    <a:lumMod val="50000"/>
                  </a:schemeClr>
                </a:solidFill>
              </a:rPr>
              <a:t>J'ai le menton </a:t>
            </a:r>
            <a:r>
              <a:rPr lang="fr-FR" sz="4400" b="1" dirty="0">
                <a:solidFill>
                  <a:srgbClr val="FF0000"/>
                </a:solidFill>
              </a:rPr>
              <a:t>en marmelade</a:t>
            </a:r>
          </a:p>
          <a:p>
            <a:pPr>
              <a:buNone/>
            </a:pPr>
            <a:r>
              <a:rPr lang="fr-FR" sz="4400" b="1" dirty="0">
                <a:solidFill>
                  <a:schemeClr val="accent3">
                    <a:lumMod val="50000"/>
                  </a:schemeClr>
                </a:solidFill>
              </a:rPr>
              <a:t>Le nez fendu</a:t>
            </a:r>
          </a:p>
          <a:p>
            <a:pPr>
              <a:buNone/>
            </a:pPr>
            <a:r>
              <a:rPr lang="fr-FR" sz="4400" b="1" dirty="0">
                <a:solidFill>
                  <a:schemeClr val="accent3">
                    <a:lumMod val="50000"/>
                  </a:schemeClr>
                </a:solidFill>
              </a:rPr>
              <a:t>Et l'</a:t>
            </a:r>
            <a:r>
              <a:rPr lang="fr-FR" sz="4400" b="1" dirty="0" err="1">
                <a:solidFill>
                  <a:schemeClr val="accent3">
                    <a:lumMod val="50000"/>
                  </a:schemeClr>
                </a:solidFill>
              </a:rPr>
              <a:t>oeil</a:t>
            </a:r>
            <a:r>
              <a:rPr lang="fr-FR" sz="4400" b="1" dirty="0">
                <a:solidFill>
                  <a:schemeClr val="accent3">
                    <a:lumMod val="50000"/>
                  </a:schemeClr>
                </a:solidFill>
              </a:rPr>
              <a:t> poché !</a:t>
            </a:r>
          </a:p>
          <a:p>
            <a:pPr>
              <a:buNone/>
            </a:pPr>
            <a:r>
              <a:rPr lang="fr-FR" dirty="0"/>
              <a:t> </a:t>
            </a:r>
          </a:p>
          <a:p>
            <a:endParaRPr lang="fr-FR" dirty="0"/>
          </a:p>
        </p:txBody>
      </p:sp>
    </p:spTree>
  </p:cSld>
  <p:clrMapOvr>
    <a:masterClrMapping/>
  </p:clrMapOvr>
  <p:transition spd="med" advClick="0" advTm="2000"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>
                <a:solidFill>
                  <a:schemeClr val="accent3">
                    <a:lumMod val="50000"/>
                  </a:schemeClr>
                </a:solidFill>
              </a:rPr>
              <a:t>Refrain</a:t>
            </a:r>
            <a:endParaRPr lang="fr-FR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4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>
              <a:buNone/>
            </a:pPr>
            <a:endParaRPr lang="fr-FR" sz="4400" b="1" dirty="0" smtClean="0">
              <a:solidFill>
                <a:schemeClr val="accent3">
                  <a:lumMod val="50000"/>
                </a:schemeClr>
              </a:solidFill>
            </a:endParaRPr>
          </a:p>
          <a:p>
            <a:pPr>
              <a:buNone/>
            </a:pPr>
            <a:r>
              <a:rPr lang="fr-FR" sz="4400" b="1" dirty="0" smtClean="0">
                <a:solidFill>
                  <a:schemeClr val="accent3">
                    <a:lumMod val="50000"/>
                  </a:schemeClr>
                </a:solidFill>
              </a:rPr>
              <a:t>Pomme</a:t>
            </a:r>
            <a:r>
              <a:rPr lang="fr-FR" sz="4400" b="1" dirty="0">
                <a:solidFill>
                  <a:schemeClr val="accent3">
                    <a:lumMod val="50000"/>
                  </a:schemeClr>
                </a:solidFill>
              </a:rPr>
              <a:t>, pomme,</a:t>
            </a:r>
          </a:p>
          <a:p>
            <a:pPr>
              <a:buNone/>
            </a:pPr>
            <a:r>
              <a:rPr lang="fr-FR" sz="4400" b="1" dirty="0">
                <a:solidFill>
                  <a:schemeClr val="accent3">
                    <a:lumMod val="50000"/>
                  </a:schemeClr>
                </a:solidFill>
              </a:rPr>
              <a:t>T'es-tu fait mal ?</a:t>
            </a:r>
          </a:p>
          <a:p>
            <a:pPr>
              <a:buNone/>
            </a:pPr>
            <a:r>
              <a:rPr lang="fr-FR" sz="4400" b="1" dirty="0">
                <a:solidFill>
                  <a:schemeClr val="accent3">
                    <a:lumMod val="50000"/>
                  </a:schemeClr>
                </a:solidFill>
              </a:rPr>
              <a:t>J'ai le menton en marmelade</a:t>
            </a:r>
          </a:p>
          <a:p>
            <a:pPr>
              <a:buNone/>
            </a:pPr>
            <a:r>
              <a:rPr lang="fr-FR" sz="4400" b="1" dirty="0">
                <a:solidFill>
                  <a:srgbClr val="FF0000"/>
                </a:solidFill>
              </a:rPr>
              <a:t>Le nez fendu</a:t>
            </a:r>
          </a:p>
          <a:p>
            <a:pPr>
              <a:buNone/>
            </a:pPr>
            <a:r>
              <a:rPr lang="fr-FR" sz="4400" b="1" dirty="0">
                <a:solidFill>
                  <a:schemeClr val="accent3">
                    <a:lumMod val="50000"/>
                  </a:schemeClr>
                </a:solidFill>
              </a:rPr>
              <a:t>Et l'</a:t>
            </a:r>
            <a:r>
              <a:rPr lang="fr-FR" sz="4400" b="1" dirty="0" err="1">
                <a:solidFill>
                  <a:schemeClr val="accent3">
                    <a:lumMod val="50000"/>
                  </a:schemeClr>
                </a:solidFill>
              </a:rPr>
              <a:t>oeil</a:t>
            </a:r>
            <a:r>
              <a:rPr lang="fr-FR" sz="4400" b="1" dirty="0">
                <a:solidFill>
                  <a:schemeClr val="accent3">
                    <a:lumMod val="50000"/>
                  </a:schemeClr>
                </a:solidFill>
              </a:rPr>
              <a:t> poché !</a:t>
            </a:r>
          </a:p>
          <a:p>
            <a:pPr>
              <a:buNone/>
            </a:pPr>
            <a:r>
              <a:rPr lang="fr-FR" dirty="0"/>
              <a:t> </a:t>
            </a:r>
          </a:p>
          <a:p>
            <a:endParaRPr lang="fr-FR" dirty="0"/>
          </a:p>
        </p:txBody>
      </p:sp>
    </p:spTree>
  </p:cSld>
  <p:clrMapOvr>
    <a:masterClrMapping/>
  </p:clrMapOvr>
  <p:transition spd="med" advClick="0" advTm="2000"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>
                <a:solidFill>
                  <a:schemeClr val="accent3">
                    <a:lumMod val="50000"/>
                  </a:schemeClr>
                </a:solidFill>
              </a:rPr>
              <a:t>Refrain</a:t>
            </a:r>
            <a:endParaRPr lang="fr-FR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4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>
              <a:buNone/>
            </a:pPr>
            <a:endParaRPr lang="fr-FR" sz="4400" b="1" dirty="0" smtClean="0">
              <a:solidFill>
                <a:schemeClr val="accent3">
                  <a:lumMod val="50000"/>
                </a:schemeClr>
              </a:solidFill>
            </a:endParaRPr>
          </a:p>
          <a:p>
            <a:pPr>
              <a:buNone/>
            </a:pPr>
            <a:r>
              <a:rPr lang="fr-FR" sz="4400" b="1" dirty="0" smtClean="0">
                <a:solidFill>
                  <a:schemeClr val="accent3">
                    <a:lumMod val="50000"/>
                  </a:schemeClr>
                </a:solidFill>
              </a:rPr>
              <a:t>Pomme</a:t>
            </a:r>
            <a:r>
              <a:rPr lang="fr-FR" sz="4400" b="1" dirty="0">
                <a:solidFill>
                  <a:schemeClr val="accent3">
                    <a:lumMod val="50000"/>
                  </a:schemeClr>
                </a:solidFill>
              </a:rPr>
              <a:t>, pomme,</a:t>
            </a:r>
          </a:p>
          <a:p>
            <a:pPr>
              <a:buNone/>
            </a:pPr>
            <a:r>
              <a:rPr lang="fr-FR" sz="4400" b="1" dirty="0">
                <a:solidFill>
                  <a:schemeClr val="accent3">
                    <a:lumMod val="50000"/>
                  </a:schemeClr>
                </a:solidFill>
              </a:rPr>
              <a:t>T'es-tu fait mal ?</a:t>
            </a:r>
          </a:p>
          <a:p>
            <a:pPr>
              <a:buNone/>
            </a:pPr>
            <a:r>
              <a:rPr lang="fr-FR" sz="4400" b="1" dirty="0">
                <a:solidFill>
                  <a:schemeClr val="accent3">
                    <a:lumMod val="50000"/>
                  </a:schemeClr>
                </a:solidFill>
              </a:rPr>
              <a:t>J'ai le menton en marmelade</a:t>
            </a:r>
          </a:p>
          <a:p>
            <a:pPr>
              <a:buNone/>
            </a:pPr>
            <a:r>
              <a:rPr lang="fr-FR" sz="4400" b="1" dirty="0">
                <a:solidFill>
                  <a:schemeClr val="accent3">
                    <a:lumMod val="50000"/>
                  </a:schemeClr>
                </a:solidFill>
              </a:rPr>
              <a:t>Le nez fendu</a:t>
            </a:r>
          </a:p>
          <a:p>
            <a:pPr>
              <a:buNone/>
            </a:pPr>
            <a:r>
              <a:rPr lang="fr-FR" sz="4400" b="1" dirty="0">
                <a:solidFill>
                  <a:srgbClr val="FF0000"/>
                </a:solidFill>
              </a:rPr>
              <a:t>Et l'</a:t>
            </a:r>
            <a:r>
              <a:rPr lang="fr-FR" sz="4400" b="1" dirty="0" err="1">
                <a:solidFill>
                  <a:srgbClr val="FF0000"/>
                </a:solidFill>
              </a:rPr>
              <a:t>oeil</a:t>
            </a:r>
            <a:r>
              <a:rPr lang="fr-FR" sz="4400" b="1" dirty="0">
                <a:solidFill>
                  <a:srgbClr val="FF0000"/>
                </a:solidFill>
              </a:rPr>
              <a:t> poché !</a:t>
            </a:r>
          </a:p>
          <a:p>
            <a:pPr>
              <a:buNone/>
            </a:pPr>
            <a:r>
              <a:rPr lang="fr-FR" dirty="0"/>
              <a:t> </a:t>
            </a:r>
          </a:p>
          <a:p>
            <a:endParaRPr lang="fr-FR" dirty="0"/>
          </a:p>
        </p:txBody>
      </p:sp>
    </p:spTree>
  </p:cSld>
  <p:clrMapOvr>
    <a:masterClrMapping/>
  </p:clrMapOvr>
  <p:transition spd="med" advClick="0" advTm="3000"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Dernier couplet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fr-FR" sz="4400" b="1" dirty="0" smtClean="0">
              <a:solidFill>
                <a:srgbClr val="FF0000"/>
              </a:solidFill>
            </a:endParaRPr>
          </a:p>
          <a:p>
            <a:pPr>
              <a:buNone/>
            </a:pPr>
            <a:r>
              <a:rPr lang="fr-FR" sz="4400" b="1" dirty="0" smtClean="0">
                <a:solidFill>
                  <a:srgbClr val="FF0000"/>
                </a:solidFill>
              </a:rPr>
              <a:t>Dans </a:t>
            </a:r>
            <a:r>
              <a:rPr lang="fr-FR" sz="4400" b="1" dirty="0">
                <a:solidFill>
                  <a:srgbClr val="FF0000"/>
                </a:solidFill>
              </a:rPr>
              <a:t>la pomme </a:t>
            </a:r>
            <a:r>
              <a:rPr lang="fr-FR" sz="4400" b="1" dirty="0"/>
              <a:t>à demi blette</a:t>
            </a:r>
          </a:p>
          <a:p>
            <a:pPr>
              <a:buNone/>
            </a:pPr>
            <a:r>
              <a:rPr lang="fr-FR" sz="4400" b="1" dirty="0"/>
              <a:t>L'escargot, comme un gros ver</a:t>
            </a:r>
          </a:p>
          <a:p>
            <a:pPr>
              <a:buNone/>
            </a:pPr>
            <a:r>
              <a:rPr lang="fr-FR" sz="4400" b="1" dirty="0"/>
              <a:t>Rongea, creusa sa </a:t>
            </a:r>
            <a:r>
              <a:rPr lang="fr-FR" sz="4400" b="1" dirty="0" smtClean="0"/>
              <a:t>chambrette</a:t>
            </a:r>
          </a:p>
          <a:p>
            <a:pPr>
              <a:buNone/>
            </a:pPr>
            <a:r>
              <a:rPr lang="fr-FR" sz="4400" b="1" dirty="0" smtClean="0"/>
              <a:t>Afin </a:t>
            </a:r>
            <a:r>
              <a:rPr lang="fr-FR" sz="4400" b="1" dirty="0"/>
              <a:t>d'y passer l'hiver.</a:t>
            </a:r>
          </a:p>
          <a:p>
            <a:pPr>
              <a:buNone/>
            </a:pPr>
            <a:endParaRPr lang="fr-FR" sz="4400" dirty="0"/>
          </a:p>
        </p:txBody>
      </p:sp>
    </p:spTree>
  </p:cSld>
  <p:clrMapOvr>
    <a:masterClrMapping/>
  </p:clrMapOvr>
  <p:transition spd="med" advClick="0" advTm="2000"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Dernier couplet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fr-FR" sz="4400" b="1" dirty="0" smtClean="0"/>
          </a:p>
          <a:p>
            <a:pPr>
              <a:buNone/>
            </a:pPr>
            <a:r>
              <a:rPr lang="fr-FR" sz="4400" b="1" dirty="0" smtClean="0"/>
              <a:t>Dans </a:t>
            </a:r>
            <a:r>
              <a:rPr lang="fr-FR" sz="4400" b="1" dirty="0"/>
              <a:t>la pomme </a:t>
            </a:r>
            <a:r>
              <a:rPr lang="fr-FR" sz="4400" b="1" dirty="0">
                <a:solidFill>
                  <a:srgbClr val="FF0000"/>
                </a:solidFill>
              </a:rPr>
              <a:t>à demi blette</a:t>
            </a:r>
          </a:p>
          <a:p>
            <a:pPr>
              <a:buNone/>
            </a:pPr>
            <a:r>
              <a:rPr lang="fr-FR" sz="4400" b="1" dirty="0"/>
              <a:t>L'escargot, comme un gros ver</a:t>
            </a:r>
          </a:p>
          <a:p>
            <a:pPr>
              <a:buNone/>
            </a:pPr>
            <a:r>
              <a:rPr lang="fr-FR" sz="4400" b="1" dirty="0"/>
              <a:t>Rongea, creusa sa </a:t>
            </a:r>
            <a:r>
              <a:rPr lang="fr-FR" sz="4400" b="1" dirty="0" smtClean="0"/>
              <a:t>chambrette</a:t>
            </a:r>
          </a:p>
          <a:p>
            <a:pPr>
              <a:buNone/>
            </a:pPr>
            <a:r>
              <a:rPr lang="fr-FR" sz="4400" b="1" dirty="0" smtClean="0"/>
              <a:t>Afin </a:t>
            </a:r>
            <a:r>
              <a:rPr lang="fr-FR" sz="4400" b="1" dirty="0"/>
              <a:t>d'y passer l'hiver.</a:t>
            </a:r>
          </a:p>
          <a:p>
            <a:pPr>
              <a:buNone/>
            </a:pPr>
            <a:endParaRPr lang="fr-FR" sz="4400" dirty="0"/>
          </a:p>
        </p:txBody>
      </p:sp>
    </p:spTree>
  </p:cSld>
  <p:clrMapOvr>
    <a:masterClrMapping/>
  </p:clrMapOvr>
  <p:transition spd="med" advClick="0" advTm="2000"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Dernier couplet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fr-FR" sz="4400" b="1" dirty="0" smtClean="0"/>
          </a:p>
          <a:p>
            <a:pPr>
              <a:buNone/>
            </a:pPr>
            <a:r>
              <a:rPr lang="fr-FR" sz="4400" b="1" dirty="0" smtClean="0"/>
              <a:t>Dans </a:t>
            </a:r>
            <a:r>
              <a:rPr lang="fr-FR" sz="4400" b="1" dirty="0"/>
              <a:t>la pomme à demi blette</a:t>
            </a:r>
          </a:p>
          <a:p>
            <a:pPr>
              <a:buNone/>
            </a:pPr>
            <a:r>
              <a:rPr lang="fr-FR" sz="4400" b="1" dirty="0">
                <a:solidFill>
                  <a:srgbClr val="FF0000"/>
                </a:solidFill>
              </a:rPr>
              <a:t>L'escargot</a:t>
            </a:r>
            <a:r>
              <a:rPr lang="fr-FR" sz="4400" b="1" dirty="0"/>
              <a:t>, comme un gros ver</a:t>
            </a:r>
          </a:p>
          <a:p>
            <a:pPr>
              <a:buNone/>
            </a:pPr>
            <a:r>
              <a:rPr lang="fr-FR" sz="4400" b="1" dirty="0"/>
              <a:t>Rongea, creusa sa </a:t>
            </a:r>
            <a:r>
              <a:rPr lang="fr-FR" sz="4400" b="1" dirty="0" smtClean="0"/>
              <a:t>chambrette</a:t>
            </a:r>
          </a:p>
          <a:p>
            <a:pPr>
              <a:buNone/>
            </a:pPr>
            <a:r>
              <a:rPr lang="fr-FR" sz="4400" b="1" dirty="0" smtClean="0"/>
              <a:t>Afin </a:t>
            </a:r>
            <a:r>
              <a:rPr lang="fr-FR" sz="4400" b="1" dirty="0"/>
              <a:t>d'y passer l'hiver.</a:t>
            </a:r>
          </a:p>
          <a:p>
            <a:pPr>
              <a:buNone/>
            </a:pPr>
            <a:endParaRPr lang="fr-FR" sz="4400" dirty="0"/>
          </a:p>
        </p:txBody>
      </p:sp>
    </p:spTree>
  </p:cSld>
  <p:clrMapOvr>
    <a:masterClrMapping/>
  </p:clrMapOvr>
  <p:transition spd="med" advClick="0" advTm="1000"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Dernier couplet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fr-FR" sz="4400" b="1" dirty="0" smtClean="0"/>
          </a:p>
          <a:p>
            <a:pPr>
              <a:buNone/>
            </a:pPr>
            <a:r>
              <a:rPr lang="fr-FR" sz="4400" b="1" dirty="0" smtClean="0"/>
              <a:t>Dans </a:t>
            </a:r>
            <a:r>
              <a:rPr lang="fr-FR" sz="4400" b="1" dirty="0"/>
              <a:t>la pomme à demi blette</a:t>
            </a:r>
          </a:p>
          <a:p>
            <a:pPr>
              <a:buNone/>
            </a:pPr>
            <a:r>
              <a:rPr lang="fr-FR" sz="4400" b="1" dirty="0"/>
              <a:t>L'escargot, </a:t>
            </a:r>
            <a:r>
              <a:rPr lang="fr-FR" sz="4400" b="1" dirty="0">
                <a:solidFill>
                  <a:srgbClr val="FF0000"/>
                </a:solidFill>
              </a:rPr>
              <a:t>comme un gros ver</a:t>
            </a:r>
          </a:p>
          <a:p>
            <a:pPr>
              <a:buNone/>
            </a:pPr>
            <a:r>
              <a:rPr lang="fr-FR" sz="4400" b="1" dirty="0"/>
              <a:t>Rongea, creusa sa </a:t>
            </a:r>
            <a:r>
              <a:rPr lang="fr-FR" sz="4400" b="1" dirty="0" smtClean="0"/>
              <a:t>chambrette</a:t>
            </a:r>
          </a:p>
          <a:p>
            <a:pPr>
              <a:buNone/>
            </a:pPr>
            <a:r>
              <a:rPr lang="fr-FR" sz="4400" b="1" dirty="0" smtClean="0"/>
              <a:t>Afin </a:t>
            </a:r>
            <a:r>
              <a:rPr lang="fr-FR" sz="4400" b="1" dirty="0"/>
              <a:t>d'y passer l'hiver.</a:t>
            </a:r>
          </a:p>
          <a:p>
            <a:pPr>
              <a:buNone/>
            </a:pPr>
            <a:endParaRPr lang="fr-FR" sz="4400" dirty="0"/>
          </a:p>
        </p:txBody>
      </p:sp>
    </p:spTree>
  </p:cSld>
  <p:clrMapOvr>
    <a:masterClrMapping/>
  </p:clrMapOvr>
  <p:transition spd="med" advClick="0" advTm="2000"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Dernier couplet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fr-FR" sz="4400" b="1" dirty="0" smtClean="0"/>
          </a:p>
          <a:p>
            <a:pPr>
              <a:buNone/>
            </a:pPr>
            <a:r>
              <a:rPr lang="fr-FR" sz="4400" b="1" dirty="0" smtClean="0"/>
              <a:t>Dans </a:t>
            </a:r>
            <a:r>
              <a:rPr lang="fr-FR" sz="4400" b="1" dirty="0"/>
              <a:t>la pomme à demi blette</a:t>
            </a:r>
          </a:p>
          <a:p>
            <a:pPr>
              <a:buNone/>
            </a:pPr>
            <a:r>
              <a:rPr lang="fr-FR" sz="4400" b="1" dirty="0"/>
              <a:t>L'escargot, comme un gros ver</a:t>
            </a:r>
          </a:p>
          <a:p>
            <a:pPr>
              <a:buNone/>
            </a:pPr>
            <a:r>
              <a:rPr lang="fr-FR" sz="4400" b="1" dirty="0">
                <a:solidFill>
                  <a:srgbClr val="FF0000"/>
                </a:solidFill>
              </a:rPr>
              <a:t>Rongea, creusa </a:t>
            </a:r>
            <a:r>
              <a:rPr lang="fr-FR" sz="4400" b="1" dirty="0"/>
              <a:t>sa </a:t>
            </a:r>
            <a:r>
              <a:rPr lang="fr-FR" sz="4400" b="1" dirty="0" smtClean="0"/>
              <a:t>chambrette</a:t>
            </a:r>
          </a:p>
          <a:p>
            <a:pPr>
              <a:buNone/>
            </a:pPr>
            <a:r>
              <a:rPr lang="fr-FR" sz="4400" b="1" dirty="0" smtClean="0"/>
              <a:t>Afin </a:t>
            </a:r>
            <a:r>
              <a:rPr lang="fr-FR" sz="4400" b="1" dirty="0"/>
              <a:t>d'y passer l'hiver.</a:t>
            </a:r>
          </a:p>
          <a:p>
            <a:pPr>
              <a:buNone/>
            </a:pPr>
            <a:endParaRPr lang="fr-FR" sz="4400" dirty="0"/>
          </a:p>
        </p:txBody>
      </p:sp>
    </p:spTree>
  </p:cSld>
  <p:clrMapOvr>
    <a:masterClrMapping/>
  </p:clrMapOvr>
  <p:transition spd="med" advClick="0" advTm="2000"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Dernier couplet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fr-FR" sz="4400" b="1" dirty="0" smtClean="0"/>
          </a:p>
          <a:p>
            <a:pPr>
              <a:buNone/>
            </a:pPr>
            <a:r>
              <a:rPr lang="fr-FR" sz="4400" b="1" dirty="0" smtClean="0"/>
              <a:t>Dans </a:t>
            </a:r>
            <a:r>
              <a:rPr lang="fr-FR" sz="4400" b="1" dirty="0"/>
              <a:t>la pomme à demi blette</a:t>
            </a:r>
          </a:p>
          <a:p>
            <a:pPr>
              <a:buNone/>
            </a:pPr>
            <a:r>
              <a:rPr lang="fr-FR" sz="4400" b="1" dirty="0"/>
              <a:t>L'escargot, comme un gros ver</a:t>
            </a:r>
          </a:p>
          <a:p>
            <a:pPr>
              <a:buNone/>
            </a:pPr>
            <a:r>
              <a:rPr lang="fr-FR" sz="4400" b="1" dirty="0"/>
              <a:t>Rongea, creusa </a:t>
            </a:r>
            <a:r>
              <a:rPr lang="fr-FR" sz="4400" b="1" dirty="0">
                <a:solidFill>
                  <a:srgbClr val="FF0000"/>
                </a:solidFill>
              </a:rPr>
              <a:t>sa </a:t>
            </a:r>
            <a:r>
              <a:rPr lang="fr-FR" sz="4400" b="1" dirty="0" smtClean="0">
                <a:solidFill>
                  <a:srgbClr val="FF0000"/>
                </a:solidFill>
              </a:rPr>
              <a:t>chambrette</a:t>
            </a:r>
          </a:p>
          <a:p>
            <a:pPr>
              <a:buNone/>
            </a:pPr>
            <a:r>
              <a:rPr lang="fr-FR" sz="4400" b="1" dirty="0" smtClean="0"/>
              <a:t>Afin </a:t>
            </a:r>
            <a:r>
              <a:rPr lang="fr-FR" sz="4400" b="1" dirty="0"/>
              <a:t>d'y passer l'hiver.</a:t>
            </a:r>
          </a:p>
          <a:p>
            <a:pPr>
              <a:buNone/>
            </a:pPr>
            <a:endParaRPr lang="fr-FR" sz="4400" dirty="0"/>
          </a:p>
        </p:txBody>
      </p:sp>
    </p:spTree>
  </p:cSld>
  <p:clrMapOvr>
    <a:masterClrMapping/>
  </p:clrMapOvr>
  <p:transition spd="med" advClick="0" advTm="2000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fr-FR" sz="4400" b="1" dirty="0" smtClean="0"/>
          </a:p>
          <a:p>
            <a:pPr>
              <a:buNone/>
            </a:pPr>
            <a:r>
              <a:rPr lang="fr-FR" sz="4400" b="1" dirty="0" smtClean="0"/>
              <a:t>Il y avait une pomme</a:t>
            </a:r>
          </a:p>
          <a:p>
            <a:pPr>
              <a:buNone/>
            </a:pPr>
            <a:r>
              <a:rPr lang="fr-FR" sz="4400" b="1" dirty="0" smtClean="0"/>
              <a:t>A la cime </a:t>
            </a:r>
            <a:r>
              <a:rPr lang="fr-FR" sz="4400" b="1" dirty="0" smtClean="0">
                <a:solidFill>
                  <a:srgbClr val="FF0000"/>
                </a:solidFill>
              </a:rPr>
              <a:t>d'un pommier ;</a:t>
            </a:r>
          </a:p>
          <a:p>
            <a:pPr>
              <a:buNone/>
            </a:pPr>
            <a:r>
              <a:rPr lang="fr-FR" sz="4400" b="1" dirty="0" smtClean="0"/>
              <a:t>Un grand coup de vent d'automne</a:t>
            </a:r>
          </a:p>
          <a:p>
            <a:pPr>
              <a:buNone/>
            </a:pPr>
            <a:r>
              <a:rPr lang="fr-FR" sz="4400" b="1" dirty="0" smtClean="0"/>
              <a:t>La fit tomber sur le pré !</a:t>
            </a:r>
          </a:p>
          <a:p>
            <a:endParaRPr lang="fr-FR" dirty="0"/>
          </a:p>
        </p:txBody>
      </p:sp>
      <p:sp>
        <p:nvSpPr>
          <p:cNvPr id="4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fr-FR" dirty="0" smtClean="0"/>
              <a:t>Premier couplet</a:t>
            </a:r>
            <a:endParaRPr lang="fr-FR" dirty="0"/>
          </a:p>
        </p:txBody>
      </p:sp>
    </p:spTree>
  </p:cSld>
  <p:clrMapOvr>
    <a:masterClrMapping/>
  </p:clrMapOvr>
  <p:transition spd="med" advClick="0" advTm="2000"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Dernier couplet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fr-FR" sz="4400" b="1" dirty="0" smtClean="0"/>
          </a:p>
          <a:p>
            <a:pPr>
              <a:buNone/>
            </a:pPr>
            <a:r>
              <a:rPr lang="fr-FR" sz="4400" b="1" dirty="0" smtClean="0"/>
              <a:t>Dans </a:t>
            </a:r>
            <a:r>
              <a:rPr lang="fr-FR" sz="4400" b="1" dirty="0"/>
              <a:t>la pomme à demi blette</a:t>
            </a:r>
          </a:p>
          <a:p>
            <a:pPr>
              <a:buNone/>
            </a:pPr>
            <a:r>
              <a:rPr lang="fr-FR" sz="4400" b="1" dirty="0"/>
              <a:t>L'escargot, comme un gros ver</a:t>
            </a:r>
          </a:p>
          <a:p>
            <a:pPr>
              <a:buNone/>
            </a:pPr>
            <a:r>
              <a:rPr lang="fr-FR" sz="4400" b="1" dirty="0"/>
              <a:t>Rongea, creusa sa </a:t>
            </a:r>
            <a:r>
              <a:rPr lang="fr-FR" sz="4400" b="1" dirty="0" smtClean="0"/>
              <a:t>chambrette</a:t>
            </a:r>
          </a:p>
          <a:p>
            <a:pPr>
              <a:buNone/>
            </a:pPr>
            <a:r>
              <a:rPr lang="fr-FR" sz="4400" b="1" dirty="0" smtClean="0">
                <a:solidFill>
                  <a:srgbClr val="FF0000"/>
                </a:solidFill>
              </a:rPr>
              <a:t>Afin </a:t>
            </a:r>
            <a:r>
              <a:rPr lang="fr-FR" sz="4400" b="1" dirty="0">
                <a:solidFill>
                  <a:srgbClr val="FF0000"/>
                </a:solidFill>
              </a:rPr>
              <a:t>d'y </a:t>
            </a:r>
            <a:r>
              <a:rPr lang="fr-FR" sz="4400" b="1" dirty="0"/>
              <a:t>passer l'hiver.</a:t>
            </a:r>
          </a:p>
          <a:p>
            <a:pPr>
              <a:buNone/>
            </a:pPr>
            <a:endParaRPr lang="fr-FR" sz="4400" dirty="0"/>
          </a:p>
        </p:txBody>
      </p:sp>
    </p:spTree>
  </p:cSld>
  <p:clrMapOvr>
    <a:masterClrMapping/>
  </p:clrMapOvr>
  <p:transition spd="med" advClick="0" advTm="1000"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Dernier couplet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fr-FR" sz="4400" b="1" dirty="0" smtClean="0"/>
          </a:p>
          <a:p>
            <a:pPr>
              <a:buNone/>
            </a:pPr>
            <a:r>
              <a:rPr lang="fr-FR" sz="4400" b="1" dirty="0" smtClean="0"/>
              <a:t>Dans </a:t>
            </a:r>
            <a:r>
              <a:rPr lang="fr-FR" sz="4400" b="1" dirty="0"/>
              <a:t>la pomme à demi blette</a:t>
            </a:r>
          </a:p>
          <a:p>
            <a:pPr>
              <a:buNone/>
            </a:pPr>
            <a:r>
              <a:rPr lang="fr-FR" sz="4400" b="1" dirty="0"/>
              <a:t>L'escargot, comme un gros ver</a:t>
            </a:r>
          </a:p>
          <a:p>
            <a:pPr>
              <a:buNone/>
            </a:pPr>
            <a:r>
              <a:rPr lang="fr-FR" sz="4400" b="1" dirty="0"/>
              <a:t>Rongea, creusa sa </a:t>
            </a:r>
            <a:r>
              <a:rPr lang="fr-FR" sz="4400" b="1" dirty="0" smtClean="0"/>
              <a:t>chambrette</a:t>
            </a:r>
          </a:p>
          <a:p>
            <a:pPr>
              <a:buNone/>
            </a:pPr>
            <a:r>
              <a:rPr lang="fr-FR" sz="4400" b="1" dirty="0" smtClean="0"/>
              <a:t>Afin </a:t>
            </a:r>
            <a:r>
              <a:rPr lang="fr-FR" sz="4400" b="1" dirty="0"/>
              <a:t>d'y </a:t>
            </a:r>
            <a:r>
              <a:rPr lang="fr-FR" sz="4400" b="1" dirty="0">
                <a:solidFill>
                  <a:srgbClr val="FF0000"/>
                </a:solidFill>
              </a:rPr>
              <a:t>passer</a:t>
            </a:r>
            <a:r>
              <a:rPr lang="fr-FR" sz="4400" b="1" dirty="0"/>
              <a:t> </a:t>
            </a:r>
            <a:r>
              <a:rPr lang="fr-FR" sz="4400" b="1" dirty="0">
                <a:solidFill>
                  <a:srgbClr val="FF0000"/>
                </a:solidFill>
              </a:rPr>
              <a:t>l'hiver.</a:t>
            </a:r>
          </a:p>
          <a:p>
            <a:pPr>
              <a:buNone/>
            </a:pPr>
            <a:endParaRPr lang="fr-FR" sz="4400" dirty="0"/>
          </a:p>
        </p:txBody>
      </p:sp>
    </p:spTree>
  </p:cSld>
  <p:clrMapOvr>
    <a:masterClrMapping/>
  </p:clrMapOvr>
  <p:transition spd="med" advClick="0" advTm="4000"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r>
              <a:rPr lang="fr-FR" sz="4400" b="1" dirty="0" smtClean="0">
                <a:solidFill>
                  <a:srgbClr val="00B0F0"/>
                </a:solidFill>
              </a:rPr>
              <a:t>Land of </a:t>
            </a:r>
            <a:r>
              <a:rPr lang="fr-FR" sz="4400" b="1" dirty="0" err="1" smtClean="0">
                <a:solidFill>
                  <a:srgbClr val="00B0F0"/>
                </a:solidFill>
              </a:rPr>
              <a:t>Ambrosia</a:t>
            </a:r>
            <a:endParaRPr lang="fr-FR" sz="4400" b="1" dirty="0" smtClean="0">
              <a:solidFill>
                <a:srgbClr val="00B0F0"/>
              </a:solidFill>
            </a:endParaRPr>
          </a:p>
          <a:p>
            <a:pPr algn="ctr">
              <a:buNone/>
            </a:pPr>
            <a:r>
              <a:rPr lang="fr-FR" sz="4400" b="1" dirty="0" err="1" smtClean="0">
                <a:solidFill>
                  <a:srgbClr val="00B0F0"/>
                </a:solidFill>
              </a:rPr>
              <a:t>Try</a:t>
            </a:r>
            <a:r>
              <a:rPr lang="fr-FR" sz="4400" b="1" dirty="0" smtClean="0">
                <a:solidFill>
                  <a:srgbClr val="00B0F0"/>
                </a:solidFill>
              </a:rPr>
              <a:t> me, </a:t>
            </a:r>
            <a:r>
              <a:rPr lang="fr-FR" sz="4400" b="1" dirty="0" err="1" smtClean="0">
                <a:solidFill>
                  <a:srgbClr val="00B0F0"/>
                </a:solidFill>
              </a:rPr>
              <a:t>I’m</a:t>
            </a:r>
            <a:r>
              <a:rPr lang="fr-FR" sz="4400" b="1" dirty="0" smtClean="0">
                <a:solidFill>
                  <a:srgbClr val="00B0F0"/>
                </a:solidFill>
              </a:rPr>
              <a:t> </a:t>
            </a:r>
            <a:r>
              <a:rPr lang="fr-FR" sz="4400" b="1" dirty="0" err="1" smtClean="0">
                <a:solidFill>
                  <a:srgbClr val="00B0F0"/>
                </a:solidFill>
              </a:rPr>
              <a:t>delicious</a:t>
            </a:r>
            <a:endParaRPr lang="fr-FR" sz="4400" b="1" dirty="0" smtClean="0">
              <a:solidFill>
                <a:srgbClr val="00B0F0"/>
              </a:solidFill>
            </a:endParaRPr>
          </a:p>
          <a:p>
            <a:pPr algn="ctr">
              <a:buNone/>
            </a:pPr>
            <a:r>
              <a:rPr lang="fr-FR" sz="4400" b="1" dirty="0" err="1" smtClean="0">
                <a:solidFill>
                  <a:srgbClr val="FFC000"/>
                </a:solidFill>
              </a:rPr>
              <a:t>e</a:t>
            </a:r>
            <a:r>
              <a:rPr lang="fr-FR" sz="4400" b="1" dirty="0" err="1" smtClean="0">
                <a:solidFill>
                  <a:srgbClr val="000099"/>
                </a:solidFill>
              </a:rPr>
              <a:t>Twinning</a:t>
            </a:r>
            <a:r>
              <a:rPr lang="fr-FR" sz="4400" b="1" dirty="0" smtClean="0">
                <a:solidFill>
                  <a:srgbClr val="00B0F0"/>
                </a:solidFill>
              </a:rPr>
              <a:t> </a:t>
            </a:r>
            <a:r>
              <a:rPr lang="fr-FR" sz="4400" dirty="0" err="1" smtClean="0"/>
              <a:t>project</a:t>
            </a:r>
            <a:r>
              <a:rPr lang="fr-FR" sz="4400" dirty="0" smtClean="0"/>
              <a:t> 2015-2016</a:t>
            </a:r>
          </a:p>
          <a:p>
            <a:pPr algn="ctr">
              <a:buNone/>
            </a:pPr>
            <a:endParaRPr lang="fr-FR" sz="4400" b="1" dirty="0" smtClean="0">
              <a:solidFill>
                <a:srgbClr val="00B0F0"/>
              </a:solidFill>
            </a:endParaRPr>
          </a:p>
          <a:p>
            <a:pPr algn="ctr">
              <a:buNone/>
            </a:pPr>
            <a:r>
              <a:rPr lang="fr-FR" sz="3600" b="1" dirty="0" smtClean="0"/>
              <a:t>Ecole Alésia Paris FRANCE</a:t>
            </a:r>
            <a:endParaRPr lang="fr-FR" sz="3600" b="1" dirty="0"/>
          </a:p>
          <a:p>
            <a:pPr>
              <a:buNone/>
            </a:pPr>
            <a:r>
              <a:rPr lang="fr-FR" dirty="0"/>
              <a:t> </a:t>
            </a:r>
          </a:p>
          <a:p>
            <a:endParaRPr lang="fr-FR" dirty="0"/>
          </a:p>
        </p:txBody>
      </p:sp>
      <p:pic>
        <p:nvPicPr>
          <p:cNvPr id="6" name="Image 5" descr="logo_etwinning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419872" y="188640"/>
            <a:ext cx="1995304" cy="1362647"/>
          </a:xfrm>
          <a:prstGeom prst="rect">
            <a:avLst/>
          </a:prstGeom>
        </p:spPr>
      </p:pic>
    </p:spTree>
  </p:cSld>
  <p:clrMapOvr>
    <a:masterClrMapping/>
  </p:clrMapOvr>
  <p:transition spd="med" advTm="7000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fr-FR" sz="4400" b="1" dirty="0" smtClean="0"/>
          </a:p>
          <a:p>
            <a:pPr>
              <a:buNone/>
            </a:pPr>
            <a:r>
              <a:rPr lang="fr-FR" sz="4400" b="1" dirty="0" smtClean="0"/>
              <a:t>Il y avait une pomme</a:t>
            </a:r>
          </a:p>
          <a:p>
            <a:pPr>
              <a:buNone/>
            </a:pPr>
            <a:r>
              <a:rPr lang="fr-FR" sz="4400" b="1" dirty="0" smtClean="0"/>
              <a:t>A la cime d'un pommier ;</a:t>
            </a:r>
          </a:p>
          <a:p>
            <a:pPr>
              <a:buNone/>
            </a:pPr>
            <a:r>
              <a:rPr lang="fr-FR" sz="4400" b="1" dirty="0" smtClean="0">
                <a:solidFill>
                  <a:srgbClr val="FF0000"/>
                </a:solidFill>
              </a:rPr>
              <a:t>Un grand coup </a:t>
            </a:r>
            <a:r>
              <a:rPr lang="fr-FR" sz="4400" b="1" dirty="0" smtClean="0"/>
              <a:t>de vent d'automne</a:t>
            </a:r>
          </a:p>
          <a:p>
            <a:pPr>
              <a:buNone/>
            </a:pPr>
            <a:r>
              <a:rPr lang="fr-FR" sz="4400" b="1" dirty="0" smtClean="0"/>
              <a:t>La fit tomber sur le pré !</a:t>
            </a:r>
          </a:p>
          <a:p>
            <a:endParaRPr lang="fr-FR" dirty="0"/>
          </a:p>
        </p:txBody>
      </p:sp>
      <p:sp>
        <p:nvSpPr>
          <p:cNvPr id="4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fr-FR" dirty="0" smtClean="0"/>
              <a:t>Premier couplet</a:t>
            </a:r>
            <a:endParaRPr lang="fr-FR" dirty="0"/>
          </a:p>
        </p:txBody>
      </p:sp>
    </p:spTree>
  </p:cSld>
  <p:clrMapOvr>
    <a:masterClrMapping/>
  </p:clrMapOvr>
  <p:transition spd="med" advClick="0" advTm="1000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fr-FR" sz="4400" b="1" dirty="0" smtClean="0"/>
          </a:p>
          <a:p>
            <a:pPr>
              <a:buNone/>
            </a:pPr>
            <a:r>
              <a:rPr lang="fr-FR" sz="4400" b="1" dirty="0" smtClean="0"/>
              <a:t>Il y avait une pomme</a:t>
            </a:r>
          </a:p>
          <a:p>
            <a:pPr>
              <a:buNone/>
            </a:pPr>
            <a:r>
              <a:rPr lang="fr-FR" sz="4400" b="1" dirty="0" smtClean="0"/>
              <a:t>A la cime d'un pommier ;</a:t>
            </a:r>
          </a:p>
          <a:p>
            <a:pPr>
              <a:buNone/>
            </a:pPr>
            <a:r>
              <a:rPr lang="fr-FR" sz="4400" b="1" dirty="0" smtClean="0"/>
              <a:t>Un grand coup </a:t>
            </a:r>
            <a:r>
              <a:rPr lang="fr-FR" sz="4400" b="1" dirty="0" smtClean="0">
                <a:solidFill>
                  <a:srgbClr val="FF0000"/>
                </a:solidFill>
              </a:rPr>
              <a:t>de vent d'automne</a:t>
            </a:r>
          </a:p>
          <a:p>
            <a:pPr>
              <a:buNone/>
            </a:pPr>
            <a:r>
              <a:rPr lang="fr-FR" sz="4400" b="1" dirty="0" smtClean="0"/>
              <a:t>La fit tomber sur le pré !</a:t>
            </a:r>
          </a:p>
          <a:p>
            <a:endParaRPr lang="fr-FR" dirty="0"/>
          </a:p>
        </p:txBody>
      </p:sp>
      <p:sp>
        <p:nvSpPr>
          <p:cNvPr id="4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fr-FR" dirty="0" smtClean="0"/>
              <a:t>Premier couplet</a:t>
            </a:r>
            <a:endParaRPr lang="fr-FR" dirty="0"/>
          </a:p>
        </p:txBody>
      </p:sp>
    </p:spTree>
  </p:cSld>
  <p:clrMapOvr>
    <a:masterClrMapping/>
  </p:clrMapOvr>
  <p:transition spd="med" advClick="0" advTm="2000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fr-FR" sz="4400" b="1" dirty="0" smtClean="0"/>
          </a:p>
          <a:p>
            <a:pPr>
              <a:buNone/>
            </a:pPr>
            <a:r>
              <a:rPr lang="fr-FR" sz="4400" b="1" dirty="0" smtClean="0"/>
              <a:t>Il y avait une pomme</a:t>
            </a:r>
          </a:p>
          <a:p>
            <a:pPr>
              <a:buNone/>
            </a:pPr>
            <a:r>
              <a:rPr lang="fr-FR" sz="4400" b="1" dirty="0" smtClean="0"/>
              <a:t>A la cime d'un pommier ;</a:t>
            </a:r>
          </a:p>
          <a:p>
            <a:pPr>
              <a:buNone/>
            </a:pPr>
            <a:r>
              <a:rPr lang="fr-FR" sz="4400" b="1" dirty="0" smtClean="0"/>
              <a:t>Un grand coup de vent d'automne</a:t>
            </a:r>
          </a:p>
          <a:p>
            <a:pPr>
              <a:buNone/>
            </a:pPr>
            <a:r>
              <a:rPr lang="fr-FR" sz="4400" b="1" dirty="0" smtClean="0">
                <a:solidFill>
                  <a:srgbClr val="FF0000"/>
                </a:solidFill>
              </a:rPr>
              <a:t>La fit tomber </a:t>
            </a:r>
            <a:r>
              <a:rPr lang="fr-FR" sz="4400" b="1" dirty="0" smtClean="0"/>
              <a:t>sur le pré !</a:t>
            </a:r>
          </a:p>
          <a:p>
            <a:endParaRPr lang="fr-FR" dirty="0"/>
          </a:p>
        </p:txBody>
      </p:sp>
      <p:sp>
        <p:nvSpPr>
          <p:cNvPr id="4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fr-FR" dirty="0" smtClean="0"/>
              <a:t>Premier couplet</a:t>
            </a:r>
            <a:endParaRPr lang="fr-FR" dirty="0"/>
          </a:p>
        </p:txBody>
      </p:sp>
    </p:spTree>
  </p:cSld>
  <p:clrMapOvr>
    <a:masterClrMapping/>
  </p:clrMapOvr>
  <p:transition spd="med" advClick="0" advTm="2000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fr-FR" sz="4400" b="1" dirty="0" smtClean="0"/>
          </a:p>
          <a:p>
            <a:pPr>
              <a:buNone/>
            </a:pPr>
            <a:r>
              <a:rPr lang="fr-FR" sz="4400" b="1" dirty="0" smtClean="0"/>
              <a:t>Il y avait une pomme</a:t>
            </a:r>
          </a:p>
          <a:p>
            <a:pPr>
              <a:buNone/>
            </a:pPr>
            <a:r>
              <a:rPr lang="fr-FR" sz="4400" b="1" dirty="0" smtClean="0"/>
              <a:t>A la cime d'un pommier ;</a:t>
            </a:r>
          </a:p>
          <a:p>
            <a:pPr>
              <a:buNone/>
            </a:pPr>
            <a:r>
              <a:rPr lang="fr-FR" sz="4400" b="1" dirty="0" smtClean="0"/>
              <a:t>Un grand coup de vent d'automne</a:t>
            </a:r>
          </a:p>
          <a:p>
            <a:pPr>
              <a:buNone/>
            </a:pPr>
            <a:r>
              <a:rPr lang="fr-FR" sz="4400" b="1" dirty="0" smtClean="0"/>
              <a:t>La fit tomber </a:t>
            </a:r>
            <a:r>
              <a:rPr lang="fr-FR" sz="4400" b="1" dirty="0" smtClean="0">
                <a:solidFill>
                  <a:srgbClr val="FF0000"/>
                </a:solidFill>
              </a:rPr>
              <a:t>sur le pré !</a:t>
            </a:r>
          </a:p>
          <a:p>
            <a:endParaRPr lang="fr-FR" dirty="0"/>
          </a:p>
        </p:txBody>
      </p:sp>
      <p:sp>
        <p:nvSpPr>
          <p:cNvPr id="4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fr-FR" dirty="0" smtClean="0"/>
              <a:t>Premier couplet</a:t>
            </a:r>
            <a:endParaRPr lang="fr-FR" dirty="0"/>
          </a:p>
        </p:txBody>
      </p:sp>
    </p:spTree>
  </p:cSld>
  <p:clrMapOvr>
    <a:masterClrMapping/>
  </p:clrMapOvr>
  <p:transition spd="med" advClick="0" advTm="2000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176</TotalTime>
  <Words>1157</Words>
  <Application>Microsoft Office PowerPoint</Application>
  <PresentationFormat>Affichage à l'écran (4:3)</PresentationFormat>
  <Paragraphs>347</Paragraphs>
  <Slides>52</Slides>
  <Notes>0</Notes>
  <HiddenSlides>0</HiddenSlides>
  <MMClips>1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52</vt:i4>
      </vt:variant>
    </vt:vector>
  </HeadingPairs>
  <TitlesOfParts>
    <vt:vector size="53" baseType="lpstr">
      <vt:lpstr>Thème Office</vt:lpstr>
      <vt:lpstr>La pomme et l’escargot</vt:lpstr>
      <vt:lpstr>Premier couplet</vt:lpstr>
      <vt:lpstr>Premier couplet</vt:lpstr>
      <vt:lpstr>Premier couplet</vt:lpstr>
      <vt:lpstr>Premier couplet</vt:lpstr>
      <vt:lpstr>Premier couplet</vt:lpstr>
      <vt:lpstr>Premier couplet</vt:lpstr>
      <vt:lpstr>Premier couplet</vt:lpstr>
      <vt:lpstr>Premier couplet</vt:lpstr>
      <vt:lpstr>Refrain</vt:lpstr>
      <vt:lpstr>Refrain</vt:lpstr>
      <vt:lpstr>Refrain</vt:lpstr>
      <vt:lpstr>Refrain</vt:lpstr>
      <vt:lpstr>Refrain</vt:lpstr>
      <vt:lpstr>Refrain</vt:lpstr>
      <vt:lpstr>Deuxième couplet</vt:lpstr>
      <vt:lpstr>Deuxième couplet</vt:lpstr>
      <vt:lpstr>Deuxième couplet</vt:lpstr>
      <vt:lpstr>Deuxième couplet</vt:lpstr>
      <vt:lpstr>Deuxième couplet</vt:lpstr>
      <vt:lpstr>Deuxième couplet</vt:lpstr>
      <vt:lpstr>Deuxième couplet</vt:lpstr>
      <vt:lpstr>Deuxième couplet</vt:lpstr>
      <vt:lpstr>Refrain</vt:lpstr>
      <vt:lpstr>Refrain</vt:lpstr>
      <vt:lpstr>Refrain</vt:lpstr>
      <vt:lpstr>Refrain</vt:lpstr>
      <vt:lpstr>Refrain</vt:lpstr>
      <vt:lpstr>Refrain</vt:lpstr>
      <vt:lpstr>Troisième couplet</vt:lpstr>
      <vt:lpstr>Troisième couplet</vt:lpstr>
      <vt:lpstr>Troisième couplet</vt:lpstr>
      <vt:lpstr>Troisième couplet</vt:lpstr>
      <vt:lpstr>Troisième couplet</vt:lpstr>
      <vt:lpstr>Troisième couplet</vt:lpstr>
      <vt:lpstr>Troisième couplet</vt:lpstr>
      <vt:lpstr>Troisième couplet</vt:lpstr>
      <vt:lpstr>Refrain</vt:lpstr>
      <vt:lpstr>Refrain</vt:lpstr>
      <vt:lpstr>Refrain</vt:lpstr>
      <vt:lpstr>Refrain</vt:lpstr>
      <vt:lpstr>Refrain</vt:lpstr>
      <vt:lpstr>Refrain</vt:lpstr>
      <vt:lpstr>Dernier couplet</vt:lpstr>
      <vt:lpstr>Dernier couplet</vt:lpstr>
      <vt:lpstr>Dernier couplet</vt:lpstr>
      <vt:lpstr>Dernier couplet</vt:lpstr>
      <vt:lpstr>Dernier couplet</vt:lpstr>
      <vt:lpstr>Dernier couplet</vt:lpstr>
      <vt:lpstr>Dernier couplet</vt:lpstr>
      <vt:lpstr>Dernier couplet</vt:lpstr>
      <vt:lpstr>Diapositive 52</vt:lpstr>
    </vt:vector>
  </TitlesOfParts>
  <Company>Hewlett-Packard Company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 pomme et l’escargot</dc:title>
  <dc:creator>Domi</dc:creator>
  <cp:lastModifiedBy>Domi</cp:lastModifiedBy>
  <cp:revision>39</cp:revision>
  <dcterms:created xsi:type="dcterms:W3CDTF">2016-02-20T19:11:54Z</dcterms:created>
  <dcterms:modified xsi:type="dcterms:W3CDTF">2016-02-20T22:08:00Z</dcterms:modified>
</cp:coreProperties>
</file>