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A5F6314-23AB-4468-994F-AD92151FBBA7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AE9F42C-3741-446B-B4DF-DA0D02FDBE54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24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6314-23AB-4468-994F-AD92151FBBA7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F42C-3741-446B-B4DF-DA0D02FDBE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667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6314-23AB-4468-994F-AD92151FBBA7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F42C-3741-446B-B4DF-DA0D02FDBE54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434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6314-23AB-4468-994F-AD92151FBBA7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F42C-3741-446B-B4DF-DA0D02FDBE54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965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6314-23AB-4468-994F-AD92151FBBA7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F42C-3741-446B-B4DF-DA0D02FDBE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5791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6314-23AB-4468-994F-AD92151FBBA7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F42C-3741-446B-B4DF-DA0D02FDBE54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37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6314-23AB-4468-994F-AD92151FBBA7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F42C-3741-446B-B4DF-DA0D02FDBE54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991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6314-23AB-4468-994F-AD92151FBBA7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F42C-3741-446B-B4DF-DA0D02FDBE54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521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6314-23AB-4468-994F-AD92151FBBA7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F42C-3741-446B-B4DF-DA0D02FDBE54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27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6314-23AB-4468-994F-AD92151FBBA7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F42C-3741-446B-B4DF-DA0D02FDBE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22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6314-23AB-4468-994F-AD92151FBBA7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F42C-3741-446B-B4DF-DA0D02FDBE54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69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6314-23AB-4468-994F-AD92151FBBA7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F42C-3741-446B-B4DF-DA0D02FDBE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2195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6314-23AB-4468-994F-AD92151FBBA7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F42C-3741-446B-B4DF-DA0D02FDBE54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646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6314-23AB-4468-994F-AD92151FBBA7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F42C-3741-446B-B4DF-DA0D02FDBE54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31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6314-23AB-4468-994F-AD92151FBBA7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F42C-3741-446B-B4DF-DA0D02FDBE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858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6314-23AB-4468-994F-AD92151FBBA7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F42C-3741-446B-B4DF-DA0D02FDBE54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34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6314-23AB-4468-994F-AD92151FBBA7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F42C-3741-446B-B4DF-DA0D02FDBE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249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5F6314-23AB-4468-994F-AD92151FBBA7}" type="datetimeFigureOut">
              <a:rPr lang="el-GR" smtClean="0"/>
              <a:t>13/4/2016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E9F42C-3741-446B-B4DF-DA0D02FDBE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557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Etwinning</a:t>
            </a:r>
            <a:r>
              <a:rPr lang="en-US" dirty="0" smtClean="0"/>
              <a:t> project</a:t>
            </a:r>
            <a:br>
              <a:rPr lang="en-US" dirty="0" smtClean="0"/>
            </a:br>
            <a:r>
              <a:rPr lang="en-US" dirty="0" smtClean="0"/>
              <a:t>Land of </a:t>
            </a:r>
            <a:r>
              <a:rPr lang="en-US" dirty="0" err="1" smtClean="0"/>
              <a:t>Abrosia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This is our presentation of a </a:t>
            </a:r>
            <a:r>
              <a:rPr lang="en-US" dirty="0" err="1" smtClean="0"/>
              <a:t>greek</a:t>
            </a:r>
            <a:r>
              <a:rPr lang="en-US" dirty="0" smtClean="0"/>
              <a:t> traditional song talking about the marriage of Prince Lemon with a beautiful Onion.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91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334" y="812798"/>
            <a:ext cx="9601196" cy="3318936"/>
          </a:xfrm>
        </p:spPr>
        <p:txBody>
          <a:bodyPr/>
          <a:lstStyle/>
          <a:p>
            <a:r>
              <a:rPr lang="en-US" dirty="0" smtClean="0"/>
              <a:t>While talking about vegetables we read and heard a </a:t>
            </a:r>
            <a:r>
              <a:rPr lang="en-US" dirty="0" err="1" smtClean="0"/>
              <a:t>greek</a:t>
            </a:r>
            <a:r>
              <a:rPr lang="en-US" dirty="0" smtClean="0"/>
              <a:t> traditional song of George </a:t>
            </a:r>
            <a:r>
              <a:rPr lang="en-US" dirty="0" err="1" smtClean="0"/>
              <a:t>Sakellarios</a:t>
            </a:r>
            <a:r>
              <a:rPr lang="en-US" dirty="0" smtClean="0"/>
              <a:t> talking about the marriage of prince Lemon with the beautiful Onion that came to the palace one day to decorate the salad and he fell in love with her. 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70" y="2472266"/>
            <a:ext cx="1720379" cy="2133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439" y="2663209"/>
            <a:ext cx="2124668" cy="1942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67" y="2663209"/>
            <a:ext cx="1896618" cy="2164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1733" y="4758267"/>
            <a:ext cx="893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 we decided to draw their marriage…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306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prince Lemon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97" y="2557463"/>
            <a:ext cx="2488406" cy="3317875"/>
          </a:xfrm>
        </p:spPr>
      </p:pic>
    </p:spTree>
    <p:extLst>
      <p:ext uri="{BB962C8B-B14F-4D97-AF65-F5344CB8AC3E}">
        <p14:creationId xmlns:p14="http://schemas.microsoft.com/office/powerpoint/2010/main" val="12434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the beautiful Onion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97" y="2557463"/>
            <a:ext cx="2488406" cy="3317875"/>
          </a:xfrm>
        </p:spPr>
      </p:pic>
    </p:spTree>
    <p:extLst>
      <p:ext uri="{BB962C8B-B14F-4D97-AF65-F5344CB8AC3E}">
        <p14:creationId xmlns:p14="http://schemas.microsoft.com/office/powerpoint/2010/main" val="262675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this is their marriage in which they invited all their relatives…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148699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98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Etwinning project Land of Abrosia</vt:lpstr>
      <vt:lpstr>PowerPoint Presentation</vt:lpstr>
      <vt:lpstr>This is prince Lemon</vt:lpstr>
      <vt:lpstr>This is the beautiful Onion</vt:lpstr>
      <vt:lpstr>And this is their marriage in which they invited all their relatives…</vt:lpstr>
    </vt:vector>
  </TitlesOfParts>
  <Company>Ministry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Etwinning project Land of Abrosia</dc:title>
  <dc:creator>Student</dc:creator>
  <cp:lastModifiedBy>Student</cp:lastModifiedBy>
  <cp:revision>3</cp:revision>
  <dcterms:created xsi:type="dcterms:W3CDTF">2016-04-13T05:20:19Z</dcterms:created>
  <dcterms:modified xsi:type="dcterms:W3CDTF">2016-04-13T05:40:52Z</dcterms:modified>
</cp:coreProperties>
</file>