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64A0-589B-4307-BD4D-676E26702942}" type="datetimeFigureOut">
              <a:rPr lang="sk-SK" smtClean="0"/>
              <a:pPr/>
              <a:t>22. 2. 2016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D9E9-907F-430D-8605-61948FFF70B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vka\Evelyn\GRAMMAR\Etwinning\France - Land of Ambrozia\Karneval\DSC05365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192688" cy="524068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dirty="0" err="1" smtClean="0">
                <a:solidFill>
                  <a:srgbClr val="FF0000"/>
                </a:solidFill>
                <a:latin typeface="Nightclub BTN Cn" pitchFamily="34" charset="0"/>
              </a:rPr>
              <a:t>Our</a:t>
            </a:r>
            <a:r>
              <a:rPr lang="sk-SK" sz="60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6000" dirty="0" err="1" smtClean="0">
                <a:solidFill>
                  <a:srgbClr val="FF0000"/>
                </a:solidFill>
                <a:latin typeface="Nightclub BTN Cn" pitchFamily="34" charset="0"/>
              </a:rPr>
              <a:t>Food</a:t>
            </a:r>
            <a:r>
              <a:rPr lang="sk-SK" sz="60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6000" dirty="0" err="1" smtClean="0">
                <a:solidFill>
                  <a:srgbClr val="FF0000"/>
                </a:solidFill>
                <a:latin typeface="Nightclub BTN Cn" pitchFamily="34" charset="0"/>
              </a:rPr>
              <a:t>Carnival</a:t>
            </a:r>
            <a:endParaRPr lang="sk-SK" sz="6000" dirty="0">
              <a:solidFill>
                <a:srgbClr val="FF0000"/>
              </a:solidFill>
              <a:latin typeface="Nightclub BTN Cn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908848"/>
            <a:ext cx="7776864" cy="1949152"/>
          </a:xfrm>
        </p:spPr>
        <p:txBody>
          <a:bodyPr>
            <a:normAutofit lnSpcReduction="10000"/>
          </a:bodyPr>
          <a:lstStyle/>
          <a:p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Pupils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 </a:t>
            </a:r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of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 </a:t>
            </a:r>
          </a:p>
          <a:p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Stanicna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 13 </a:t>
            </a:r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Primary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 </a:t>
            </a:r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School</a:t>
            </a:r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, </a:t>
            </a:r>
            <a:r>
              <a:rPr lang="sk-SK" sz="3600" dirty="0" err="1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Kosice</a:t>
            </a:r>
            <a:endParaRPr lang="sk-SK" sz="3600" dirty="0" smtClean="0">
              <a:solidFill>
                <a:schemeClr val="accent1">
                  <a:lumMod val="50000"/>
                </a:schemeClr>
              </a:solidFill>
              <a:latin typeface="Nightclub BTN Cn" pitchFamily="34" charset="0"/>
            </a:endParaRPr>
          </a:p>
          <a:p>
            <a:r>
              <a:rPr lang="sk-SK" sz="3600" dirty="0" smtClean="0">
                <a:solidFill>
                  <a:schemeClr val="accent1">
                    <a:lumMod val="50000"/>
                  </a:schemeClr>
                </a:solidFill>
                <a:latin typeface="Nightclub BTN Cn" pitchFamily="34" charset="0"/>
              </a:rPr>
              <a:t>Slovakia</a:t>
            </a:r>
            <a:endParaRPr lang="sk-SK" sz="3600" dirty="0">
              <a:solidFill>
                <a:schemeClr val="accent1">
                  <a:lumMod val="50000"/>
                </a:schemeClr>
              </a:solidFill>
              <a:latin typeface="Nightclub BTN C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vka\Evelyn\GRAMMAR\Etwinning\France - Land of Ambrozia\Karneval\sent\DSC05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128459" cy="30963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79096" cy="1210146"/>
          </a:xfrm>
        </p:spPr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  <a:latin typeface="Nightclub BTN Cn" pitchFamily="34" charset="0"/>
              </a:rPr>
              <a:t>Prepa</a:t>
            </a:r>
            <a:r>
              <a:rPr lang="sk-SK" dirty="0" err="1" smtClean="0">
                <a:solidFill>
                  <a:srgbClr val="C00000"/>
                </a:solidFill>
                <a:latin typeface="Nightclub BTN Cn" pitchFamily="34" charset="0"/>
              </a:rPr>
              <a:t>ration</a:t>
            </a:r>
            <a:endParaRPr lang="sk-SK" dirty="0">
              <a:solidFill>
                <a:srgbClr val="C00000"/>
              </a:solidFill>
              <a:latin typeface="Nightclub BTN Cn" pitchFamily="34" charset="0"/>
            </a:endParaRPr>
          </a:p>
        </p:txBody>
      </p:sp>
      <p:pic>
        <p:nvPicPr>
          <p:cNvPr id="2051" name="Picture 3" descr="D:\Evka\Evelyn\GRAMMAR\Etwinning\France - Land of Ambrozia\Karneval\sent\DSC05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268760"/>
            <a:ext cx="4224469" cy="3168352"/>
          </a:xfrm>
          <a:prstGeom prst="rect">
            <a:avLst/>
          </a:prstGeom>
          <a:noFill/>
        </p:spPr>
      </p:pic>
      <p:pic>
        <p:nvPicPr>
          <p:cNvPr id="2052" name="Picture 4" descr="D:\Evka\Evelyn\GRAMMAR\Etwinning\France - Land of Ambrozia\Karneval\sent\DSC05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104456" cy="3078342"/>
          </a:xfrm>
          <a:prstGeom prst="rect">
            <a:avLst/>
          </a:prstGeom>
          <a:noFill/>
        </p:spPr>
      </p:pic>
      <p:pic>
        <p:nvPicPr>
          <p:cNvPr id="2053" name="Picture 5" descr="D:\Evka\Evelyn\GRAMMAR\Etwinning\France - Land of Ambrozia\Karneval\sent\DSC05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09120"/>
            <a:ext cx="2808312" cy="2106234"/>
          </a:xfrm>
          <a:prstGeom prst="rect">
            <a:avLst/>
          </a:prstGeom>
          <a:noFill/>
        </p:spPr>
      </p:pic>
      <p:pic>
        <p:nvPicPr>
          <p:cNvPr id="2054" name="Picture 6" descr="D:\Evka\Evelyn\GRAMMAR\Etwinning\France - Land of Ambrozia\Karneval\Costume Inspirations\02201004220916278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16632"/>
            <a:ext cx="2448272" cy="985373"/>
          </a:xfrm>
          <a:prstGeom prst="rect">
            <a:avLst/>
          </a:prstGeom>
          <a:noFill/>
        </p:spPr>
      </p:pic>
      <p:pic>
        <p:nvPicPr>
          <p:cNvPr id="2055" name="Picture 7" descr="D:\Evka\Evelyn\GRAMMAR\Etwinning\France - Land of Ambrozia\Karneval\Costume Inspirations\Balloo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4581128"/>
            <a:ext cx="914081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vka\Evelyn\GRAMMAR\Etwinning\France - Land of Ambrozia\Karneval\sent\DSC0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680520" cy="351039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312368" cy="1656184"/>
          </a:xfrm>
        </p:spPr>
        <p:txBody>
          <a:bodyPr>
            <a:noAutofit/>
          </a:bodyPr>
          <a:lstStyle/>
          <a:p>
            <a:r>
              <a:rPr lang="sk-SK" sz="5400" dirty="0" err="1" smtClean="0">
                <a:solidFill>
                  <a:schemeClr val="accent3">
                    <a:lumMod val="50000"/>
                  </a:schemeClr>
                </a:solidFill>
                <a:latin typeface="Nightclub BTN Cn" pitchFamily="34" charset="0"/>
              </a:rPr>
              <a:t>We</a:t>
            </a:r>
            <a:r>
              <a:rPr lang="sk-SK" sz="5400" dirty="0" smtClean="0">
                <a:solidFill>
                  <a:schemeClr val="accent3">
                    <a:lumMod val="50000"/>
                  </a:schemeClr>
                </a:solidFill>
                <a:latin typeface="Nightclub BTN Cn" pitchFamily="34" charset="0"/>
              </a:rPr>
              <a:t> love</a:t>
            </a:r>
            <a:br>
              <a:rPr lang="sk-SK" sz="5400" dirty="0" smtClean="0">
                <a:solidFill>
                  <a:schemeClr val="accent3">
                    <a:lumMod val="50000"/>
                  </a:schemeClr>
                </a:solidFill>
                <a:latin typeface="Nightclub BTN Cn" pitchFamily="34" charset="0"/>
              </a:rPr>
            </a:br>
            <a:r>
              <a:rPr lang="sk-SK" sz="5400" dirty="0" smtClean="0">
                <a:solidFill>
                  <a:schemeClr val="accent3">
                    <a:lumMod val="50000"/>
                  </a:schemeClr>
                </a:solidFill>
                <a:latin typeface="Nightclub BTN Cn" pitchFamily="34" charset="0"/>
              </a:rPr>
              <a:t> to party...</a:t>
            </a:r>
            <a:endParaRPr lang="sk-SK" sz="5400" dirty="0">
              <a:solidFill>
                <a:schemeClr val="accent3">
                  <a:lumMod val="50000"/>
                </a:schemeClr>
              </a:solidFill>
              <a:latin typeface="Nightclub BTN Cn" pitchFamily="34" charset="0"/>
            </a:endParaRPr>
          </a:p>
        </p:txBody>
      </p:sp>
      <p:pic>
        <p:nvPicPr>
          <p:cNvPr id="3075" name="Picture 3" descr="D:\Evka\Evelyn\GRAMMAR\Etwinning\France - Land of Ambrozia\Karneval\sent\DSC05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5016557" cy="3762418"/>
          </a:xfrm>
          <a:prstGeom prst="rect">
            <a:avLst/>
          </a:prstGeom>
          <a:noFill/>
        </p:spPr>
      </p:pic>
      <p:pic>
        <p:nvPicPr>
          <p:cNvPr id="3076" name="Picture 4" descr="D:\Evka\Evelyn\GRAMMAR\Etwinning\France - Land of Ambrozia\Karneval\sent\DSC05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93305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Evka\Evelyn\GRAMMAR\Etwinning\France - Land of Ambrozia\Karneval\sent\DSC05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664295" cy="2416589"/>
          </a:xfrm>
          <a:prstGeom prst="rect">
            <a:avLst/>
          </a:prstGeom>
          <a:noFill/>
        </p:spPr>
      </p:pic>
      <p:pic>
        <p:nvPicPr>
          <p:cNvPr id="4100" name="Picture 4" descr="D:\Evka\Evelyn\GRAMMAR\Etwinning\France - Land of Ambrozia\Karneval\sent\DSC0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065700"/>
            <a:ext cx="2736305" cy="2602057"/>
          </a:xfrm>
          <a:prstGeom prst="rect">
            <a:avLst/>
          </a:prstGeom>
          <a:noFill/>
        </p:spPr>
      </p:pic>
      <p:pic>
        <p:nvPicPr>
          <p:cNvPr id="4101" name="Picture 5" descr="D:\Evka\Evelyn\GRAMMAR\Etwinning\France - Land of Ambrozia\Karneval\sent\DSC05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24744"/>
            <a:ext cx="2377838" cy="2430974"/>
          </a:xfrm>
          <a:prstGeom prst="rect">
            <a:avLst/>
          </a:prstGeom>
          <a:noFill/>
        </p:spPr>
      </p:pic>
      <p:pic>
        <p:nvPicPr>
          <p:cNvPr id="4098" name="Picture 2" descr="D:\Evka\Evelyn\GRAMMAR\Etwinning\France - Land of Ambrozia\Karneval\sent\DSC05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60648"/>
            <a:ext cx="3384376" cy="402107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5760640" cy="1296144"/>
          </a:xfrm>
        </p:spPr>
        <p:txBody>
          <a:bodyPr>
            <a:noAutofit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Nightclub BTN Cn" pitchFamily="34" charset="0"/>
              </a:rPr>
              <a:t>...and </a:t>
            </a:r>
            <a:r>
              <a:rPr lang="sk-SK" dirty="0" err="1" smtClean="0">
                <a:solidFill>
                  <a:srgbClr val="C00000"/>
                </a:solidFill>
                <a:latin typeface="Nightclub BTN Cn" pitchFamily="34" charset="0"/>
              </a:rPr>
              <a:t>we</a:t>
            </a:r>
            <a:r>
              <a:rPr lang="sk-SK" dirty="0" smtClean="0">
                <a:solidFill>
                  <a:srgbClr val="C00000"/>
                </a:solidFill>
                <a:latin typeface="Nightclub BTN Cn" pitchFamily="34" charset="0"/>
              </a:rPr>
              <a:t> love to </a:t>
            </a:r>
            <a:r>
              <a:rPr lang="sk-SK" dirty="0" err="1" smtClean="0">
                <a:solidFill>
                  <a:srgbClr val="C00000"/>
                </a:solidFill>
                <a:latin typeface="Nightclub BTN Cn" pitchFamily="34" charset="0"/>
              </a:rPr>
              <a:t>snack</a:t>
            </a:r>
            <a:r>
              <a:rPr lang="sk-SK" dirty="0" smtClean="0">
                <a:solidFill>
                  <a:srgbClr val="C00000"/>
                </a:solidFill>
                <a:latin typeface="Nightclub BTN Cn" pitchFamily="34" charset="0"/>
              </a:rPr>
              <a:t>!</a:t>
            </a:r>
            <a:endParaRPr lang="sk-SK" dirty="0">
              <a:solidFill>
                <a:srgbClr val="C00000"/>
              </a:solidFill>
              <a:latin typeface="Nightclub BTN Cn" pitchFamily="34" charset="0"/>
            </a:endParaRPr>
          </a:p>
        </p:txBody>
      </p:sp>
      <p:pic>
        <p:nvPicPr>
          <p:cNvPr id="4103" name="Picture 7" descr="D:\Evka\Evelyn\GRAMMAR\Etwinning\France - Land of Ambrozia\Karneval\sent\DSC05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365104"/>
            <a:ext cx="2448272" cy="2315754"/>
          </a:xfrm>
          <a:prstGeom prst="rect">
            <a:avLst/>
          </a:prstGeom>
          <a:noFill/>
        </p:spPr>
      </p:pic>
      <p:pic>
        <p:nvPicPr>
          <p:cNvPr id="4099" name="Picture 3" descr="D:\Evka\Evelyn\GRAMMAR\Etwinning\France - Land of Ambrozia\Karneval\sent\DSC053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1" y="3717032"/>
            <a:ext cx="3247497" cy="29546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D:\Evka\Evelyn\GRAMMAR\Etwinning\France - Land of Ambrozia\Karneval\sent\DSC05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3442264" cy="2440016"/>
          </a:xfrm>
          <a:prstGeom prst="rect">
            <a:avLst/>
          </a:prstGeom>
          <a:noFill/>
        </p:spPr>
      </p:pic>
      <p:pic>
        <p:nvPicPr>
          <p:cNvPr id="5122" name="Picture 2" descr="D:\Evka\Evelyn\GRAMMAR\Etwinning\France - Land of Ambrozia\Karneval\sent\DSC05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318" y="116632"/>
            <a:ext cx="4166178" cy="3240360"/>
          </a:xfrm>
          <a:prstGeom prst="rect">
            <a:avLst/>
          </a:prstGeom>
          <a:noFill/>
        </p:spPr>
      </p:pic>
      <p:pic>
        <p:nvPicPr>
          <p:cNvPr id="5123" name="Picture 3" descr="D:\Evka\Evelyn\GRAMMAR\Etwinning\France - Land of Ambrozia\Karneval\sent\DSC05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2406721" cy="3208961"/>
          </a:xfrm>
          <a:prstGeom prst="rect">
            <a:avLst/>
          </a:prstGeom>
          <a:noFill/>
        </p:spPr>
      </p:pic>
      <p:pic>
        <p:nvPicPr>
          <p:cNvPr id="5125" name="Picture 5" descr="D:\Evka\Evelyn\GRAMMAR\Etwinning\France - Land of Ambrozia\Karneval\sent\DSC05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924944"/>
            <a:ext cx="2801616" cy="3735488"/>
          </a:xfrm>
          <a:prstGeom prst="rect">
            <a:avLst/>
          </a:prstGeom>
          <a:noFill/>
        </p:spPr>
      </p:pic>
      <p:pic>
        <p:nvPicPr>
          <p:cNvPr id="5124" name="Picture 4" descr="D:\Evka\Evelyn\GRAMMAR\Etwinning\France - Land of Ambrozia\Karneval\sent\DSC053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20164"/>
            <a:ext cx="2088232" cy="2184891"/>
          </a:xfrm>
          <a:prstGeom prst="rect">
            <a:avLst/>
          </a:prstGeom>
          <a:noFill/>
        </p:spPr>
      </p:pic>
      <p:pic>
        <p:nvPicPr>
          <p:cNvPr id="5126" name="Picture 6" descr="D:\Evka\Evelyn\GRAMMAR\Etwinning\France - Land of Ambrozia\Karneval\sent\DSC053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76672"/>
            <a:ext cx="2341694" cy="2247545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555776" y="69269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err="1" smtClean="0">
                <a:solidFill>
                  <a:schemeClr val="accent6">
                    <a:lumMod val="75000"/>
                  </a:schemeClr>
                </a:solidFill>
                <a:latin typeface="Nightclub BTN Cn" pitchFamily="34" charset="0"/>
              </a:rPr>
              <a:t>Yummy</a:t>
            </a:r>
            <a:r>
              <a:rPr lang="sk-SK" sz="4800" dirty="0" smtClean="0">
                <a:solidFill>
                  <a:schemeClr val="accent6">
                    <a:lumMod val="75000"/>
                  </a:schemeClr>
                </a:solidFill>
                <a:latin typeface="Nightclub BTN Cn" pitchFamily="34" charset="0"/>
              </a:rPr>
              <a:t>!</a:t>
            </a:r>
            <a:endParaRPr lang="sk-SK" sz="4800" dirty="0">
              <a:solidFill>
                <a:schemeClr val="accent6">
                  <a:lumMod val="75000"/>
                </a:schemeClr>
              </a:solidFill>
              <a:latin typeface="Nightclub BTN Cn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vka\Evelyn\GRAMMAR\Etwinning\France - Land of Ambrozia\Karneval\sent\DSC05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4752528" cy="3564396"/>
          </a:xfrm>
          <a:prstGeom prst="rect">
            <a:avLst/>
          </a:prstGeom>
          <a:noFill/>
        </p:spPr>
      </p:pic>
      <p:pic>
        <p:nvPicPr>
          <p:cNvPr id="6147" name="Picture 3" descr="D:\Evka\Evelyn\GRAMMAR\Etwinning\France - Land of Ambrozia\Karneval\sent\DSC05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5328592" cy="3996444"/>
          </a:xfrm>
          <a:prstGeom prst="rect">
            <a:avLst/>
          </a:prstGeom>
          <a:noFill/>
        </p:spPr>
      </p:pic>
      <p:pic>
        <p:nvPicPr>
          <p:cNvPr id="6149" name="Picture 5" descr="D:\Evka\Evelyn\GRAMMAR\Etwinning\France - Land of Ambrozia\Karneval\DSC05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98422"/>
            <a:ext cx="3888432" cy="2916324"/>
          </a:xfrm>
          <a:prstGeom prst="rect">
            <a:avLst/>
          </a:prstGeom>
          <a:noFill/>
        </p:spPr>
      </p:pic>
      <p:pic>
        <p:nvPicPr>
          <p:cNvPr id="6150" name="Picture 6" descr="D:\Evka\Evelyn\GRAMMAR\Etwinning\France - Land of Ambrozia\Karneval\DSC053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51520" y="260648"/>
            <a:ext cx="8892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We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hope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,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you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like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our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masks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!  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Thank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you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for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your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 </a:t>
            </a:r>
            <a:r>
              <a:rPr lang="sk-SK" sz="2600" dirty="0" err="1" smtClean="0">
                <a:solidFill>
                  <a:srgbClr val="FF0000"/>
                </a:solidFill>
                <a:latin typeface="Nightclub BTN Cn" pitchFamily="34" charset="0"/>
              </a:rPr>
              <a:t>attention</a:t>
            </a:r>
            <a:r>
              <a:rPr lang="sk-SK" sz="2600" dirty="0" smtClean="0">
                <a:solidFill>
                  <a:srgbClr val="FF0000"/>
                </a:solidFill>
                <a:latin typeface="Nightclub BTN Cn" pitchFamily="34" charset="0"/>
              </a:rPr>
              <a:t>!</a:t>
            </a:r>
            <a:endParaRPr lang="sk-SK" sz="2600" dirty="0">
              <a:solidFill>
                <a:srgbClr val="FF0000"/>
              </a:solidFill>
              <a:latin typeface="Nightclub BTN Cn" pitchFamily="34" charset="0"/>
            </a:endParaRPr>
          </a:p>
        </p:txBody>
      </p:sp>
      <p:pic>
        <p:nvPicPr>
          <p:cNvPr id="7170" name="Picture 2" descr="D:\Evka\Evelyn\GRAMMAR\Etwinning\France - Land of Ambrozia\Karneval\sent\DSC05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68886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</Words>
  <Application>Microsoft Office PowerPoint</Application>
  <PresentationFormat>Prezentácia na obrazovke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Office</vt:lpstr>
      <vt:lpstr>Our Food Carnival</vt:lpstr>
      <vt:lpstr>Preparation</vt:lpstr>
      <vt:lpstr>We love  to party...</vt:lpstr>
      <vt:lpstr>...and we love to snack!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Food Carnival</dc:title>
  <dc:creator>Roman</dc:creator>
  <cp:lastModifiedBy>Roman</cp:lastModifiedBy>
  <cp:revision>26</cp:revision>
  <dcterms:created xsi:type="dcterms:W3CDTF">2016-02-22T20:29:54Z</dcterms:created>
  <dcterms:modified xsi:type="dcterms:W3CDTF">2016-02-22T22:17:30Z</dcterms:modified>
</cp:coreProperties>
</file>