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2749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0602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288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19081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78258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57926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65548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5419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15438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41764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93569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0146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1182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19801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69125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74486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C05B0-80C2-4104-8885-09425EC5BCB0}" type="datetimeFigureOut">
              <a:rPr lang="el-GR" smtClean="0"/>
              <a:pPr/>
              <a:t>21/2/2016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915ED0-41BF-4DE5-AF2A-0ED4927331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839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talk about citrus fruits!!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797" y="1444998"/>
            <a:ext cx="6152568" cy="46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0707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Can you guess their names and the products they give us?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193" y="1832442"/>
            <a:ext cx="3136256" cy="235219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844" y="4223608"/>
            <a:ext cx="3161699" cy="2371274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8670" y="4225473"/>
            <a:ext cx="3159210" cy="23694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345" y="1832442"/>
            <a:ext cx="3138615" cy="23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632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sort them into groups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93367" y="1200444"/>
            <a:ext cx="4185623" cy="576262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colour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367" y="1776707"/>
            <a:ext cx="2891238" cy="216842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88384" y="1200444"/>
            <a:ext cx="4185618" cy="576262"/>
          </a:xfrm>
        </p:spPr>
        <p:txBody>
          <a:bodyPr/>
          <a:lstStyle/>
          <a:p>
            <a:pPr algn="r"/>
            <a:r>
              <a:rPr lang="en-US" dirty="0" smtClean="0"/>
              <a:t>By size</a:t>
            </a:r>
            <a:endParaRPr lang="el-G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757" y="1775516"/>
            <a:ext cx="3013554" cy="2260165"/>
          </a:xfrm>
        </p:spPr>
      </p:pic>
      <p:sp>
        <p:nvSpPr>
          <p:cNvPr id="10" name="Smiley Face 9"/>
          <p:cNvSpPr/>
          <p:nvPr/>
        </p:nvSpPr>
        <p:spPr>
          <a:xfrm>
            <a:off x="6400799" y="1797182"/>
            <a:ext cx="436606" cy="42013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3017" y="3945135"/>
            <a:ext cx="6184517" cy="1013208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367" y="4562608"/>
            <a:ext cx="2874233" cy="2155674"/>
          </a:xfrm>
          <a:prstGeom prst="rect">
            <a:avLst/>
          </a:prstGeom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584" y="4562608"/>
            <a:ext cx="3013418" cy="22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422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614947" cy="171347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The best part though is eating them, drinking their juice eating the </a:t>
            </a:r>
            <a:r>
              <a:rPr lang="en-US" sz="2400" dirty="0" err="1" smtClean="0"/>
              <a:t>marmelade</a:t>
            </a:r>
            <a:r>
              <a:rPr lang="en-US" sz="2400" dirty="0" smtClean="0"/>
              <a:t> and the cakes (they were so yummy we didn’t had time to take a picture)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r>
              <a:rPr lang="en-US" sz="2400" dirty="0" smtClean="0"/>
              <a:t>….</a:t>
            </a:r>
            <a:endParaRPr lang="el-G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32" y="1926336"/>
            <a:ext cx="3229233" cy="2421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652" y="1884818"/>
            <a:ext cx="3230134" cy="2422601"/>
          </a:xfrm>
          <a:prstGeom prst="rect">
            <a:avLst/>
          </a:prstGeom>
        </p:spPr>
      </p:pic>
      <p:pic>
        <p:nvPicPr>
          <p:cNvPr id="5" name="Picture 4" descr="DSCN1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6224" y="4212336"/>
            <a:ext cx="3267456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62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artistic side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5804"/>
            <a:ext cx="4563763" cy="3422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7604" y="1172079"/>
            <a:ext cx="4563763" cy="3422822"/>
          </a:xfrm>
          <a:prstGeom prst="rect">
            <a:avLst/>
          </a:prstGeom>
        </p:spPr>
      </p:pic>
      <p:pic>
        <p:nvPicPr>
          <p:cNvPr id="7" name="Picture 6" descr="DSCN1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629660" y="3782060"/>
            <a:ext cx="3515360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074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64</Words>
  <Application>Microsoft Office PowerPoint</Application>
  <PresentationFormat>Custom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Facet</vt:lpstr>
      <vt:lpstr>Let’s talk about citrus fruits!!</vt:lpstr>
      <vt:lpstr>Can you guess their names and the products they give us?</vt:lpstr>
      <vt:lpstr>Let’s sort them into groups</vt:lpstr>
      <vt:lpstr>The best part though is eating them, drinking their juice eating the marmelade and the cakes (they were so yummy we didn’t had time to take a picture) ….</vt:lpstr>
      <vt:lpstr>Our artistic side 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citrus fruits!!</dc:title>
  <dc:creator>Student</dc:creator>
  <cp:lastModifiedBy>Lakis</cp:lastModifiedBy>
  <cp:revision>9</cp:revision>
  <dcterms:created xsi:type="dcterms:W3CDTF">2016-02-18T09:37:33Z</dcterms:created>
  <dcterms:modified xsi:type="dcterms:W3CDTF">2016-02-21T16:08:38Z</dcterms:modified>
</cp:coreProperties>
</file>