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2" r:id="rId5"/>
    <p:sldId id="258" r:id="rId6"/>
    <p:sldId id="263" r:id="rId7"/>
    <p:sldId id="264" r:id="rId8"/>
    <p:sldId id="260"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104" d="100"/>
          <a:sy n="104" d="100"/>
        </p:scale>
        <p:origin x="144"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7A48A137-DC4F-46C6-94C6-B551BFD45857}" type="datetimeFigureOut">
              <a:rPr lang="el-GR" smtClean="0"/>
              <a:t>4/3/2016</a:t>
            </a:fld>
            <a:endParaRPr lang="el-G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l-G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AFE0E398-FA95-4C81-9831-E78F5FD4B866}" type="slidenum">
              <a:rPr lang="el-GR" smtClean="0"/>
              <a:t>‹#›</a:t>
            </a:fld>
            <a:endParaRPr lang="el-GR"/>
          </a:p>
        </p:txBody>
      </p:sp>
    </p:spTree>
    <p:extLst>
      <p:ext uri="{BB962C8B-B14F-4D97-AF65-F5344CB8AC3E}">
        <p14:creationId xmlns:p14="http://schemas.microsoft.com/office/powerpoint/2010/main" val="357979346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48A137-DC4F-46C6-94C6-B551BFD45857}" type="datetimeFigureOut">
              <a:rPr lang="el-GR" smtClean="0"/>
              <a:t>4/3/2016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E0E398-FA95-4C81-9831-E78F5FD4B866}" type="slidenum">
              <a:rPr lang="el-GR" smtClean="0"/>
              <a:t>‹#›</a:t>
            </a:fld>
            <a:endParaRPr lang="el-GR"/>
          </a:p>
        </p:txBody>
      </p:sp>
    </p:spTree>
    <p:extLst>
      <p:ext uri="{BB962C8B-B14F-4D97-AF65-F5344CB8AC3E}">
        <p14:creationId xmlns:p14="http://schemas.microsoft.com/office/powerpoint/2010/main" val="77699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48A137-DC4F-46C6-94C6-B551BFD45857}" type="datetimeFigureOut">
              <a:rPr lang="el-GR" smtClean="0"/>
              <a:t>4/3/2016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E0E398-FA95-4C81-9831-E78F5FD4B866}" type="slidenum">
              <a:rPr lang="el-GR" smtClean="0"/>
              <a:t>‹#›</a:t>
            </a:fld>
            <a:endParaRPr lang="el-GR"/>
          </a:p>
        </p:txBody>
      </p:sp>
    </p:spTree>
    <p:extLst>
      <p:ext uri="{BB962C8B-B14F-4D97-AF65-F5344CB8AC3E}">
        <p14:creationId xmlns:p14="http://schemas.microsoft.com/office/powerpoint/2010/main" val="42072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48A137-DC4F-46C6-94C6-B551BFD45857}" type="datetimeFigureOut">
              <a:rPr lang="el-GR" smtClean="0"/>
              <a:t>4/3/2016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FE0E398-FA95-4C81-9831-E78F5FD4B866}" type="slidenum">
              <a:rPr lang="el-GR" smtClean="0"/>
              <a:t>‹#›</a:t>
            </a:fld>
            <a:endParaRPr lang="el-GR"/>
          </a:p>
        </p:txBody>
      </p:sp>
    </p:spTree>
    <p:extLst>
      <p:ext uri="{BB962C8B-B14F-4D97-AF65-F5344CB8AC3E}">
        <p14:creationId xmlns:p14="http://schemas.microsoft.com/office/powerpoint/2010/main" val="411362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7A48A137-DC4F-46C6-94C6-B551BFD45857}" type="datetimeFigureOut">
              <a:rPr lang="el-GR" smtClean="0"/>
              <a:t>4/3/2016</a:t>
            </a:fld>
            <a:endParaRPr lang="el-G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l-GR"/>
          </a:p>
        </p:txBody>
      </p:sp>
      <p:sp>
        <p:nvSpPr>
          <p:cNvPr id="6" name="Slide Number Placeholder 5"/>
          <p:cNvSpPr>
            <a:spLocks noGrp="1"/>
          </p:cNvSpPr>
          <p:nvPr>
            <p:ph type="sldNum" sz="quarter" idx="12"/>
          </p:nvPr>
        </p:nvSpPr>
        <p:spPr>
          <a:xfrm>
            <a:off x="8604504" y="5211060"/>
            <a:ext cx="2112264" cy="228600"/>
          </a:xfrm>
        </p:spPr>
        <p:txBody>
          <a:bodyPr/>
          <a:lstStyle/>
          <a:p>
            <a:fld id="{AFE0E398-FA95-4C81-9831-E78F5FD4B866}" type="slidenum">
              <a:rPr lang="el-GR" smtClean="0"/>
              <a:t>‹#›</a:t>
            </a:fld>
            <a:endParaRPr lang="el-GR"/>
          </a:p>
        </p:txBody>
      </p:sp>
    </p:spTree>
    <p:extLst>
      <p:ext uri="{BB962C8B-B14F-4D97-AF65-F5344CB8AC3E}">
        <p14:creationId xmlns:p14="http://schemas.microsoft.com/office/powerpoint/2010/main" val="18903295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48A137-DC4F-46C6-94C6-B551BFD45857}" type="datetimeFigureOut">
              <a:rPr lang="el-GR" smtClean="0"/>
              <a:t>4/3/2016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FE0E398-FA95-4C81-9831-E78F5FD4B866}" type="slidenum">
              <a:rPr lang="el-GR" smtClean="0"/>
              <a:t>‹#›</a:t>
            </a:fld>
            <a:endParaRPr lang="el-GR"/>
          </a:p>
        </p:txBody>
      </p:sp>
    </p:spTree>
    <p:extLst>
      <p:ext uri="{BB962C8B-B14F-4D97-AF65-F5344CB8AC3E}">
        <p14:creationId xmlns:p14="http://schemas.microsoft.com/office/powerpoint/2010/main" val="1152437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48A137-DC4F-46C6-94C6-B551BFD45857}" type="datetimeFigureOut">
              <a:rPr lang="el-GR" smtClean="0"/>
              <a:t>4/3/2016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FE0E398-FA95-4C81-9831-E78F5FD4B866}" type="slidenum">
              <a:rPr lang="el-GR" smtClean="0"/>
              <a:t>‹#›</a:t>
            </a:fld>
            <a:endParaRPr lang="el-GR"/>
          </a:p>
        </p:txBody>
      </p:sp>
    </p:spTree>
    <p:extLst>
      <p:ext uri="{BB962C8B-B14F-4D97-AF65-F5344CB8AC3E}">
        <p14:creationId xmlns:p14="http://schemas.microsoft.com/office/powerpoint/2010/main" val="419926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48A137-DC4F-46C6-94C6-B551BFD45857}" type="datetimeFigureOut">
              <a:rPr lang="el-GR" smtClean="0"/>
              <a:t>4/3/2016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FE0E398-FA95-4C81-9831-E78F5FD4B866}" type="slidenum">
              <a:rPr lang="el-GR" smtClean="0"/>
              <a:t>‹#›</a:t>
            </a:fld>
            <a:endParaRPr lang="el-GR"/>
          </a:p>
        </p:txBody>
      </p:sp>
    </p:spTree>
    <p:extLst>
      <p:ext uri="{BB962C8B-B14F-4D97-AF65-F5344CB8AC3E}">
        <p14:creationId xmlns:p14="http://schemas.microsoft.com/office/powerpoint/2010/main" val="178536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8A137-DC4F-46C6-94C6-B551BFD45857}" type="datetimeFigureOut">
              <a:rPr lang="el-GR" smtClean="0"/>
              <a:t>4/3/2016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FE0E398-FA95-4C81-9831-E78F5FD4B866}" type="slidenum">
              <a:rPr lang="el-GR" smtClean="0"/>
              <a:t>‹#›</a:t>
            </a:fld>
            <a:endParaRPr lang="el-GR"/>
          </a:p>
        </p:txBody>
      </p:sp>
    </p:spTree>
    <p:extLst>
      <p:ext uri="{BB962C8B-B14F-4D97-AF65-F5344CB8AC3E}">
        <p14:creationId xmlns:p14="http://schemas.microsoft.com/office/powerpoint/2010/main" val="341630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A48A137-DC4F-46C6-94C6-B551BFD45857}" type="datetimeFigureOut">
              <a:rPr lang="el-GR" smtClean="0"/>
              <a:t>4/3/2016</a:t>
            </a:fld>
            <a:endParaRPr lang="el-GR"/>
          </a:p>
        </p:txBody>
      </p:sp>
      <p:sp>
        <p:nvSpPr>
          <p:cNvPr id="9" name="Footer Placeholder 8"/>
          <p:cNvSpPr>
            <a:spLocks noGrp="1"/>
          </p:cNvSpPr>
          <p:nvPr>
            <p:ph type="ftr" sz="quarter" idx="11"/>
          </p:nvPr>
        </p:nvSpPr>
        <p:spPr/>
        <p:txBody>
          <a:bodyPr/>
          <a:lstStyle>
            <a:lvl1pPr algn="r">
              <a:defRPr/>
            </a:lvl1pPr>
          </a:lstStyle>
          <a:p>
            <a:endParaRPr lang="el-G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AFE0E398-FA95-4C81-9831-E78F5FD4B866}" type="slidenum">
              <a:rPr lang="el-GR" smtClean="0"/>
              <a:t>‹#›</a:t>
            </a:fld>
            <a:endParaRPr lang="el-G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657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7A48A137-DC4F-46C6-94C6-B551BFD45857}" type="datetimeFigureOut">
              <a:rPr lang="el-GR" smtClean="0"/>
              <a:t>4/3/2016</a:t>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AFE0E398-FA95-4C81-9831-E78F5FD4B866}" type="slidenum">
              <a:rPr lang="el-GR" smtClean="0"/>
              <a:t>‹#›</a:t>
            </a:fld>
            <a:endParaRPr lang="el-G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526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7A48A137-DC4F-46C6-94C6-B551BFD45857}" type="datetimeFigureOut">
              <a:rPr lang="el-GR" smtClean="0"/>
              <a:t>4/3/2016</a:t>
            </a:fld>
            <a:endParaRPr lang="el-G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AFE0E398-FA95-4C81-9831-E78F5FD4B866}" type="slidenum">
              <a:rPr lang="el-GR" smtClean="0"/>
              <a:t>‹#›</a:t>
            </a:fld>
            <a:endParaRPr lang="el-GR"/>
          </a:p>
        </p:txBody>
      </p:sp>
    </p:spTree>
    <p:extLst>
      <p:ext uri="{BB962C8B-B14F-4D97-AF65-F5344CB8AC3E}">
        <p14:creationId xmlns:p14="http://schemas.microsoft.com/office/powerpoint/2010/main" val="4151152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661919"/>
            <a:ext cx="9070848" cy="2020143"/>
          </a:xfrm>
        </p:spPr>
        <p:txBody>
          <a:bodyPr/>
          <a:lstStyle/>
          <a:p>
            <a:r>
              <a:rPr lang="en-US" sz="6600" dirty="0" smtClean="0"/>
              <a:t>THE MAKING OF “souvlakia” </a:t>
            </a:r>
            <a:br>
              <a:rPr lang="en-US" sz="6600" dirty="0" smtClean="0"/>
            </a:br>
            <a:r>
              <a:rPr lang="en-US" sz="6600" dirty="0" smtClean="0"/>
              <a:t>and </a:t>
            </a:r>
            <a:br>
              <a:rPr lang="en-US" sz="6600" dirty="0" smtClean="0"/>
            </a:br>
            <a:r>
              <a:rPr lang="en-US" sz="6600" dirty="0" smtClean="0"/>
              <a:t>“POUREKIA”</a:t>
            </a:r>
            <a:endParaRPr lang="el-GR" sz="6600" dirty="0"/>
          </a:p>
        </p:txBody>
      </p:sp>
      <p:sp>
        <p:nvSpPr>
          <p:cNvPr id="3" name="Subtitle 2"/>
          <p:cNvSpPr>
            <a:spLocks noGrp="1"/>
          </p:cNvSpPr>
          <p:nvPr>
            <p:ph type="subTitle" idx="1"/>
          </p:nvPr>
        </p:nvSpPr>
        <p:spPr>
          <a:xfrm>
            <a:off x="1561708" y="5169742"/>
            <a:ext cx="9070848" cy="457201"/>
          </a:xfrm>
        </p:spPr>
        <p:txBody>
          <a:bodyPr/>
          <a:lstStyle/>
          <a:p>
            <a:r>
              <a:rPr lang="en-US" dirty="0" smtClean="0"/>
              <a:t>Traditional products </a:t>
            </a:r>
            <a:endParaRPr lang="el-GR" dirty="0"/>
          </a:p>
        </p:txBody>
      </p:sp>
    </p:spTree>
    <p:extLst>
      <p:ext uri="{BB962C8B-B14F-4D97-AF65-F5344CB8AC3E}">
        <p14:creationId xmlns:p14="http://schemas.microsoft.com/office/powerpoint/2010/main" val="219886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129520" cy="5859806"/>
          </a:xfrm>
        </p:spPr>
        <p:txBody>
          <a:bodyPr>
            <a:normAutofit/>
          </a:bodyPr>
          <a:lstStyle/>
          <a:p>
            <a:pPr algn="ctr"/>
            <a:r>
              <a:rPr lang="en-US" dirty="0" smtClean="0"/>
              <a:t>On Thursday 3/3/2016 we celebrated the beginning of the Carnival festivities here in Limassol which is the Carnival city of our island. During this day we eat traditional products of meat and traditional sweets.</a:t>
            </a:r>
            <a:br>
              <a:rPr lang="en-US" dirty="0" smtClean="0"/>
            </a:br>
            <a:endParaRPr lang="el-GR" dirty="0"/>
          </a:p>
        </p:txBody>
      </p:sp>
    </p:spTree>
    <p:extLst>
      <p:ext uri="{BB962C8B-B14F-4D97-AF65-F5344CB8AC3E}">
        <p14:creationId xmlns:p14="http://schemas.microsoft.com/office/powerpoint/2010/main" val="19244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 here at our school….. </a:t>
            </a:r>
            <a:endParaRPr lang="el-GR" dirty="0"/>
          </a:p>
        </p:txBody>
      </p:sp>
      <p:sp>
        <p:nvSpPr>
          <p:cNvPr id="3" name="Content Placeholder 2"/>
          <p:cNvSpPr>
            <a:spLocks noGrp="1"/>
          </p:cNvSpPr>
          <p:nvPr>
            <p:ph idx="1"/>
          </p:nvPr>
        </p:nvSpPr>
        <p:spPr/>
        <p:txBody>
          <a:bodyPr/>
          <a:lstStyle/>
          <a:p>
            <a:pPr algn="ctr"/>
            <a:r>
              <a:rPr lang="en-US" sz="4800" dirty="0">
                <a:solidFill>
                  <a:prstClr val="black">
                    <a:lumMod val="85000"/>
                    <a:lumOff val="15000"/>
                  </a:prstClr>
                </a:solidFill>
              </a:rPr>
              <a:t>W</a:t>
            </a:r>
            <a:r>
              <a:rPr lang="en-US" sz="4800" dirty="0" smtClean="0">
                <a:solidFill>
                  <a:prstClr val="black">
                    <a:lumMod val="85000"/>
                    <a:lumOff val="15000"/>
                  </a:prstClr>
                </a:solidFill>
              </a:rPr>
              <a:t>e </a:t>
            </a:r>
            <a:r>
              <a:rPr lang="en-US" sz="4800" dirty="0">
                <a:solidFill>
                  <a:prstClr val="black">
                    <a:lumMod val="85000"/>
                    <a:lumOff val="15000"/>
                  </a:prstClr>
                </a:solidFill>
              </a:rPr>
              <a:t>ate “souvlakia” which </a:t>
            </a:r>
            <a:r>
              <a:rPr lang="en-US" sz="4800" dirty="0" smtClean="0">
                <a:solidFill>
                  <a:prstClr val="black">
                    <a:lumMod val="85000"/>
                    <a:lumOff val="15000"/>
                  </a:prstClr>
                </a:solidFill>
              </a:rPr>
              <a:t>is barbequed pork </a:t>
            </a:r>
            <a:r>
              <a:rPr lang="en-US" sz="4800" dirty="0">
                <a:solidFill>
                  <a:prstClr val="black">
                    <a:lumMod val="85000"/>
                    <a:lumOff val="15000"/>
                  </a:prstClr>
                </a:solidFill>
              </a:rPr>
              <a:t>or </a:t>
            </a:r>
            <a:r>
              <a:rPr lang="en-US" sz="4800" dirty="0" smtClean="0">
                <a:solidFill>
                  <a:prstClr val="black">
                    <a:lumMod val="85000"/>
                    <a:lumOff val="15000"/>
                  </a:prstClr>
                </a:solidFill>
              </a:rPr>
              <a:t>chicken inside of “pita”(a kind of bread) with salad(cucumber, tomato, parsley and onion)</a:t>
            </a:r>
            <a:endParaRPr lang="el-GR" dirty="0"/>
          </a:p>
        </p:txBody>
      </p:sp>
    </p:spTree>
    <p:extLst>
      <p:ext uri="{BB962C8B-B14F-4D97-AF65-F5344CB8AC3E}">
        <p14:creationId xmlns:p14="http://schemas.microsoft.com/office/powerpoint/2010/main" val="411885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5977" y="1859140"/>
            <a:ext cx="5417417" cy="406306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01213" y="736179"/>
            <a:ext cx="4344412" cy="325830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864929" y="1517722"/>
            <a:ext cx="5901171" cy="4425878"/>
          </a:xfrm>
          <a:prstGeom prst="rect">
            <a:avLst/>
          </a:prstGeom>
        </p:spPr>
      </p:pic>
      <p:sp>
        <p:nvSpPr>
          <p:cNvPr id="16" name="Oval 15"/>
          <p:cNvSpPr/>
          <p:nvPr/>
        </p:nvSpPr>
        <p:spPr>
          <a:xfrm>
            <a:off x="923636" y="5006109"/>
            <a:ext cx="480291" cy="517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6"/>
          <p:cNvSpPr/>
          <p:nvPr/>
        </p:nvSpPr>
        <p:spPr>
          <a:xfrm>
            <a:off x="1662545" y="4537540"/>
            <a:ext cx="406400" cy="53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17"/>
          <p:cNvSpPr/>
          <p:nvPr/>
        </p:nvSpPr>
        <p:spPr>
          <a:xfrm>
            <a:off x="3565236" y="4470400"/>
            <a:ext cx="369455" cy="35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2770909" y="4036291"/>
            <a:ext cx="341746" cy="332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2544235" y="3472873"/>
            <a:ext cx="272856" cy="257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Oval 20"/>
          <p:cNvSpPr/>
          <p:nvPr/>
        </p:nvSpPr>
        <p:spPr>
          <a:xfrm>
            <a:off x="3112655" y="4202545"/>
            <a:ext cx="314036" cy="267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Oval 21"/>
          <p:cNvSpPr/>
          <p:nvPr/>
        </p:nvSpPr>
        <p:spPr>
          <a:xfrm>
            <a:off x="3749963" y="5006109"/>
            <a:ext cx="642068" cy="738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Oval 22"/>
          <p:cNvSpPr/>
          <p:nvPr/>
        </p:nvSpPr>
        <p:spPr>
          <a:xfrm>
            <a:off x="2553061" y="3890672"/>
            <a:ext cx="332509" cy="1456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Oval 23"/>
          <p:cNvSpPr/>
          <p:nvPr/>
        </p:nvSpPr>
        <p:spPr>
          <a:xfrm>
            <a:off x="1967344" y="3690658"/>
            <a:ext cx="221673" cy="2000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Oval 24"/>
          <p:cNvSpPr/>
          <p:nvPr/>
        </p:nvSpPr>
        <p:spPr>
          <a:xfrm>
            <a:off x="7028873" y="2900685"/>
            <a:ext cx="424872" cy="2950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Oval 25"/>
          <p:cNvSpPr/>
          <p:nvPr/>
        </p:nvSpPr>
        <p:spPr>
          <a:xfrm>
            <a:off x="6317673" y="1893455"/>
            <a:ext cx="304800" cy="221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Oval 26"/>
          <p:cNvSpPr/>
          <p:nvPr/>
        </p:nvSpPr>
        <p:spPr>
          <a:xfrm>
            <a:off x="5597236" y="1911927"/>
            <a:ext cx="247667" cy="258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Oval 27"/>
          <p:cNvSpPr/>
          <p:nvPr/>
        </p:nvSpPr>
        <p:spPr>
          <a:xfrm>
            <a:off x="6622473" y="2466109"/>
            <a:ext cx="406400" cy="434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Oval 28"/>
          <p:cNvSpPr/>
          <p:nvPr/>
        </p:nvSpPr>
        <p:spPr>
          <a:xfrm>
            <a:off x="6317673" y="2365333"/>
            <a:ext cx="304800" cy="313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Oval 29"/>
          <p:cNvSpPr/>
          <p:nvPr/>
        </p:nvSpPr>
        <p:spPr>
          <a:xfrm>
            <a:off x="6216073" y="1736436"/>
            <a:ext cx="254000" cy="157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Oval 30"/>
          <p:cNvSpPr/>
          <p:nvPr/>
        </p:nvSpPr>
        <p:spPr>
          <a:xfrm>
            <a:off x="7175718" y="3334327"/>
            <a:ext cx="379089" cy="456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Oval 31"/>
          <p:cNvSpPr/>
          <p:nvPr/>
        </p:nvSpPr>
        <p:spPr>
          <a:xfrm>
            <a:off x="10813118" y="4036291"/>
            <a:ext cx="390591" cy="501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Oval 32"/>
          <p:cNvSpPr/>
          <p:nvPr/>
        </p:nvSpPr>
        <p:spPr>
          <a:xfrm>
            <a:off x="11379200" y="4719782"/>
            <a:ext cx="554182" cy="461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Oval 33"/>
          <p:cNvSpPr/>
          <p:nvPr/>
        </p:nvSpPr>
        <p:spPr>
          <a:xfrm>
            <a:off x="9815514" y="3690658"/>
            <a:ext cx="381431" cy="345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Oval 34"/>
          <p:cNvSpPr/>
          <p:nvPr/>
        </p:nvSpPr>
        <p:spPr>
          <a:xfrm>
            <a:off x="8993247" y="5070764"/>
            <a:ext cx="464789" cy="452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Oval 35"/>
          <p:cNvSpPr/>
          <p:nvPr/>
        </p:nvSpPr>
        <p:spPr>
          <a:xfrm>
            <a:off x="10095345" y="4036291"/>
            <a:ext cx="434110" cy="300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Oval 36"/>
          <p:cNvSpPr/>
          <p:nvPr/>
        </p:nvSpPr>
        <p:spPr>
          <a:xfrm>
            <a:off x="9070109" y="3334327"/>
            <a:ext cx="231418" cy="286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Oval 37"/>
          <p:cNvSpPr/>
          <p:nvPr/>
        </p:nvSpPr>
        <p:spPr>
          <a:xfrm>
            <a:off x="9716655" y="3472873"/>
            <a:ext cx="378690" cy="317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Oval 38"/>
          <p:cNvSpPr/>
          <p:nvPr/>
        </p:nvSpPr>
        <p:spPr>
          <a:xfrm>
            <a:off x="9301527" y="3472873"/>
            <a:ext cx="248873" cy="257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9288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55040"/>
            <a:ext cx="10058400" cy="5080000"/>
          </a:xfrm>
        </p:spPr>
        <p:txBody>
          <a:bodyPr>
            <a:normAutofit/>
          </a:bodyPr>
          <a:lstStyle/>
          <a:p>
            <a:pPr algn="ctr"/>
            <a:r>
              <a:rPr lang="en-US" sz="4300" dirty="0">
                <a:solidFill>
                  <a:prstClr val="black">
                    <a:lumMod val="85000"/>
                    <a:lumOff val="15000"/>
                  </a:prstClr>
                </a:solidFill>
              </a:rPr>
              <a:t>W</a:t>
            </a:r>
            <a:r>
              <a:rPr lang="en-US" sz="4300" dirty="0" smtClean="0">
                <a:solidFill>
                  <a:prstClr val="black">
                    <a:lumMod val="85000"/>
                    <a:lumOff val="15000"/>
                  </a:prstClr>
                </a:solidFill>
              </a:rPr>
              <a:t>e </a:t>
            </a:r>
            <a:r>
              <a:rPr lang="en-US" sz="4300" dirty="0">
                <a:solidFill>
                  <a:prstClr val="black">
                    <a:lumMod val="85000"/>
                    <a:lumOff val="15000"/>
                  </a:prstClr>
                </a:solidFill>
              </a:rPr>
              <a:t>invited </a:t>
            </a:r>
            <a:r>
              <a:rPr lang="en-US" sz="4300" dirty="0" smtClean="0">
                <a:solidFill>
                  <a:prstClr val="black">
                    <a:lumMod val="85000"/>
                    <a:lumOff val="15000"/>
                  </a:prstClr>
                </a:solidFill>
              </a:rPr>
              <a:t>mothers </a:t>
            </a:r>
            <a:r>
              <a:rPr lang="en-US" sz="4300" dirty="0">
                <a:solidFill>
                  <a:prstClr val="black">
                    <a:lumMod val="85000"/>
                    <a:lumOff val="15000"/>
                  </a:prstClr>
                </a:solidFill>
              </a:rPr>
              <a:t>and grandmothers to our school to make “</a:t>
            </a:r>
            <a:r>
              <a:rPr lang="en-US" sz="4300" dirty="0" err="1">
                <a:solidFill>
                  <a:prstClr val="black">
                    <a:lumMod val="85000"/>
                    <a:lumOff val="15000"/>
                  </a:prstClr>
                </a:solidFill>
              </a:rPr>
              <a:t>pourekia</a:t>
            </a:r>
            <a:r>
              <a:rPr lang="en-US" sz="4300" dirty="0">
                <a:solidFill>
                  <a:prstClr val="black">
                    <a:lumMod val="85000"/>
                    <a:lumOff val="15000"/>
                  </a:prstClr>
                </a:solidFill>
              </a:rPr>
              <a:t>” which is a traditional </a:t>
            </a:r>
            <a:r>
              <a:rPr lang="en-US" sz="4300" dirty="0" smtClean="0">
                <a:solidFill>
                  <a:prstClr val="black">
                    <a:lumMod val="85000"/>
                    <a:lumOff val="15000"/>
                  </a:prstClr>
                </a:solidFill>
              </a:rPr>
              <a:t>product made with dough and filled with “</a:t>
            </a:r>
            <a:r>
              <a:rPr lang="en-US" sz="4300" dirty="0" err="1" smtClean="0">
                <a:solidFill>
                  <a:prstClr val="black">
                    <a:lumMod val="85000"/>
                    <a:lumOff val="15000"/>
                  </a:prstClr>
                </a:solidFill>
              </a:rPr>
              <a:t>anari</a:t>
            </a:r>
            <a:r>
              <a:rPr lang="en-US" sz="4300" dirty="0" smtClean="0">
                <a:solidFill>
                  <a:prstClr val="black">
                    <a:lumMod val="85000"/>
                    <a:lumOff val="15000"/>
                  </a:prstClr>
                </a:solidFill>
              </a:rPr>
              <a:t>” (a kind of cream cheese) and is deep fried in oil and later covered with icing sugar.</a:t>
            </a:r>
            <a:endParaRPr lang="el-GR" dirty="0"/>
          </a:p>
        </p:txBody>
      </p:sp>
    </p:spTree>
    <p:extLst>
      <p:ext uri="{BB962C8B-B14F-4D97-AF65-F5344CB8AC3E}">
        <p14:creationId xmlns:p14="http://schemas.microsoft.com/office/powerpoint/2010/main" val="141432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0437" y="249382"/>
            <a:ext cx="3205017" cy="24037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19" y="2762826"/>
            <a:ext cx="3648364" cy="27362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147" y="2811316"/>
            <a:ext cx="3583709" cy="268778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619" y="249382"/>
            <a:ext cx="3306618" cy="247996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00655" y="249382"/>
            <a:ext cx="3251201" cy="2438401"/>
          </a:xfrm>
          <a:prstGeom prst="rect">
            <a:avLst/>
          </a:prstGeom>
        </p:spPr>
      </p:pic>
      <p:pic>
        <p:nvPicPr>
          <p:cNvPr id="10" name="Picture 9"/>
          <p:cNvPicPr>
            <a:picLocks noChangeAspect="1"/>
          </p:cNvPicPr>
          <p:nvPr/>
        </p:nvPicPr>
        <p:blipFill>
          <a:blip r:embed="rId7"/>
          <a:stretch>
            <a:fillRect/>
          </a:stretch>
        </p:blipFill>
        <p:spPr>
          <a:xfrm>
            <a:off x="4343822" y="2762825"/>
            <a:ext cx="3648363" cy="2736273"/>
          </a:xfrm>
          <a:prstGeom prst="rect">
            <a:avLst/>
          </a:prstGeom>
        </p:spPr>
      </p:pic>
    </p:spTree>
    <p:extLst>
      <p:ext uri="{BB962C8B-B14F-4D97-AF65-F5344CB8AC3E}">
        <p14:creationId xmlns:p14="http://schemas.microsoft.com/office/powerpoint/2010/main" val="2229855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25231" y="244762"/>
            <a:ext cx="3596952" cy="269466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08" y="244762"/>
            <a:ext cx="3592888" cy="26946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200" y="210104"/>
            <a:ext cx="3639127" cy="272934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8746" y="3353952"/>
            <a:ext cx="3602182" cy="2701637"/>
          </a:xfrm>
          <a:prstGeom prst="rect">
            <a:avLst/>
          </a:prstGeom>
        </p:spPr>
      </p:pic>
      <p:sp>
        <p:nvSpPr>
          <p:cNvPr id="9" name="Oval 8"/>
          <p:cNvSpPr/>
          <p:nvPr/>
        </p:nvSpPr>
        <p:spPr>
          <a:xfrm>
            <a:off x="3945009" y="4350326"/>
            <a:ext cx="581890" cy="452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Oval 9"/>
          <p:cNvSpPr/>
          <p:nvPr/>
        </p:nvSpPr>
        <p:spPr>
          <a:xfrm>
            <a:off x="3782232" y="4704770"/>
            <a:ext cx="267855" cy="348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3431251" y="4027053"/>
            <a:ext cx="392545" cy="29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8119" y="3326243"/>
            <a:ext cx="3605262" cy="2703947"/>
          </a:xfrm>
          <a:prstGeom prst="rect">
            <a:avLst/>
          </a:prstGeom>
        </p:spPr>
      </p:pic>
      <p:sp>
        <p:nvSpPr>
          <p:cNvPr id="13" name="Oval 12"/>
          <p:cNvSpPr/>
          <p:nvPr/>
        </p:nvSpPr>
        <p:spPr>
          <a:xfrm>
            <a:off x="6918037" y="4054764"/>
            <a:ext cx="434108" cy="29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Oval 13"/>
          <p:cNvSpPr/>
          <p:nvPr/>
        </p:nvSpPr>
        <p:spPr>
          <a:xfrm>
            <a:off x="7084291" y="4525818"/>
            <a:ext cx="323273" cy="4260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p:cNvSpPr/>
          <p:nvPr/>
        </p:nvSpPr>
        <p:spPr>
          <a:xfrm>
            <a:off x="8848436" y="4678216"/>
            <a:ext cx="397164" cy="4479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p:cNvSpPr/>
          <p:nvPr/>
        </p:nvSpPr>
        <p:spPr>
          <a:xfrm>
            <a:off x="7481454" y="4262581"/>
            <a:ext cx="193964" cy="175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6"/>
          <p:cNvSpPr/>
          <p:nvPr/>
        </p:nvSpPr>
        <p:spPr>
          <a:xfrm>
            <a:off x="9531927" y="4902199"/>
            <a:ext cx="295564" cy="2239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2324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And later we played traditional games at our school </a:t>
            </a:r>
            <a:r>
              <a:rPr lang="en-US" sz="4000" dirty="0" smtClean="0"/>
              <a:t>yard. Here are some of them…</a:t>
            </a:r>
            <a:r>
              <a:rPr lang="en-US" sz="4000" dirty="0"/>
              <a:t/>
            </a:r>
            <a:br>
              <a:rPr lang="en-US" sz="4000" dirty="0"/>
            </a:br>
            <a:endParaRPr lang="el-GR" sz="4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436" y="1938266"/>
            <a:ext cx="4287499" cy="3215625"/>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0545" y="2014194"/>
            <a:ext cx="4291831" cy="3218873"/>
          </a:xfrm>
          <a:prstGeom prst="rect">
            <a:avLst/>
          </a:prstGeom>
        </p:spPr>
      </p:pic>
      <p:sp>
        <p:nvSpPr>
          <p:cNvPr id="7" name="TextBox 6"/>
          <p:cNvSpPr txBox="1"/>
          <p:nvPr/>
        </p:nvSpPr>
        <p:spPr>
          <a:xfrm>
            <a:off x="306436" y="5329382"/>
            <a:ext cx="4287499" cy="923330"/>
          </a:xfrm>
          <a:prstGeom prst="rect">
            <a:avLst/>
          </a:prstGeom>
          <a:noFill/>
        </p:spPr>
        <p:txBody>
          <a:bodyPr wrap="square" rtlCol="0">
            <a:spAutoFit/>
          </a:bodyPr>
          <a:lstStyle/>
          <a:p>
            <a:pPr algn="ctr"/>
            <a:r>
              <a:rPr lang="en-US" dirty="0" smtClean="0"/>
              <a:t>Children are trying to catch the candy with their mouth.  Hands behind the back!</a:t>
            </a:r>
          </a:p>
        </p:txBody>
      </p:sp>
      <p:sp>
        <p:nvSpPr>
          <p:cNvPr id="8" name="TextBox 7"/>
          <p:cNvSpPr txBox="1"/>
          <p:nvPr/>
        </p:nvSpPr>
        <p:spPr>
          <a:xfrm>
            <a:off x="7250545" y="5403273"/>
            <a:ext cx="4291831" cy="954107"/>
          </a:xfrm>
          <a:prstGeom prst="rect">
            <a:avLst/>
          </a:prstGeom>
          <a:noFill/>
        </p:spPr>
        <p:txBody>
          <a:bodyPr wrap="square" rtlCol="0">
            <a:spAutoFit/>
          </a:bodyPr>
          <a:lstStyle/>
          <a:p>
            <a:pPr algn="ctr"/>
            <a:r>
              <a:rPr lang="en-US" sz="1400" dirty="0" smtClean="0"/>
              <a:t>Trying to finish the race with a spoon in the mouth without dropping the candy and not using hands!!(the traditional game is played with eggs instead of candies)</a:t>
            </a:r>
            <a:endParaRPr lang="el-GR" sz="1400" dirty="0"/>
          </a:p>
        </p:txBody>
      </p:sp>
      <p:sp>
        <p:nvSpPr>
          <p:cNvPr id="9" name="Smiley Face 8"/>
          <p:cNvSpPr/>
          <p:nvPr/>
        </p:nvSpPr>
        <p:spPr>
          <a:xfrm>
            <a:off x="2133600" y="4027055"/>
            <a:ext cx="415636" cy="24014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Smiley Face 9"/>
          <p:cNvSpPr/>
          <p:nvPr/>
        </p:nvSpPr>
        <p:spPr>
          <a:xfrm>
            <a:off x="2983345" y="3833091"/>
            <a:ext cx="378691" cy="35098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Smiley Face 10"/>
          <p:cNvSpPr/>
          <p:nvPr/>
        </p:nvSpPr>
        <p:spPr>
          <a:xfrm>
            <a:off x="2669309" y="3870036"/>
            <a:ext cx="332509" cy="157019"/>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Smiley Face 11"/>
          <p:cNvSpPr/>
          <p:nvPr/>
        </p:nvSpPr>
        <p:spPr>
          <a:xfrm>
            <a:off x="2133600" y="3722255"/>
            <a:ext cx="304800" cy="15655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Smiley Face 12"/>
          <p:cNvSpPr/>
          <p:nvPr/>
        </p:nvSpPr>
        <p:spPr>
          <a:xfrm>
            <a:off x="3528291" y="3740727"/>
            <a:ext cx="277091" cy="28632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Smiley Face 13"/>
          <p:cNvSpPr/>
          <p:nvPr/>
        </p:nvSpPr>
        <p:spPr>
          <a:xfrm>
            <a:off x="4193309" y="3309866"/>
            <a:ext cx="221673" cy="209189"/>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Smiley Face 14"/>
          <p:cNvSpPr/>
          <p:nvPr/>
        </p:nvSpPr>
        <p:spPr>
          <a:xfrm>
            <a:off x="8164945" y="3519055"/>
            <a:ext cx="461819" cy="35975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Smiley Face 15"/>
          <p:cNvSpPr/>
          <p:nvPr/>
        </p:nvSpPr>
        <p:spPr>
          <a:xfrm>
            <a:off x="9273309" y="2863273"/>
            <a:ext cx="295564" cy="203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Smiley Face 16"/>
          <p:cNvSpPr/>
          <p:nvPr/>
        </p:nvSpPr>
        <p:spPr>
          <a:xfrm>
            <a:off x="10991273" y="2863273"/>
            <a:ext cx="240145" cy="13854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Smiley Face 17"/>
          <p:cNvSpPr/>
          <p:nvPr/>
        </p:nvSpPr>
        <p:spPr>
          <a:xfrm>
            <a:off x="8525164" y="3001818"/>
            <a:ext cx="101600" cy="21243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01154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48</TotalTime>
  <Words>191</Words>
  <Application>Microsoft Office PowerPoint</Application>
  <PresentationFormat>Widescreen</PresentationFormat>
  <Paragraphs>9</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Century Gothic</vt:lpstr>
      <vt:lpstr>Garamond</vt:lpstr>
      <vt:lpstr>Savon</vt:lpstr>
      <vt:lpstr>THE MAKING OF “souvlakia”  and  “POUREKIA”</vt:lpstr>
      <vt:lpstr>On Thursday 3/3/2016 we celebrated the beginning of the Carnival festivities here in Limassol which is the Carnival city of our island. During this day we eat traditional products of meat and traditional sweets. </vt:lpstr>
      <vt:lpstr>So here at our school….. </vt:lpstr>
      <vt:lpstr>PowerPoint Presentation</vt:lpstr>
      <vt:lpstr>PowerPoint Presentation</vt:lpstr>
      <vt:lpstr>PowerPoint Presentation</vt:lpstr>
      <vt:lpstr>PowerPoint Presentation</vt:lpstr>
      <vt:lpstr>And later we played traditional games at our school yard. Here are some of them… </vt:lpstr>
    </vt:vector>
  </TitlesOfParts>
  <Company>Ministry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MAKING OF “POUREKIA”</dc:title>
  <dc:creator>Student</dc:creator>
  <cp:lastModifiedBy>Student</cp:lastModifiedBy>
  <cp:revision>6</cp:revision>
  <dcterms:created xsi:type="dcterms:W3CDTF">2016-03-04T07:16:41Z</dcterms:created>
  <dcterms:modified xsi:type="dcterms:W3CDTF">2016-03-04T08:05:37Z</dcterms:modified>
</cp:coreProperties>
</file>