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88" autoAdjust="0"/>
    <p:restoredTop sz="93907" autoAdjust="0"/>
  </p:normalViewPr>
  <p:slideViewPr>
    <p:cSldViewPr>
      <p:cViewPr varScale="1">
        <p:scale>
          <a:sx n="68" d="100"/>
          <a:sy n="68" d="100"/>
        </p:scale>
        <p:origin x="-12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1C25-B09B-487C-B5C2-F8B760694AC1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F2D-BB18-4379-A03E-F027D5BDC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1C25-B09B-487C-B5C2-F8B760694AC1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F2D-BB18-4379-A03E-F027D5BDC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1C25-B09B-487C-B5C2-F8B760694AC1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F2D-BB18-4379-A03E-F027D5BDC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1C25-B09B-487C-B5C2-F8B760694AC1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F2D-BB18-4379-A03E-F027D5BDC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1C25-B09B-487C-B5C2-F8B760694AC1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C95F2D-BB18-4379-A03E-F027D5BDC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1C25-B09B-487C-B5C2-F8B760694AC1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F2D-BB18-4379-A03E-F027D5BDC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1C25-B09B-487C-B5C2-F8B760694AC1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F2D-BB18-4379-A03E-F027D5BDC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1C25-B09B-487C-B5C2-F8B760694AC1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F2D-BB18-4379-A03E-F027D5BDC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1C25-B09B-487C-B5C2-F8B760694AC1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F2D-BB18-4379-A03E-F027D5BDC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1C25-B09B-487C-B5C2-F8B760694AC1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F2D-BB18-4379-A03E-F027D5BDC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1C25-B09B-487C-B5C2-F8B760694AC1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F2D-BB18-4379-A03E-F027D5BDC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441C25-B09B-487C-B5C2-F8B760694AC1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C95F2D-BB18-4379-A03E-F027D5BDC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1"/>
            <a:ext cx="7848600" cy="18288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002060"/>
                </a:solidFill>
              </a:rPr>
              <a:t>KINDERGARTEN OF PLOIESTI ROMANIA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1800" dirty="0"/>
              <a:t> </a:t>
            </a:r>
            <a:r>
              <a:rPr lang="en-US" sz="1800" dirty="0" smtClean="0"/>
              <a:t>                                                 </a:t>
            </a:r>
            <a:br>
              <a:rPr lang="en-US" sz="1800" dirty="0" smtClean="0"/>
            </a:br>
            <a:r>
              <a:rPr lang="en-US" sz="1800" dirty="0"/>
              <a:t> </a:t>
            </a:r>
            <a:r>
              <a:rPr lang="en-US" sz="1800" dirty="0" smtClean="0"/>
              <a:t>                                                                          </a:t>
            </a:r>
            <a:r>
              <a:rPr lang="en-US" sz="1800" dirty="0" smtClean="0">
                <a:solidFill>
                  <a:srgbClr val="002060"/>
                </a:solidFill>
              </a:rPr>
              <a:t>TEACHER COMAN FLORICA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9718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Algerian" pitchFamily="82" charset="0"/>
              </a:rPr>
              <a:t>OUR</a:t>
            </a:r>
          </a:p>
          <a:p>
            <a:pPr algn="ctr"/>
            <a:r>
              <a:rPr lang="en-US" sz="7200" smtClean="0">
                <a:solidFill>
                  <a:srgbClr val="C00000"/>
                </a:solidFill>
                <a:latin typeface="Algerian" pitchFamily="82" charset="0"/>
              </a:rPr>
              <a:t>CARNAVAL </a:t>
            </a:r>
            <a:endParaRPr lang="en-US" sz="7200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OUR CARNAVAL</a:t>
            </a:r>
            <a:endParaRPr lang="en-US" dirty="0"/>
          </a:p>
        </p:txBody>
      </p:sp>
      <p:pic>
        <p:nvPicPr>
          <p:cNvPr id="8194" name="Picture 2" descr="C:\Users\Viorel Coman\Desktop\CARNAVAL\IMG_14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Viorel Coman\Desktop\CARNAVAL\IMG_14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OUR CARNAVAL</a:t>
            </a:r>
            <a:endParaRPr lang="en-US" dirty="0"/>
          </a:p>
        </p:txBody>
      </p:sp>
      <p:pic>
        <p:nvPicPr>
          <p:cNvPr id="3075" name="Picture 3" descr="C:\Users\Viorel Coman\Desktop\CARNAVAL\IMG_1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1497014"/>
            <a:ext cx="6415616" cy="4811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OUR CARNAVAL</a:t>
            </a:r>
            <a:endParaRPr lang="en-US" dirty="0"/>
          </a:p>
        </p:txBody>
      </p:sp>
      <p:pic>
        <p:nvPicPr>
          <p:cNvPr id="9219" name="Picture 3" descr="C:\Users\Viorel Coman\Desktop\CARNAVAL\IMG_1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27803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OUR CARNAVAL</a:t>
            </a:r>
            <a:endParaRPr lang="en-US" sz="4800" dirty="0"/>
          </a:p>
        </p:txBody>
      </p:sp>
      <p:pic>
        <p:nvPicPr>
          <p:cNvPr id="1028" name="Picture 4" descr="C:\Users\Viorel Coman\Desktop\CARNAVAL\IMG_1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4038600" cy="3505200"/>
          </a:xfrm>
          <a:prstGeom prst="rect">
            <a:avLst/>
          </a:prstGeom>
          <a:noFill/>
        </p:spPr>
      </p:pic>
      <p:pic>
        <p:nvPicPr>
          <p:cNvPr id="1026" name="Picture 2" descr="C:\Users\Viorel Coman\Desktop\CARNAVAL\IMG_1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3810000" cy="3505200"/>
          </a:xfrm>
          <a:prstGeom prst="rect">
            <a:avLst/>
          </a:prstGeom>
          <a:noFill/>
        </p:spPr>
      </p:pic>
      <p:pic>
        <p:nvPicPr>
          <p:cNvPr id="1027" name="Picture 3" descr="C:\Users\Viorel Coman\Desktop\CARNAVAL\IMG_140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743200" y="3352800"/>
            <a:ext cx="33528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3000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pPr algn="ctr"/>
            <a:r>
              <a:rPr lang="en-US" sz="4400" dirty="0" smtClean="0"/>
              <a:t>OUR CARNAVAL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10000" cy="3611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86200" cy="3581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Viorel Coman\Desktop\CARNAVAL\IMG_1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1"/>
            <a:ext cx="38862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Viorel Coman\Desktop\CARNAVAL\IMG_1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39624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Viorel Coman\Desktop\CARNAVAL\IMG_1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038600"/>
            <a:ext cx="36576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OUR CARNAVAL</a:t>
            </a:r>
            <a:endParaRPr lang="en-US" dirty="0"/>
          </a:p>
        </p:txBody>
      </p:sp>
      <p:pic>
        <p:nvPicPr>
          <p:cNvPr id="1026" name="Picture 2" descr="C:\Users\Viorel Coman\Desktop\CARNAVAL\IMG_14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Viorel Coman\Desktop\CARNAVAL\IMG_14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Viorel Coman\Desktop\CARNAVAL\IMG_1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267200"/>
            <a:ext cx="35814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OUR CARNAVAL</a:t>
            </a:r>
            <a:endParaRPr lang="en-US" dirty="0"/>
          </a:p>
        </p:txBody>
      </p:sp>
      <p:pic>
        <p:nvPicPr>
          <p:cNvPr id="2050" name="Picture 2" descr="C:\Users\Viorel Coman\Desktop\CARNAVAL\IMG_14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Viorel Coman\Desktop\CARNAVAL\IMG_14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Viorel Coman\Desktop\CARNAVAL\IMG_1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445838"/>
            <a:ext cx="3124200" cy="2107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OUR CARNAVAL</a:t>
            </a:r>
            <a:endParaRPr lang="en-US" dirty="0"/>
          </a:p>
        </p:txBody>
      </p:sp>
      <p:pic>
        <p:nvPicPr>
          <p:cNvPr id="4098" name="Picture 2" descr="C:\Users\Viorel Coman\Desktop\CARNAVAL\IMG_14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C:\Users\Viorel Coman\Desktop\CARNAVAL\IMG_14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OUR CARNAVAL</a:t>
            </a:r>
            <a:endParaRPr lang="en-US" dirty="0"/>
          </a:p>
        </p:txBody>
      </p:sp>
      <p:pic>
        <p:nvPicPr>
          <p:cNvPr id="5123" name="Picture 3" descr="C:\Users\Viorel Coman\Desktop\CARNAVAL\IMG_14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1"/>
            <a:ext cx="3394472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Viorel Coman\Desktop\CARNAVAL\IMG_14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1"/>
            <a:ext cx="3394472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OUR CARNAVAL</a:t>
            </a:r>
            <a:endParaRPr lang="en-US" dirty="0"/>
          </a:p>
        </p:txBody>
      </p:sp>
      <p:pic>
        <p:nvPicPr>
          <p:cNvPr id="6147" name="Picture 3" descr="C:\Users\Viorel Coman\Desktop\CARNAVAL\IMG_14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1"/>
            <a:ext cx="3394472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Viorel Coman\Desktop\CARNAVAL\IMG_14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1"/>
            <a:ext cx="3394472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C:\Users\Viorel Coman\Desktop\CARNAVAL\IMG_1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657600"/>
            <a:ext cx="22860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OUR CARNAVAL</a:t>
            </a:r>
            <a:endParaRPr lang="en-US" dirty="0"/>
          </a:p>
        </p:txBody>
      </p:sp>
      <p:pic>
        <p:nvPicPr>
          <p:cNvPr id="7170" name="Picture 2" descr="C:\Users\Viorel Coman\Desktop\CARNAVAL\IMG_14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1" name="Picture 3" descr="C:\Users\Viorel Coman\Desktop\CARNAVAL\IMG_14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</TotalTime>
  <Words>28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KINDERGARTEN OF PLOIESTI ROMANIA                                                                                                                                TEACHER COMAN FLORICA </vt:lpstr>
      <vt:lpstr>OUR CARNAVAL</vt:lpstr>
      <vt:lpstr>OUR CARNAVAL</vt:lpstr>
      <vt:lpstr>OUR CARNAVAL</vt:lpstr>
      <vt:lpstr>OUR CARNAVAL</vt:lpstr>
      <vt:lpstr>OUR CARNAVAL</vt:lpstr>
      <vt:lpstr>OUR CARNAVAL</vt:lpstr>
      <vt:lpstr>OUR CARNAVAL</vt:lpstr>
      <vt:lpstr>OUR CARNAVAL</vt:lpstr>
      <vt:lpstr>OUR CARNAVAL</vt:lpstr>
      <vt:lpstr>OUR CARNAVAL</vt:lpstr>
      <vt:lpstr>OUR CARNAVAL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OF PLOIESTI ROMANIA                                                                                                                                                        TEACHER COMAN FLORICA </dc:title>
  <dc:creator>Viorel Coman</dc:creator>
  <cp:lastModifiedBy>Viorel Coman</cp:lastModifiedBy>
  <cp:revision>41</cp:revision>
  <dcterms:created xsi:type="dcterms:W3CDTF">2016-07-09T21:05:15Z</dcterms:created>
  <dcterms:modified xsi:type="dcterms:W3CDTF">2016-07-10T10:41:19Z</dcterms:modified>
</cp:coreProperties>
</file>