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3AF8C5-BA4D-4B6B-AFD3-7BF7B6B59BE1}" type="datetimeFigureOut">
              <a:rPr lang="el-GR" smtClean="0"/>
              <a:t>17/2/2016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46B839D-CB66-488F-B9FE-662FCE64747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" y="260648"/>
            <a:ext cx="93363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We have watched a theatre play</a:t>
            </a: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 about the benefits of fruits and healthy diet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a</a:t>
            </a:r>
            <a:r>
              <a:rPr lang="en-US" sz="3200" dirty="0" smtClean="0">
                <a:latin typeface="Comic Sans MS" panose="030F0702030302020204" pitchFamily="66" charset="0"/>
              </a:rPr>
              <a:t>gainst sweets and obesity.</a:t>
            </a:r>
          </a:p>
          <a:p>
            <a:pPr algn="ctr"/>
            <a:endParaRPr lang="en-US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We had a great time during the play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a</a:t>
            </a:r>
            <a:r>
              <a:rPr lang="en-US" sz="3200" dirty="0" smtClean="0">
                <a:latin typeface="Comic Sans MS" panose="030F0702030302020204" pitchFamily="66" charset="0"/>
              </a:rPr>
              <a:t>nd we have learned a lot about healthy living…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3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9" y="18759"/>
            <a:ext cx="4764021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56"/>
            <a:ext cx="4549125" cy="341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28498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1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0"/>
            <a:ext cx="4668011" cy="3501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90" y="3321643"/>
            <a:ext cx="466801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960" cy="3158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932039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3" y="-10376"/>
            <a:ext cx="4585833" cy="343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212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" y="0"/>
            <a:ext cx="4187957" cy="3140968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-108520" y="980728"/>
            <a:ext cx="1260648" cy="13681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Heart 3"/>
          <p:cNvSpPr/>
          <p:nvPr/>
        </p:nvSpPr>
        <p:spPr>
          <a:xfrm>
            <a:off x="1186732" y="980728"/>
            <a:ext cx="1153020" cy="13681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98" y="3142424"/>
            <a:ext cx="4954101" cy="3715576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4189898" y="4725144"/>
            <a:ext cx="2182302" cy="1800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miley Face 6"/>
          <p:cNvSpPr/>
          <p:nvPr/>
        </p:nvSpPr>
        <p:spPr>
          <a:xfrm rot="748053">
            <a:off x="5738891" y="4324579"/>
            <a:ext cx="2046444" cy="148951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12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04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</TotalTime>
  <Words>38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</cp:revision>
  <dcterms:created xsi:type="dcterms:W3CDTF">2016-02-17T08:36:00Z</dcterms:created>
  <dcterms:modified xsi:type="dcterms:W3CDTF">2016-02-17T08:49:36Z</dcterms:modified>
</cp:coreProperties>
</file>