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70" r:id="rId9"/>
    <p:sldId id="262" r:id="rId10"/>
    <p:sldId id="267" r:id="rId11"/>
    <p:sldId id="263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ED8A-0FF3-4077-8A9B-095C362C84B0}" type="datetimeFigureOut">
              <a:rPr lang="tr-TR" smtClean="0"/>
              <a:pPr/>
              <a:t>11.02.2020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D9E1-697F-440E-8BCC-F515165B81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135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ED8A-0FF3-4077-8A9B-095C362C84B0}" type="datetimeFigureOut">
              <a:rPr lang="tr-TR" smtClean="0"/>
              <a:pPr/>
              <a:t>11.02.2020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D9E1-697F-440E-8BCC-F515165B81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8440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ED8A-0FF3-4077-8A9B-095C362C84B0}" type="datetimeFigureOut">
              <a:rPr lang="tr-TR" smtClean="0"/>
              <a:pPr/>
              <a:t>11.02.2020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D9E1-697F-440E-8BCC-F515165B81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199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ED8A-0FF3-4077-8A9B-095C362C84B0}" type="datetimeFigureOut">
              <a:rPr lang="tr-TR" smtClean="0"/>
              <a:pPr/>
              <a:t>11.02.2020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D9E1-697F-440E-8BCC-F515165B81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2201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ED8A-0FF3-4077-8A9B-095C362C84B0}" type="datetimeFigureOut">
              <a:rPr lang="tr-TR" smtClean="0"/>
              <a:pPr/>
              <a:t>11.02.2020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D9E1-697F-440E-8BCC-F515165B81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2219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ED8A-0FF3-4077-8A9B-095C362C84B0}" type="datetimeFigureOut">
              <a:rPr lang="tr-TR" smtClean="0"/>
              <a:pPr/>
              <a:t>11.02.2020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D9E1-697F-440E-8BCC-F515165B81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93016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ED8A-0FF3-4077-8A9B-095C362C84B0}" type="datetimeFigureOut">
              <a:rPr lang="tr-TR" smtClean="0"/>
              <a:pPr/>
              <a:t>11.02.2020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D9E1-697F-440E-8BCC-F515165B81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33914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ED8A-0FF3-4077-8A9B-095C362C84B0}" type="datetimeFigureOut">
              <a:rPr lang="tr-TR" smtClean="0"/>
              <a:pPr/>
              <a:t>11.02.2020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D9E1-697F-440E-8BCC-F515165B81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47177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ED8A-0FF3-4077-8A9B-095C362C84B0}" type="datetimeFigureOut">
              <a:rPr lang="tr-TR" smtClean="0"/>
              <a:pPr/>
              <a:t>11.02.2020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D9E1-697F-440E-8BCC-F515165B81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3925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ED8A-0FF3-4077-8A9B-095C362C84B0}" type="datetimeFigureOut">
              <a:rPr lang="tr-TR" smtClean="0"/>
              <a:pPr/>
              <a:t>11.02.2020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D9E1-697F-440E-8BCC-F515165B81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2569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ED8A-0FF3-4077-8A9B-095C362C84B0}" type="datetimeFigureOut">
              <a:rPr lang="tr-TR" smtClean="0"/>
              <a:pPr/>
              <a:t>11.02.2020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D9E1-697F-440E-8BCC-F515165B81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5882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CED8A-0FF3-4077-8A9B-095C362C84B0}" type="datetimeFigureOut">
              <a:rPr lang="tr-TR" smtClean="0"/>
              <a:pPr/>
              <a:t>11.02.2020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1D9E1-697F-440E-8BCC-F515165B81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90526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848" y="576071"/>
            <a:ext cx="10479024" cy="589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673" y="2217160"/>
            <a:ext cx="7804727" cy="47290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atır Belirtme Çizgisi 3 (Kenarlık ve Diğer Çubuk) 5"/>
          <p:cNvSpPr/>
          <p:nvPr/>
        </p:nvSpPr>
        <p:spPr>
          <a:xfrm>
            <a:off x="1597891" y="189634"/>
            <a:ext cx="5375563" cy="1666875"/>
          </a:xfrm>
          <a:prstGeom prst="accentBorderCallout3">
            <a:avLst>
              <a:gd name="adj1" fmla="val 18750"/>
              <a:gd name="adj2" fmla="val 303"/>
              <a:gd name="adj3" fmla="val 18750"/>
              <a:gd name="adj4" fmla="val -16667"/>
              <a:gd name="adj5" fmla="val 225073"/>
              <a:gd name="adj6" fmla="val -15469"/>
              <a:gd name="adj7" fmla="val 322586"/>
              <a:gd name="adj8" fmla="val 4564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Foça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is a place which is near  the sea</a:t>
            </a:r>
            <a:r>
              <a:rPr lang="tr-TR" sz="32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.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endParaRPr lang="tr-TR" sz="32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84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tr-TR" dirty="0" smtClean="0"/>
              <a:t>                  </a:t>
            </a:r>
            <a:r>
              <a:rPr lang="tr-TR" dirty="0" err="1" smtClean="0"/>
              <a:t>Photos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Foça.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58" y="1345335"/>
            <a:ext cx="9216533" cy="5214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473" y="1252539"/>
            <a:ext cx="9301017" cy="530689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4472" y="1252539"/>
            <a:ext cx="9301018" cy="5280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2314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228273" cy="1325563"/>
          </a:xfrm>
        </p:spPr>
        <p:txBody>
          <a:bodyPr/>
          <a:lstStyle/>
          <a:p>
            <a:r>
              <a:rPr lang="tr-TR" dirty="0" smtClean="0"/>
              <a:t>I </a:t>
            </a:r>
            <a:r>
              <a:rPr lang="tr-TR" dirty="0" err="1" smtClean="0"/>
              <a:t>eat</a:t>
            </a:r>
            <a:r>
              <a:rPr lang="tr-TR" dirty="0" smtClean="0"/>
              <a:t> </a:t>
            </a:r>
            <a:r>
              <a:rPr lang="tr-TR" dirty="0" err="1" smtClean="0"/>
              <a:t>fish</a:t>
            </a:r>
            <a:r>
              <a:rPr lang="tr-TR" dirty="0" smtClean="0"/>
              <a:t>.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3" y="1336431"/>
            <a:ext cx="6964218" cy="5521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50011" y="38966"/>
            <a:ext cx="3303443" cy="33034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28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18382" cy="1325563"/>
          </a:xfrm>
        </p:spPr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3137" y="1553729"/>
            <a:ext cx="4352925" cy="4932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Bulut Belirtme Çizgisi 4"/>
          <p:cNvSpPr/>
          <p:nvPr/>
        </p:nvSpPr>
        <p:spPr>
          <a:xfrm>
            <a:off x="7056582" y="240146"/>
            <a:ext cx="4137891" cy="3260436"/>
          </a:xfrm>
          <a:prstGeom prst="cloudCallout">
            <a:avLst>
              <a:gd name="adj1" fmla="val -72842"/>
              <a:gd name="adj2" fmla="val 59667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At</a:t>
            </a:r>
            <a:r>
              <a:rPr lang="en-US" sz="2800" dirty="0" smtClean="0">
                <a:solidFill>
                  <a:schemeClr val="tx1"/>
                </a:solidFill>
              </a:rPr>
              <a:t> the end </a:t>
            </a:r>
            <a:r>
              <a:rPr lang="tr-TR" sz="2800" dirty="0" smtClean="0">
                <a:solidFill>
                  <a:schemeClr val="tx1"/>
                </a:solidFill>
              </a:rPr>
              <a:t>of </a:t>
            </a:r>
            <a:r>
              <a:rPr lang="tr-TR" sz="2800" dirty="0" err="1" smtClean="0">
                <a:solidFill>
                  <a:schemeClr val="tx1"/>
                </a:solidFill>
              </a:rPr>
              <a:t>the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</a:rPr>
              <a:t>day</a:t>
            </a:r>
            <a:r>
              <a:rPr lang="tr-TR" sz="2800" dirty="0" smtClean="0">
                <a:solidFill>
                  <a:schemeClr val="tx1"/>
                </a:solidFill>
              </a:rPr>
              <a:t> I</a:t>
            </a:r>
            <a:r>
              <a:rPr lang="en-US" sz="2800" dirty="0" smtClean="0">
                <a:solidFill>
                  <a:schemeClr val="tx1"/>
                </a:solidFill>
              </a:rPr>
              <a:t> read </a:t>
            </a:r>
            <a:r>
              <a:rPr lang="tr-TR" sz="2800" dirty="0" smtClean="0">
                <a:solidFill>
                  <a:schemeClr val="tx1"/>
                </a:solidFill>
              </a:rPr>
              <a:t>“</a:t>
            </a:r>
            <a:r>
              <a:rPr lang="en-US" sz="2800" dirty="0" smtClean="0">
                <a:solidFill>
                  <a:schemeClr val="tx1"/>
                </a:solidFill>
              </a:rPr>
              <a:t>Harry Potter</a:t>
            </a:r>
            <a:r>
              <a:rPr lang="tr-TR" sz="2800" dirty="0" smtClean="0">
                <a:solidFill>
                  <a:schemeClr val="tx1"/>
                </a:solidFill>
              </a:rPr>
              <a:t>”</a:t>
            </a:r>
            <a:r>
              <a:rPr lang="en-US" sz="2800" dirty="0" smtClean="0">
                <a:solidFill>
                  <a:schemeClr val="tx1"/>
                </a:solidFill>
              </a:rPr>
              <a:t> before </a:t>
            </a:r>
            <a:r>
              <a:rPr lang="tr-TR" sz="2800" dirty="0" smtClean="0">
                <a:solidFill>
                  <a:schemeClr val="tx1"/>
                </a:solidFill>
              </a:rPr>
              <a:t>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</a:rPr>
              <a:t>go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</a:rPr>
              <a:t>to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sleep</a:t>
            </a:r>
            <a:r>
              <a:rPr lang="tr-TR" sz="2800" dirty="0" smtClean="0">
                <a:solidFill>
                  <a:schemeClr val="tx1"/>
                </a:solidFill>
              </a:rPr>
              <a:t>.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5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/>
          <a:srcRect b="32494"/>
          <a:stretch/>
        </p:blipFill>
        <p:spPr>
          <a:xfrm>
            <a:off x="0" y="-73891"/>
            <a:ext cx="12284364" cy="6872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683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963991" y="3869061"/>
            <a:ext cx="4525818" cy="600507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</a:rPr>
              <a:t>Mehmet </a:t>
            </a:r>
            <a:r>
              <a:rPr lang="tr-TR" sz="3200" b="1" dirty="0" err="1" smtClean="0">
                <a:solidFill>
                  <a:srgbClr val="FFFF00"/>
                </a:solidFill>
              </a:rPr>
              <a:t>Rayan</a:t>
            </a:r>
            <a:r>
              <a:rPr lang="tr-TR" sz="3200" b="1" dirty="0" smtClean="0">
                <a:solidFill>
                  <a:srgbClr val="FFFF00"/>
                </a:solidFill>
              </a:rPr>
              <a:t> Gürkan </a:t>
            </a:r>
            <a:endParaRPr lang="tr-TR" sz="3200" b="1" dirty="0">
              <a:solidFill>
                <a:srgbClr val="FFFF00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041925" y="1489769"/>
            <a:ext cx="6304033" cy="1862048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tr-TR" sz="115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“MY DAY”</a:t>
            </a:r>
            <a:endParaRPr lang="tr-TR" sz="115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33" name="Picture 9" descr="https://im0-tub-tr.yandex.net/i?id=b2fc2c7713cf2245580a4881dd87fb0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28" y="4088321"/>
            <a:ext cx="2670863" cy="2001584"/>
          </a:xfrm>
          <a:prstGeom prst="rect">
            <a:avLst/>
          </a:prstGeom>
          <a:noFill/>
        </p:spPr>
      </p:pic>
      <p:pic>
        <p:nvPicPr>
          <p:cNvPr id="1035" name="Picture 11" descr="https://im0-tub-tr.yandex.net/i?id=6b82e8825e5d96b0dbf7542031e1ac03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8193" y="339281"/>
            <a:ext cx="2298319" cy="2298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41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680200" cy="669348"/>
          </a:xfrm>
        </p:spPr>
        <p:txBody>
          <a:bodyPr>
            <a:normAutofit fontScale="90000"/>
          </a:bodyPr>
          <a:lstStyle/>
          <a:p>
            <a:r>
              <a:rPr lang="tr-TR" dirty="0"/>
              <a:t> </a:t>
            </a:r>
            <a:r>
              <a:rPr lang="tr-TR" dirty="0" smtClean="0"/>
              <a:t>                        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81" y="1274618"/>
            <a:ext cx="7333673" cy="48931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Köşeleri Yuvarlanmış Dikdörtgen Belirtme Çizgisi 6"/>
          <p:cNvSpPr/>
          <p:nvPr/>
        </p:nvSpPr>
        <p:spPr>
          <a:xfrm>
            <a:off x="8793019" y="175491"/>
            <a:ext cx="2937164" cy="1690254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I </a:t>
            </a:r>
            <a:r>
              <a:rPr lang="tr-TR" sz="2400" dirty="0" err="1" smtClean="0">
                <a:solidFill>
                  <a:schemeClr val="tx1"/>
                </a:solidFill>
              </a:rPr>
              <a:t>wake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up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  <a:endParaRPr lang="tr-TR" sz="2400" dirty="0">
              <a:solidFill>
                <a:schemeClr val="tx1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06" y="0"/>
            <a:ext cx="2507385" cy="25073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33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" y="2176607"/>
            <a:ext cx="5523346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atlama 1 5"/>
          <p:cNvSpPr/>
          <p:nvPr/>
        </p:nvSpPr>
        <p:spPr>
          <a:xfrm>
            <a:off x="6308436" y="295564"/>
            <a:ext cx="4867564" cy="3916218"/>
          </a:xfrm>
          <a:prstGeom prst="irregularSeal1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I have a delicious breakfast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  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9208" y="335829"/>
            <a:ext cx="4352925" cy="51631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Bulut Belirtme Çizgisi 7"/>
          <p:cNvSpPr/>
          <p:nvPr/>
        </p:nvSpPr>
        <p:spPr>
          <a:xfrm>
            <a:off x="6483927" y="3440835"/>
            <a:ext cx="5514108" cy="2701347"/>
          </a:xfrm>
          <a:prstGeom prst="cloudCallout">
            <a:avLst>
              <a:gd name="adj1" fmla="val -63044"/>
              <a:gd name="adj2" fmla="val -59564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had my breakfast and now it is time to play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="" xmlns:p14="http://schemas.microsoft.com/office/powerpoint/2010/main" val="14434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82782" y="392834"/>
            <a:ext cx="10515600" cy="1325563"/>
          </a:xfrm>
        </p:spPr>
        <p:txBody>
          <a:bodyPr/>
          <a:lstStyle/>
          <a:p>
            <a:r>
              <a:rPr lang="tr-TR" dirty="0" smtClean="0"/>
              <a:t>                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27" y="1622425"/>
            <a:ext cx="5172364" cy="47041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ağ Ok 5"/>
          <p:cNvSpPr/>
          <p:nvPr/>
        </p:nvSpPr>
        <p:spPr>
          <a:xfrm>
            <a:off x="1330036" y="2429164"/>
            <a:ext cx="4516582" cy="25119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>
                <a:solidFill>
                  <a:schemeClr val="tx1"/>
                </a:solidFill>
              </a:rPr>
              <a:t>Let’s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</a:rPr>
              <a:t>study</a:t>
            </a:r>
            <a:r>
              <a:rPr lang="tr-TR" sz="2800" dirty="0" smtClean="0">
                <a:solidFill>
                  <a:schemeClr val="tx1"/>
                </a:solidFill>
              </a:rPr>
              <a:t>! 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97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36437" y="83127"/>
            <a:ext cx="8164946" cy="115454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r-TR" dirty="0" smtClean="0"/>
              <a:t>I </a:t>
            </a:r>
            <a:r>
              <a:rPr lang="tr-TR" dirty="0" err="1" smtClean="0"/>
              <a:t>have</a:t>
            </a:r>
            <a:r>
              <a:rPr lang="tr-TR" dirty="0" smtClean="0"/>
              <a:t> a </a:t>
            </a:r>
            <a:r>
              <a:rPr lang="tr-TR" dirty="0" err="1" smtClean="0"/>
              <a:t>waterpolo</a:t>
            </a:r>
            <a:r>
              <a:rPr lang="tr-TR" dirty="0" smtClean="0"/>
              <a:t> </a:t>
            </a:r>
            <a:r>
              <a:rPr lang="tr-TR" dirty="0" err="1" smtClean="0"/>
              <a:t>match</a:t>
            </a:r>
            <a:r>
              <a:rPr lang="tr-TR" dirty="0" smtClean="0"/>
              <a:t>.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4" y="1339698"/>
            <a:ext cx="6738424" cy="53424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04581" y="0"/>
            <a:ext cx="1967346" cy="1491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97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14975" y="0"/>
            <a:ext cx="8671560" cy="1112260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tr-TR" dirty="0" err="1" smtClean="0"/>
              <a:t>Photos</a:t>
            </a:r>
            <a:r>
              <a:rPr lang="tr-TR" dirty="0" smtClean="0"/>
              <a:t> of </a:t>
            </a:r>
            <a:r>
              <a:rPr lang="tr-TR" dirty="0" err="1" smtClean="0"/>
              <a:t>Izmir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145" y="1209530"/>
            <a:ext cx="11240656" cy="5536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145" y="1209530"/>
            <a:ext cx="11240656" cy="5536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0835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02274"/>
            <a:ext cx="10515600" cy="1325563"/>
          </a:xfrm>
        </p:spPr>
        <p:txBody>
          <a:bodyPr/>
          <a:lstStyle/>
          <a:p>
            <a:r>
              <a:rPr lang="tr-TR" dirty="0" smtClean="0"/>
              <a:t>                      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9152"/>
            <a:ext cx="5070762" cy="4351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Sol Sağ Ok Belirtme Çizgisi 5"/>
          <p:cNvSpPr/>
          <p:nvPr/>
        </p:nvSpPr>
        <p:spPr>
          <a:xfrm>
            <a:off x="4470400" y="2401453"/>
            <a:ext cx="3620654" cy="1893455"/>
          </a:xfrm>
          <a:prstGeom prst="leftRight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I </a:t>
            </a:r>
            <a:r>
              <a:rPr lang="tr-TR" sz="2400" dirty="0" err="1" smtClean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go</a:t>
            </a:r>
            <a:r>
              <a:rPr lang="tr-TR" sz="2400" dirty="0" smtClean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to</a:t>
            </a:r>
            <a:r>
              <a:rPr lang="tr-TR" sz="2400" dirty="0" smtClean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Foça.</a:t>
            </a:r>
            <a:endParaRPr lang="tr-TR" sz="2400" dirty="0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0691" y="1714014"/>
            <a:ext cx="4539987" cy="4346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007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90</Words>
  <Application>Microsoft Office PowerPoint</Application>
  <PresentationFormat>Özel</PresentationFormat>
  <Paragraphs>18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Office Teması</vt:lpstr>
      <vt:lpstr>Slayt 1</vt:lpstr>
      <vt:lpstr>Slayt 2</vt:lpstr>
      <vt:lpstr>                         </vt:lpstr>
      <vt:lpstr>Slayt 4</vt:lpstr>
      <vt:lpstr>                        </vt:lpstr>
      <vt:lpstr>                  </vt:lpstr>
      <vt:lpstr>I have a waterpolo match. </vt:lpstr>
      <vt:lpstr>Photos of Izmir</vt:lpstr>
      <vt:lpstr>                        </vt:lpstr>
      <vt:lpstr>Slayt 10</vt:lpstr>
      <vt:lpstr>                  Photos from Foça. </vt:lpstr>
      <vt:lpstr>I eat fish. </vt:lpstr>
      <vt:lpstr>  </vt:lpstr>
      <vt:lpstr>Slayt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SHARE ONE FUTURE</dc:title>
  <dc:creator>asus</dc:creator>
  <cp:lastModifiedBy>tolga</cp:lastModifiedBy>
  <cp:revision>25</cp:revision>
  <dcterms:created xsi:type="dcterms:W3CDTF">2019-12-05T16:28:59Z</dcterms:created>
  <dcterms:modified xsi:type="dcterms:W3CDTF">2020-02-11T18:10:46Z</dcterms:modified>
</cp:coreProperties>
</file>