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A18780-1703-4CD3-83C0-2DC4EF07CC5C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C65055-475E-497F-A83A-3373F827A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The Education System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57166"/>
            <a:ext cx="4071934" cy="1163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8604"/>
            <a:ext cx="7772400" cy="4382707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The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tertiary non-university education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post secondary education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The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professional and technical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education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composed of: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-professional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-technical education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-post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secondary education.</a:t>
            </a: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7166"/>
            <a:ext cx="7772400" cy="445414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The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higher education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organized in universities, study academies, institutes, higher studies schools, referred to as higher education institutions or universities, temporarily authorized or certified.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structure of the higher education reflects the principles of the Bologna process: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Bachelor studies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master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• PhD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studies.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Adult education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Adult education includes training programmes at all qualification levels, organized in the public or private sector.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waystobecomearelentlesslear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3429000"/>
            <a:ext cx="2700337" cy="196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7772400" cy="1829761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 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features of the Education System</a:t>
            </a:r>
            <a:b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85860"/>
            <a:ext cx="7772400" cy="352545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   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education system is administered 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at: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national level 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the Ministry of National Education (MEN)</a:t>
            </a:r>
          </a:p>
          <a:p>
            <a:pPr algn="l"/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central level</a:t>
            </a:r>
            <a:r>
              <a:rPr lang="en-US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cooperation with other ministries (e.g. Ministry of Public Finance for financing schools) and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institutional structures subordinated to the Government, and at</a:t>
            </a:r>
          </a:p>
          <a:p>
            <a:pPr algn="l"/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•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local level 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the county school inspectorates, as subordinated local institutions.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/>
          <a:lstStyle/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Ministry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of National Education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organizes and leads the national education system, education, scientific research,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technological development and innovation in partnership with both subordinate institutions and institutions under the coordination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general legal framework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the organization, administration and functioning of the education in Romania is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established by: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the Constitution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the Law of National Education – organic law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ordinary laws and Government ordinances.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/>
          <a:lstStyle/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specific procedures and regulations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established by Government Decisions and orders of the Ministry of National Education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sigla_men_e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357562"/>
            <a:ext cx="6143636" cy="1252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The national educational system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Has an open character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allowing the mobility of pupils, by transfer from a school unit to another school unit, from 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class to another class, from a field of study to another field of study and from a pathway to another pathway.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Has a pluralistic character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(public or private schools, in educational alternative system) and it provides schooling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methods in the oﬃcial state language (the Romanian language), in the native languages of the pupils belonging to the national minorities or in languages of international circulation.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 Romania the education represents a national priority.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national educational system includes authorized or certified public, private and confessional education units. The education institutions are managed by the local authorities.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  <p:pic>
        <p:nvPicPr>
          <p:cNvPr id="3" name="Picture 2" descr="familyconstellationoshocircleschooltala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4214818"/>
            <a:ext cx="3095620" cy="20624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421484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Stages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the Education System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national education system includes the following levels: </a:t>
            </a:r>
            <a:b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Early education (0—6 years) </a:t>
            </a:r>
            <a:b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Early education consisting of: </a:t>
            </a:r>
            <a:b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•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before preschool level (0—3 years) </a:t>
            </a: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•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preschool education (3—6 years)</a:t>
            </a: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which includes: the small group, the middle group and the big group. In public institutions it is free.</a:t>
            </a:r>
            <a:b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Primary education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preparatory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grade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grades 1—4.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Secondary lower education or gymnasium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lower education or gymnasium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includes grades 5—8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secondary superior education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high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school education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includes the high school grades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9-12/13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minimom 3-year professional education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223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The Education System</vt:lpstr>
      <vt:lpstr>      Key features of the Education System   </vt:lpstr>
      <vt:lpstr>Slide 3</vt:lpstr>
      <vt:lpstr>Slide 4</vt:lpstr>
      <vt:lpstr>Slide 5</vt:lpstr>
      <vt:lpstr>Slide 6</vt:lpstr>
      <vt:lpstr>Slide 7</vt:lpstr>
      <vt:lpstr>     Stages of the Education System    The national education system includes the following levels:   Early education (0—6 years)   Early education consisting of:     • the before preschool level (0—3 years)     • the preschool education (3—6 years), which includes: the small group, the middle group and the big group. In public institutions it is free. 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Education System</dc:title>
  <dc:creator>User</dc:creator>
  <cp:lastModifiedBy>User</cp:lastModifiedBy>
  <cp:revision>12</cp:revision>
  <dcterms:created xsi:type="dcterms:W3CDTF">2019-10-24T16:27:21Z</dcterms:created>
  <dcterms:modified xsi:type="dcterms:W3CDTF">2019-10-29T18:56:29Z</dcterms:modified>
</cp:coreProperties>
</file>