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9" r:id="rId3"/>
    <p:sldId id="260" r:id="rId4"/>
    <p:sldId id="261" r:id="rId5"/>
    <p:sldId id="257" r:id="rId6"/>
    <p:sldId id="258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4" r:id="rId21"/>
    <p:sldId id="285" r:id="rId22"/>
    <p:sldId id="275" r:id="rId23"/>
    <p:sldId id="276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photoAlbum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B6709CC-EA44-4961-8022-2063285ECC75}">
          <p14:sldIdLst>
            <p14:sldId id="286"/>
          </p14:sldIdLst>
        </p14:section>
        <p14:section name="Buz Nicholas" id="{3E09ACAA-6E16-4166-ABBB-F6FE548C6FDB}">
          <p14:sldIdLst>
            <p14:sldId id="259"/>
            <p14:sldId id="260"/>
            <p14:sldId id="261"/>
            <p14:sldId id="257"/>
            <p14:sldId id="258"/>
          </p14:sldIdLst>
        </p14:section>
        <p14:section name="Andrei Chioran" id="{5B5228F9-1F9E-4AB1-8C2A-316DCA23FD38}">
          <p14:sldIdLst>
            <p14:sldId id="283"/>
            <p14:sldId id="262"/>
            <p14:sldId id="263"/>
            <p14:sldId id="264"/>
            <p14:sldId id="265"/>
            <p14:sldId id="266"/>
          </p14:sldIdLst>
        </p14:section>
        <p14:section name="Luca Daria" id="{856F8D64-102D-4362-BD78-5B1EBAEFCE17}">
          <p14:sldIdLst>
            <p14:sldId id="267"/>
            <p14:sldId id="268"/>
            <p14:sldId id="269"/>
            <p14:sldId id="270"/>
            <p14:sldId id="271"/>
          </p14:sldIdLst>
        </p14:section>
        <p14:section name="Jidoi George" id="{943A82FD-E6F1-49FB-A41A-1DEEEBF30DA3}">
          <p14:sldIdLst>
            <p14:sldId id="277"/>
            <p14:sldId id="272"/>
            <p14:sldId id="274"/>
            <p14:sldId id="285"/>
            <p14:sldId id="275"/>
            <p14:sldId id="276"/>
          </p14:sldIdLst>
        </p14:section>
        <p14:section name="Tira Mihai" id="{CB64408B-7DB6-4710-86AD-C49C3AEF3BFC}">
          <p14:sldIdLst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: colțuri diagonale rotunjite 6">
            <a:extLst>
              <a:ext uri="{FF2B5EF4-FFF2-40B4-BE49-F238E27FC236}">
                <a16:creationId xmlns:a16="http://schemas.microsoft.com/office/drawing/2014/main" xmlns="" id="{761E400B-837B-4EB6-A71A-8FE18C8D4DEB}"/>
              </a:ext>
            </a:extLst>
          </p:cNvPr>
          <p:cNvSpPr/>
          <p:nvPr userDrawn="1"/>
        </p:nvSpPr>
        <p:spPr>
          <a:xfrm>
            <a:off x="1968954" y="1231506"/>
            <a:ext cx="8254093" cy="439498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791" y="1231506"/>
            <a:ext cx="10318418" cy="4394988"/>
          </a:xfrm>
        </p:spPr>
        <p:txBody>
          <a:bodyPr anchor="ctr">
            <a:noAutofit/>
          </a:bodyPr>
          <a:lstStyle>
            <a:lvl1pPr algn="ctr">
              <a:defRPr sz="7200" spc="800" baseline="0"/>
            </a:lvl1pPr>
          </a:lstStyle>
          <a:p>
            <a:r>
              <a:rPr lang="ro-RO" dirty="0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1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652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739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632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722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76569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56774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08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38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882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396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45670C-17A0-437C-9BB3-8A8E23523E57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E904A3-314B-4CDF-8900-7195C8E4BF33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7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xmlns="" id="{C880E9F5-551F-4079-A41D-A164A989D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11500" dirty="0"/>
              <a:t>MY DAY</a:t>
            </a:r>
          </a:p>
        </p:txBody>
      </p:sp>
      <p:sp>
        <p:nvSpPr>
          <p:cNvPr id="5" name="Subtitlu 4">
            <a:extLst>
              <a:ext uri="{FF2B5EF4-FFF2-40B4-BE49-F238E27FC236}">
                <a16:creationId xmlns:a16="http://schemas.microsoft.com/office/drawing/2014/main" xmlns="" id="{19332EC9-E362-4074-A525-FD549BFDA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ROMANIAN TEAM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AF44E42-54BA-4830-8766-6822CBAA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13256" r="4800" b="15059"/>
          <a:stretch/>
        </p:blipFill>
        <p:spPr bwMode="auto">
          <a:xfrm>
            <a:off x="4750524" y="4409436"/>
            <a:ext cx="269094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840A2FAA-E7FF-4BF0-9EAB-5ED5B87FA5E2}"/>
              </a:ext>
            </a:extLst>
          </p:cNvPr>
          <p:cNvSpPr txBox="1"/>
          <p:nvPr/>
        </p:nvSpPr>
        <p:spPr>
          <a:xfrm>
            <a:off x="2703979" y="1802233"/>
            <a:ext cx="678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Rockwell" panose="02060603020205020403" pitchFamily="18" charset="0"/>
              </a:rPr>
              <a:t>Focus your cameras on Europe</a:t>
            </a:r>
          </a:p>
        </p:txBody>
      </p:sp>
    </p:spTree>
    <p:extLst>
      <p:ext uri="{BB962C8B-B14F-4D97-AF65-F5344CB8AC3E}">
        <p14:creationId xmlns:p14="http://schemas.microsoft.com/office/powerpoint/2010/main" val="353822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5x">
            <a:extLst>
              <a:ext uri="{FF2B5EF4-FFF2-40B4-BE49-F238E27FC236}">
                <a16:creationId xmlns:a16="http://schemas.microsoft.com/office/drawing/2014/main" xmlns="" id="{76A248F8-DC54-4325-A9D8-011205DB1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70">
            <a:off x="1794456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8DE5FCC-79D2-485A-BB4C-DF93E114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23" y="491381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E9FC039E-7C90-4A36-B2E8-E7EE0B8056B0}"/>
              </a:ext>
            </a:extLst>
          </p:cNvPr>
          <p:cNvSpPr txBox="1"/>
          <p:nvPr/>
        </p:nvSpPr>
        <p:spPr>
          <a:xfrm>
            <a:off x="7283739" y="2367171"/>
            <a:ext cx="3300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Playingsoccer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00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8x">
            <a:extLst>
              <a:ext uri="{FF2B5EF4-FFF2-40B4-BE49-F238E27FC236}">
                <a16:creationId xmlns:a16="http://schemas.microsoft.com/office/drawing/2014/main" xmlns="" id="{475DBC91-AF52-4CEA-9B73-3CE7457A5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2911">
            <a:off x="1048136" y="1845625"/>
            <a:ext cx="5629778" cy="31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are 5">
            <a:extLst>
              <a:ext uri="{FF2B5EF4-FFF2-40B4-BE49-F238E27FC236}">
                <a16:creationId xmlns:a16="http://schemas.microsoft.com/office/drawing/2014/main" xmlns="" id="{E4DB7E50-D162-4934-B572-5A56D3073089}"/>
              </a:ext>
            </a:extLst>
          </p:cNvPr>
          <p:cNvGrpSpPr/>
          <p:nvPr/>
        </p:nvGrpSpPr>
        <p:grpSpPr>
          <a:xfrm>
            <a:off x="6096000" y="1882170"/>
            <a:ext cx="4981303" cy="3093660"/>
            <a:chOff x="6096000" y="2644170"/>
            <a:chExt cx="4981303" cy="3093660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F74AD9DB-1BA4-4817-A9E5-04DD2BC12937}"/>
                </a:ext>
              </a:extLst>
            </p:cNvPr>
            <p:cNvSpPr txBox="1"/>
            <p:nvPr/>
          </p:nvSpPr>
          <p:spPr>
            <a:xfrm>
              <a:off x="6096000" y="2644170"/>
              <a:ext cx="49813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Picasso</a:t>
              </a:r>
            </a:p>
          </p:txBody>
        </p:sp>
        <p:grpSp>
          <p:nvGrpSpPr>
            <p:cNvPr id="5" name="Grupare 4">
              <a:extLst>
                <a:ext uri="{FF2B5EF4-FFF2-40B4-BE49-F238E27FC236}">
                  <a16:creationId xmlns:a16="http://schemas.microsoft.com/office/drawing/2014/main" xmlns="" id="{861D786A-C3FF-4C1F-9EAB-22D185066522}"/>
                </a:ext>
              </a:extLst>
            </p:cNvPr>
            <p:cNvGrpSpPr/>
            <p:nvPr/>
          </p:nvGrpSpPr>
          <p:grpSpPr>
            <a:xfrm>
              <a:off x="7062651" y="4213830"/>
              <a:ext cx="3048000" cy="1524000"/>
              <a:chOff x="5860003" y="4086497"/>
              <a:chExt cx="3048000" cy="1524000"/>
            </a:xfrm>
          </p:grpSpPr>
          <p:pic>
            <p:nvPicPr>
              <p:cNvPr id="8194" name="Picture 2">
                <a:extLst>
                  <a:ext uri="{FF2B5EF4-FFF2-40B4-BE49-F238E27FC236}">
                    <a16:creationId xmlns:a16="http://schemas.microsoft.com/office/drawing/2014/main" xmlns="" id="{92F66B18-C80D-444B-A746-8669EBD566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0003" y="4086497"/>
                <a:ext cx="1524000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>
                <a:extLst>
                  <a:ext uri="{FF2B5EF4-FFF2-40B4-BE49-F238E27FC236}">
                    <a16:creationId xmlns:a16="http://schemas.microsoft.com/office/drawing/2014/main" xmlns="" id="{ACD748D0-7E37-449E-8EAD-B641FEC041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4003" y="4086497"/>
                <a:ext cx="1524000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1048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3AE1B4ED-8D92-4E17-BA1D-7C0362F84D93}"/>
              </a:ext>
            </a:extLst>
          </p:cNvPr>
          <p:cNvGrpSpPr/>
          <p:nvPr/>
        </p:nvGrpSpPr>
        <p:grpSpPr>
          <a:xfrm>
            <a:off x="1156171" y="1414661"/>
            <a:ext cx="3592074" cy="4324767"/>
            <a:chOff x="1704811" y="2136337"/>
            <a:chExt cx="3592074" cy="4324767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402ABB0E-3D25-422B-AA54-1357DAD25B2C}"/>
                </a:ext>
              </a:extLst>
            </p:cNvPr>
            <p:cNvSpPr txBox="1"/>
            <p:nvPr/>
          </p:nvSpPr>
          <p:spPr>
            <a:xfrm>
              <a:off x="1704811" y="2136337"/>
              <a:ext cx="3592074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Having some</a:t>
              </a:r>
            </a:p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good time</a:t>
              </a:r>
            </a:p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with my</a:t>
              </a:r>
            </a:p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family!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1B837EF2-B241-48C7-9F51-E4F1182EC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48" y="4937104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FD180810-AAF0-4620-B547-BD8AD3734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11" y="2255175"/>
            <a:ext cx="3159961" cy="418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 descr="9x">
            <a:extLst>
              <a:ext uri="{FF2B5EF4-FFF2-40B4-BE49-F238E27FC236}">
                <a16:creationId xmlns:a16="http://schemas.microsoft.com/office/drawing/2014/main" xmlns="" id="{513108C8-E62D-472F-83BF-A5EFAED4F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77" y="226145"/>
            <a:ext cx="3226734" cy="430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13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374855F5-0C94-4619-BDED-A88AF2203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1885">
            <a:off x="6301189" y="756834"/>
            <a:ext cx="4006243" cy="534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A92EAA78-32FF-40FE-9199-18376891A22E}"/>
              </a:ext>
            </a:extLst>
          </p:cNvPr>
          <p:cNvSpPr txBox="1"/>
          <p:nvPr/>
        </p:nvSpPr>
        <p:spPr>
          <a:xfrm>
            <a:off x="2471084" y="2274837"/>
            <a:ext cx="2569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Daria</a:t>
            </a:r>
          </a:p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Luca</a:t>
            </a:r>
          </a:p>
        </p:txBody>
      </p:sp>
    </p:spTree>
    <p:extLst>
      <p:ext uri="{BB962C8B-B14F-4D97-AF65-F5344CB8AC3E}">
        <p14:creationId xmlns:p14="http://schemas.microsoft.com/office/powerpoint/2010/main" val="219090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2x">
            <a:extLst>
              <a:ext uri="{FF2B5EF4-FFF2-40B4-BE49-F238E27FC236}">
                <a16:creationId xmlns:a16="http://schemas.microsoft.com/office/drawing/2014/main" xmlns="" id="{3D27460B-8448-49BA-9268-59434F27B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305">
            <a:off x="6519539" y="685800"/>
            <a:ext cx="4113213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58F7D955-4B57-4010-9A82-E6C72F1B66A2}"/>
              </a:ext>
            </a:extLst>
          </p:cNvPr>
          <p:cNvSpPr txBox="1"/>
          <p:nvPr/>
        </p:nvSpPr>
        <p:spPr>
          <a:xfrm>
            <a:off x="1956200" y="2136338"/>
            <a:ext cx="33679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enjoy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playing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volleyball!</a:t>
            </a:r>
          </a:p>
        </p:txBody>
      </p:sp>
    </p:spTree>
    <p:extLst>
      <p:ext uri="{BB962C8B-B14F-4D97-AF65-F5344CB8AC3E}">
        <p14:creationId xmlns:p14="http://schemas.microsoft.com/office/powerpoint/2010/main" val="214049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0BC0E8A1-394A-4828-8717-9C5E637B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72" y="193764"/>
            <a:ext cx="6397897" cy="479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F70D96EC-F068-4F01-9EE6-CC3443758125}"/>
              </a:ext>
            </a:extLst>
          </p:cNvPr>
          <p:cNvSpPr txBox="1"/>
          <p:nvPr/>
        </p:nvSpPr>
        <p:spPr>
          <a:xfrm>
            <a:off x="3092189" y="5217686"/>
            <a:ext cx="56352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Training hard for the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championship!</a:t>
            </a:r>
          </a:p>
        </p:txBody>
      </p:sp>
    </p:spTree>
    <p:extLst>
      <p:ext uri="{BB962C8B-B14F-4D97-AF65-F5344CB8AC3E}">
        <p14:creationId xmlns:p14="http://schemas.microsoft.com/office/powerpoint/2010/main" val="157923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4x">
            <a:extLst>
              <a:ext uri="{FF2B5EF4-FFF2-40B4-BE49-F238E27FC236}">
                <a16:creationId xmlns:a16="http://schemas.microsoft.com/office/drawing/2014/main" xmlns="" id="{CF4FF67C-B5CD-452A-B7D3-2E2008CB6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04">
            <a:off x="4587081" y="685799"/>
            <a:ext cx="3017837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A5D23C5B-CCF5-4785-A7D3-64E2EAECCBA1}"/>
              </a:ext>
            </a:extLst>
          </p:cNvPr>
          <p:cNvSpPr txBox="1"/>
          <p:nvPr/>
        </p:nvSpPr>
        <p:spPr>
          <a:xfrm rot="20963096">
            <a:off x="3784704" y="188939"/>
            <a:ext cx="2137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Selfie!</a:t>
            </a:r>
          </a:p>
        </p:txBody>
      </p:sp>
      <p:pic>
        <p:nvPicPr>
          <p:cNvPr id="10244" name="Picture 4" descr="Selfie on Facebook 4.0">
            <a:extLst>
              <a:ext uri="{FF2B5EF4-FFF2-40B4-BE49-F238E27FC236}">
                <a16:creationId xmlns:a16="http://schemas.microsoft.com/office/drawing/2014/main" xmlns="" id="{D78FE621-47FA-4690-8068-7B86148E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04" y="494004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8F1D50D-469E-49FE-B05B-10A43402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933">
            <a:off x="3230879" y="779416"/>
            <a:ext cx="5730241" cy="429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37729DB5-173C-4E4E-8DFE-1AF0C6AF1A7D}"/>
              </a:ext>
            </a:extLst>
          </p:cNvPr>
          <p:cNvGrpSpPr/>
          <p:nvPr/>
        </p:nvGrpSpPr>
        <p:grpSpPr>
          <a:xfrm>
            <a:off x="2212709" y="5611671"/>
            <a:ext cx="7766580" cy="923331"/>
            <a:chOff x="2634343" y="5690048"/>
            <a:chExt cx="7766580" cy="923331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2CF3173D-27F8-4F38-9B06-420E1BED9CD4}"/>
                </a:ext>
              </a:extLst>
            </p:cNvPr>
            <p:cNvSpPr txBox="1"/>
            <p:nvPr/>
          </p:nvSpPr>
          <p:spPr>
            <a:xfrm>
              <a:off x="2634343" y="5690048"/>
              <a:ext cx="68432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We love mountains!</a:t>
              </a:r>
            </a:p>
          </p:txBody>
        </p:sp>
        <p:pic>
          <p:nvPicPr>
            <p:cNvPr id="8196" name="Picture 4" descr="Mountain on Facebook 4.0">
              <a:extLst>
                <a:ext uri="{FF2B5EF4-FFF2-40B4-BE49-F238E27FC236}">
                  <a16:creationId xmlns:a16="http://schemas.microsoft.com/office/drawing/2014/main" xmlns="" id="{E543A99E-B5CA-40F6-A4FD-A3B9C9966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592" y="5690048"/>
              <a:ext cx="923331" cy="92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586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6x">
            <a:extLst>
              <a:ext uri="{FF2B5EF4-FFF2-40B4-BE49-F238E27FC236}">
                <a16:creationId xmlns:a16="http://schemas.microsoft.com/office/drawing/2014/main" xmlns="" id="{3106BA1F-20EE-4CB8-B5A5-5A76F53B8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007">
            <a:off x="6075317" y="1343025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4A0B4FA2-EF75-4051-8DA5-76AB2CFD62D8}"/>
              </a:ext>
            </a:extLst>
          </p:cNvPr>
          <p:cNvSpPr txBox="1"/>
          <p:nvPr/>
        </p:nvSpPr>
        <p:spPr>
          <a:xfrm>
            <a:off x="2054882" y="2274837"/>
            <a:ext cx="34023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George</a:t>
            </a:r>
            <a:endParaRPr lang="en-US" dirty="0"/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Jidoi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03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1x">
            <a:extLst>
              <a:ext uri="{FF2B5EF4-FFF2-40B4-BE49-F238E27FC236}">
                <a16:creationId xmlns:a16="http://schemas.microsoft.com/office/drawing/2014/main" xmlns="" id="{2EA8B67F-0A8B-4BF4-8C6E-6C9D97CEB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1676">
            <a:off x="1055914" y="1314450"/>
            <a:ext cx="563880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EF78E5A2-9B9C-49D5-BFFC-3B9A3DA85E93}"/>
              </a:ext>
            </a:extLst>
          </p:cNvPr>
          <p:cNvGrpSpPr/>
          <p:nvPr/>
        </p:nvGrpSpPr>
        <p:grpSpPr>
          <a:xfrm>
            <a:off x="6757103" y="1512838"/>
            <a:ext cx="4582215" cy="3832324"/>
            <a:chOff x="6844189" y="2066669"/>
            <a:chExt cx="4582215" cy="3832324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57EBCA32-9642-4267-B137-47C5BCD238FD}"/>
                </a:ext>
              </a:extLst>
            </p:cNvPr>
            <p:cNvSpPr txBox="1"/>
            <p:nvPr/>
          </p:nvSpPr>
          <p:spPr>
            <a:xfrm>
              <a:off x="6844189" y="2066669"/>
              <a:ext cx="458221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Making sure</a:t>
              </a:r>
            </a:p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that everything</a:t>
              </a:r>
            </a:p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is clean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35C883FE-0614-4B73-AF36-6FEF8C0BD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296" y="437499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40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6x">
            <a:extLst>
              <a:ext uri="{FF2B5EF4-FFF2-40B4-BE49-F238E27FC236}">
                <a16:creationId xmlns:a16="http://schemas.microsoft.com/office/drawing/2014/main" xmlns="" id="{9CA6E648-51F6-4AFB-9D8D-F99C7D386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463">
            <a:off x="5582653" y="685801"/>
            <a:ext cx="5486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A8D12681-1345-4941-A365-260E48593A97}"/>
              </a:ext>
            </a:extLst>
          </p:cNvPr>
          <p:cNvSpPr txBox="1"/>
          <p:nvPr/>
        </p:nvSpPr>
        <p:spPr>
          <a:xfrm>
            <a:off x="1138983" y="2274837"/>
            <a:ext cx="38972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Nicholas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Buz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31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3x">
            <a:extLst>
              <a:ext uri="{FF2B5EF4-FFF2-40B4-BE49-F238E27FC236}">
                <a16:creationId xmlns:a16="http://schemas.microsoft.com/office/drawing/2014/main" xmlns="" id="{BA7E1D9E-99DE-44D9-A4A0-F7BE88467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670">
            <a:off x="5863861" y="1321594"/>
            <a:ext cx="5619750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04BFD58E-8F50-414F-8A0D-E263C0A7C47C}"/>
              </a:ext>
            </a:extLst>
          </p:cNvPr>
          <p:cNvGrpSpPr/>
          <p:nvPr/>
        </p:nvGrpSpPr>
        <p:grpSpPr>
          <a:xfrm>
            <a:off x="1342321" y="1697504"/>
            <a:ext cx="4300833" cy="3462992"/>
            <a:chOff x="1281361" y="2459504"/>
            <a:chExt cx="4300833" cy="3462992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BCC74416-73A3-411E-95A4-267C02D7A6C9}"/>
                </a:ext>
              </a:extLst>
            </p:cNvPr>
            <p:cNvSpPr txBox="1"/>
            <p:nvPr/>
          </p:nvSpPr>
          <p:spPr>
            <a:xfrm>
              <a:off x="1281361" y="2459504"/>
              <a:ext cx="43008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Riding my</a:t>
              </a:r>
            </a:p>
            <a:p>
              <a:pPr algn="ctr"/>
              <a:r>
                <a:rPr lang="en-US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bike…</a:t>
              </a: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1C85DAF0-70F0-416A-85F3-F59F892D0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777" y="4398496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204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BA7E1D9E-99DE-44D9-A4A0-F7BE88467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238670">
            <a:off x="965880" y="1246622"/>
            <a:ext cx="4918145" cy="368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2CAD2DE8-E0E4-461B-85EF-EF330D6C7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82011">
            <a:off x="6463470" y="1250412"/>
            <a:ext cx="4938293" cy="370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F8E2C271-0C7D-47D0-8586-F4BBCDE92655}"/>
              </a:ext>
            </a:extLst>
          </p:cNvPr>
          <p:cNvSpPr txBox="1"/>
          <p:nvPr/>
        </p:nvSpPr>
        <p:spPr>
          <a:xfrm>
            <a:off x="2094032" y="5894460"/>
            <a:ext cx="800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Hobbies and best friends</a:t>
            </a:r>
          </a:p>
        </p:txBody>
      </p:sp>
    </p:spTree>
    <p:extLst>
      <p:ext uri="{BB962C8B-B14F-4D97-AF65-F5344CB8AC3E}">
        <p14:creationId xmlns:p14="http://schemas.microsoft.com/office/powerpoint/2010/main" val="179936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4x">
            <a:extLst>
              <a:ext uri="{FF2B5EF4-FFF2-40B4-BE49-F238E27FC236}">
                <a16:creationId xmlns:a16="http://schemas.microsoft.com/office/drawing/2014/main" xmlns="" id="{270A1F0A-4609-47A6-B8BF-820C0825D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47">
            <a:off x="1981200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0515BD52-9E17-4463-93B2-4B31613E315E}"/>
              </a:ext>
            </a:extLst>
          </p:cNvPr>
          <p:cNvGrpSpPr/>
          <p:nvPr/>
        </p:nvGrpSpPr>
        <p:grpSpPr>
          <a:xfrm>
            <a:off x="7382439" y="1835560"/>
            <a:ext cx="3279296" cy="3186880"/>
            <a:chOff x="7277935" y="2322735"/>
            <a:chExt cx="3279296" cy="3186880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767BF42A-7BD9-4436-BC85-B06149954111}"/>
                </a:ext>
              </a:extLst>
            </p:cNvPr>
            <p:cNvSpPr txBox="1"/>
            <p:nvPr/>
          </p:nvSpPr>
          <p:spPr>
            <a:xfrm>
              <a:off x="7277935" y="2322735"/>
              <a:ext cx="32792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Doing my</a:t>
              </a:r>
            </a:p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homework</a:t>
              </a: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30632500-3A6E-46F9-9E94-9412F97F1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583" y="3985615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281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5x">
            <a:extLst>
              <a:ext uri="{FF2B5EF4-FFF2-40B4-BE49-F238E27FC236}">
                <a16:creationId xmlns:a16="http://schemas.microsoft.com/office/drawing/2014/main" xmlns="" id="{3E0E67B1-F3EA-4805-8E8F-18D5E332A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288">
            <a:off x="6035220" y="746211"/>
            <a:ext cx="4632779" cy="536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EC5045D2-5F85-4FE2-8EB2-D1E06970350C}"/>
              </a:ext>
            </a:extLst>
          </p:cNvPr>
          <p:cNvGrpSpPr/>
          <p:nvPr/>
        </p:nvGrpSpPr>
        <p:grpSpPr>
          <a:xfrm>
            <a:off x="1937657" y="2667000"/>
            <a:ext cx="3048000" cy="1524000"/>
            <a:chOff x="2416628" y="2579914"/>
            <a:chExt cx="3048000" cy="1524000"/>
          </a:xfrm>
        </p:grpSpPr>
        <p:pic>
          <p:nvPicPr>
            <p:cNvPr id="3074" name="Picture 2" descr="Guitar on Facebook 4.0">
              <a:extLst>
                <a:ext uri="{FF2B5EF4-FFF2-40B4-BE49-F238E27FC236}">
                  <a16:creationId xmlns:a16="http://schemas.microsoft.com/office/drawing/2014/main" xmlns="" id="{42B07DE2-26CA-4158-8468-5787325E0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628" y="2579914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Musical Notes on Facebook 4.0">
              <a:extLst>
                <a:ext uri="{FF2B5EF4-FFF2-40B4-BE49-F238E27FC236}">
                  <a16:creationId xmlns:a16="http://schemas.microsoft.com/office/drawing/2014/main" xmlns="" id="{9C342CCA-0606-40AB-A4E1-715FF7C9F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628" y="2579914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468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2x">
            <a:extLst>
              <a:ext uri="{FF2B5EF4-FFF2-40B4-BE49-F238E27FC236}">
                <a16:creationId xmlns:a16="http://schemas.microsoft.com/office/drawing/2014/main" xmlns="" id="{1036B516-E9D4-44ED-82EF-97C2F5AFA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937">
            <a:off x="3900708" y="591388"/>
            <a:ext cx="4256417" cy="567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E1560B4C-F372-4DF4-991C-53B3B398F792}"/>
              </a:ext>
            </a:extLst>
          </p:cNvPr>
          <p:cNvSpPr txBox="1"/>
          <p:nvPr/>
        </p:nvSpPr>
        <p:spPr>
          <a:xfrm>
            <a:off x="1257114" y="1343020"/>
            <a:ext cx="2569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Mihai</a:t>
            </a:r>
          </a:p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Tira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EE26E840-64FD-479B-90E7-6378499DAD20}"/>
              </a:ext>
            </a:extLst>
          </p:cNvPr>
          <p:cNvSpPr txBox="1"/>
          <p:nvPr/>
        </p:nvSpPr>
        <p:spPr>
          <a:xfrm>
            <a:off x="8499566" y="4058750"/>
            <a:ext cx="269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With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pathfinders</a:t>
            </a:r>
          </a:p>
        </p:txBody>
      </p:sp>
    </p:spTree>
    <p:extLst>
      <p:ext uri="{BB962C8B-B14F-4D97-AF65-F5344CB8AC3E}">
        <p14:creationId xmlns:p14="http://schemas.microsoft.com/office/powerpoint/2010/main" val="4017307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3x">
            <a:extLst>
              <a:ext uri="{FF2B5EF4-FFF2-40B4-BE49-F238E27FC236}">
                <a16:creationId xmlns:a16="http://schemas.microsoft.com/office/drawing/2014/main" xmlns="" id="{47312FBD-B24C-482F-8ED9-4CD35D257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472">
            <a:off x="2643052" y="839288"/>
            <a:ext cx="6905897" cy="517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67D11A4-0D25-4111-AEA9-A548A997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97" y="497856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3A416E4-706E-47C3-A74F-EBC0F96A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5" y="18611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75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4x">
            <a:extLst>
              <a:ext uri="{FF2B5EF4-FFF2-40B4-BE49-F238E27FC236}">
                <a16:creationId xmlns:a16="http://schemas.microsoft.com/office/drawing/2014/main" xmlns="" id="{98F03A03-6C87-4EDF-AA56-EB46CE7C0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7">
            <a:off x="6574971" y="685800"/>
            <a:ext cx="4125913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48503626-5225-49F4-B217-554F9743AF3E}"/>
              </a:ext>
            </a:extLst>
          </p:cNvPr>
          <p:cNvSpPr txBox="1"/>
          <p:nvPr/>
        </p:nvSpPr>
        <p:spPr>
          <a:xfrm>
            <a:off x="1580604" y="1905506"/>
            <a:ext cx="4125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Having some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good time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with my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friends!</a:t>
            </a:r>
          </a:p>
        </p:txBody>
      </p:sp>
    </p:spTree>
    <p:extLst>
      <p:ext uri="{BB962C8B-B14F-4D97-AF65-F5344CB8AC3E}">
        <p14:creationId xmlns:p14="http://schemas.microsoft.com/office/powerpoint/2010/main" val="248882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5x">
            <a:extLst>
              <a:ext uri="{FF2B5EF4-FFF2-40B4-BE49-F238E27FC236}">
                <a16:creationId xmlns:a16="http://schemas.microsoft.com/office/drawing/2014/main" xmlns="" id="{773A7C38-644B-47A2-A053-225647C0A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411">
            <a:off x="1614067" y="1158884"/>
            <a:ext cx="4458391" cy="334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DCD302CA-428F-41E5-8A81-36B4D59FA14C}"/>
              </a:ext>
            </a:extLst>
          </p:cNvPr>
          <p:cNvSpPr txBox="1"/>
          <p:nvPr/>
        </p:nvSpPr>
        <p:spPr>
          <a:xfrm>
            <a:off x="1667689" y="5563923"/>
            <a:ext cx="795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Playing some Chopin</a:t>
            </a:r>
          </a:p>
        </p:txBody>
      </p:sp>
      <p:pic>
        <p:nvPicPr>
          <p:cNvPr id="5122" name="Picture 2" descr="Musical Keyboard on Facebook 4.0">
            <a:extLst>
              <a:ext uri="{FF2B5EF4-FFF2-40B4-BE49-F238E27FC236}">
                <a16:creationId xmlns:a16="http://schemas.microsoft.com/office/drawing/2014/main" xmlns="" id="{245A3271-E1F6-4072-97A8-6B9B3F57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47" y="5609993"/>
            <a:ext cx="738856" cy="7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2716FDB5-3104-4E15-99BE-0B651B345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402">
            <a:off x="5974797" y="995448"/>
            <a:ext cx="4894217" cy="367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54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6x">
            <a:extLst>
              <a:ext uri="{FF2B5EF4-FFF2-40B4-BE49-F238E27FC236}">
                <a16:creationId xmlns:a16="http://schemas.microsoft.com/office/drawing/2014/main" xmlns="" id="{F14B1D6E-1124-485A-83F8-0BA91FD3B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645">
            <a:off x="1536979" y="1303300"/>
            <a:ext cx="5668535" cy="425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are 1">
            <a:extLst>
              <a:ext uri="{FF2B5EF4-FFF2-40B4-BE49-F238E27FC236}">
                <a16:creationId xmlns:a16="http://schemas.microsoft.com/office/drawing/2014/main" xmlns="" id="{F3153F68-852E-4CAD-B6BB-5C4993BFE73B}"/>
              </a:ext>
            </a:extLst>
          </p:cNvPr>
          <p:cNvGrpSpPr/>
          <p:nvPr/>
        </p:nvGrpSpPr>
        <p:grpSpPr>
          <a:xfrm>
            <a:off x="7972907" y="1660884"/>
            <a:ext cx="3108543" cy="3400974"/>
            <a:chOff x="8033867" y="2192106"/>
            <a:chExt cx="3108543" cy="3400974"/>
          </a:xfrm>
        </p:grpSpPr>
        <p:pic>
          <p:nvPicPr>
            <p:cNvPr id="6146" name="Picture 2" descr="Drum on Facebook 4.0">
              <a:extLst>
                <a:ext uri="{FF2B5EF4-FFF2-40B4-BE49-F238E27FC236}">
                  <a16:creationId xmlns:a16="http://schemas.microsoft.com/office/drawing/2014/main" xmlns="" id="{DFAF7BD1-E248-4086-898A-2974C66E7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138" y="4069080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EA42D89C-6089-4E3F-8D42-D9CB14C511EF}"/>
                </a:ext>
              </a:extLst>
            </p:cNvPr>
            <p:cNvSpPr txBox="1"/>
            <p:nvPr/>
          </p:nvSpPr>
          <p:spPr>
            <a:xfrm>
              <a:off x="8033867" y="2192106"/>
              <a:ext cx="31085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Drummer</a:t>
              </a:r>
            </a:p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85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8x">
            <a:extLst>
              <a:ext uri="{FF2B5EF4-FFF2-40B4-BE49-F238E27FC236}">
                <a16:creationId xmlns:a16="http://schemas.microsoft.com/office/drawing/2014/main" xmlns="" id="{5E553B39-8E95-4469-A93F-1AFB91159C5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320">
            <a:off x="6545180" y="589914"/>
            <a:ext cx="3465094" cy="567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xmlns="" id="{AC6A9F37-3DCD-42EB-9B70-2BB6FA4F30A0}"/>
              </a:ext>
            </a:extLst>
          </p:cNvPr>
          <p:cNvGrpSpPr/>
          <p:nvPr/>
        </p:nvGrpSpPr>
        <p:grpSpPr>
          <a:xfrm>
            <a:off x="1792508" y="958840"/>
            <a:ext cx="3845605" cy="4940320"/>
            <a:chOff x="1801217" y="1720840"/>
            <a:chExt cx="3845605" cy="4940320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24BBB3DE-2BFA-4ECE-B909-19888C92A705}"/>
                </a:ext>
              </a:extLst>
            </p:cNvPr>
            <p:cNvSpPr txBox="1"/>
            <p:nvPr/>
          </p:nvSpPr>
          <p:spPr>
            <a:xfrm>
              <a:off x="1801217" y="1720840"/>
              <a:ext cx="3845605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Riding 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bike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in my 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hometown!</a:t>
              </a:r>
              <a:endParaRPr lang="ro-R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xmlns="" id="{F9AC9752-B692-4EB1-B43C-F62727984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019" y="5137160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183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9x">
            <a:extLst>
              <a:ext uri="{FF2B5EF4-FFF2-40B4-BE49-F238E27FC236}">
                <a16:creationId xmlns:a16="http://schemas.microsoft.com/office/drawing/2014/main" xmlns="" id="{DC19B267-8AE7-443C-8821-C548DB1F44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9109">
            <a:off x="1237999" y="1289446"/>
            <a:ext cx="5705475" cy="427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xmlns="" id="{CF608B90-003A-4767-A3BC-3BD45253F5CA}"/>
              </a:ext>
            </a:extLst>
          </p:cNvPr>
          <p:cNvGrpSpPr/>
          <p:nvPr/>
        </p:nvGrpSpPr>
        <p:grpSpPr>
          <a:xfrm>
            <a:off x="6588896" y="1235838"/>
            <a:ext cx="5075089" cy="4386322"/>
            <a:chOff x="6571479" y="1997839"/>
            <a:chExt cx="5075089" cy="4386322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99F43CF7-0A20-495E-A251-4A0C3D79973C}"/>
                </a:ext>
              </a:extLst>
            </p:cNvPr>
            <p:cNvSpPr txBox="1"/>
            <p:nvPr/>
          </p:nvSpPr>
          <p:spPr>
            <a:xfrm>
              <a:off x="6571479" y="1997839"/>
              <a:ext cx="507508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The next </a:t>
              </a:r>
            </a:p>
            <a:p>
              <a:pPr algn="ctr"/>
              <a:r>
                <a:rPr lang="en-US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winner of</a:t>
              </a:r>
            </a:p>
            <a:p>
              <a:pPr algn="ctr"/>
              <a:r>
                <a:rPr lang="en-US" sz="6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Masterchef</a:t>
              </a:r>
              <a:r>
                <a:rPr lang="en-US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!</a:t>
              </a:r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xmlns="" id="{A42D2A2C-A19B-4999-8C13-9A95EF6EF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023" y="4860161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007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2x">
            <a:extLst>
              <a:ext uri="{FF2B5EF4-FFF2-40B4-BE49-F238E27FC236}">
                <a16:creationId xmlns:a16="http://schemas.microsoft.com/office/drawing/2014/main" xmlns="" id="{43F389FA-380B-487B-8B9A-F7D34B32F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820">
            <a:off x="5733505" y="1315266"/>
            <a:ext cx="5636623" cy="422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xmlns="" id="{1013FAFB-94C1-4D6C-98E5-30302ECAA496}"/>
              </a:ext>
            </a:extLst>
          </p:cNvPr>
          <p:cNvGrpSpPr/>
          <p:nvPr/>
        </p:nvGrpSpPr>
        <p:grpSpPr>
          <a:xfrm>
            <a:off x="2131074" y="1374337"/>
            <a:ext cx="2959465" cy="4109323"/>
            <a:chOff x="2244286" y="1720840"/>
            <a:chExt cx="2959465" cy="4109323"/>
          </a:xfrm>
        </p:grpSpPr>
        <p:sp>
          <p:nvSpPr>
            <p:cNvPr id="4" name="CasetăText 3">
              <a:extLst>
                <a:ext uri="{FF2B5EF4-FFF2-40B4-BE49-F238E27FC236}">
                  <a16:creationId xmlns:a16="http://schemas.microsoft.com/office/drawing/2014/main" xmlns="" id="{FBD0A7C6-6586-41DF-8729-C8D61E995D55}"/>
                </a:ext>
              </a:extLst>
            </p:cNvPr>
            <p:cNvSpPr txBox="1"/>
            <p:nvPr/>
          </p:nvSpPr>
          <p:spPr>
            <a:xfrm>
              <a:off x="2244286" y="1720840"/>
              <a:ext cx="2959465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Playing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Some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games…</a:t>
              </a: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xmlns="" id="{75E875A9-A51F-4CAF-A353-63FD140E6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018" y="430616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09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5x">
            <a:extLst>
              <a:ext uri="{FF2B5EF4-FFF2-40B4-BE49-F238E27FC236}">
                <a16:creationId xmlns:a16="http://schemas.microsoft.com/office/drawing/2014/main" xmlns="" id="{B190AF25-14CA-47C0-B830-52A02D59E4C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61754">
            <a:off x="1896931" y="782611"/>
            <a:ext cx="4020639" cy="529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upare 4">
            <a:extLst>
              <a:ext uri="{FF2B5EF4-FFF2-40B4-BE49-F238E27FC236}">
                <a16:creationId xmlns:a16="http://schemas.microsoft.com/office/drawing/2014/main" xmlns="" id="{95A0684B-8D69-4545-B82E-C81257DC6DFB}"/>
              </a:ext>
            </a:extLst>
          </p:cNvPr>
          <p:cNvGrpSpPr/>
          <p:nvPr/>
        </p:nvGrpSpPr>
        <p:grpSpPr>
          <a:xfrm>
            <a:off x="7152698" y="1380307"/>
            <a:ext cx="3573351" cy="4097384"/>
            <a:chOff x="6900149" y="1380308"/>
            <a:chExt cx="3573351" cy="409738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D53414A2-D087-4249-9DC5-355D496DE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407" y="4010298"/>
              <a:ext cx="1467394" cy="146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tăText 5">
              <a:extLst>
                <a:ext uri="{FF2B5EF4-FFF2-40B4-BE49-F238E27FC236}">
                  <a16:creationId xmlns:a16="http://schemas.microsoft.com/office/drawing/2014/main" xmlns="" id="{C84BAA89-79C8-46C1-B389-F83075420564}"/>
                </a:ext>
              </a:extLst>
            </p:cNvPr>
            <p:cNvSpPr txBox="1"/>
            <p:nvPr/>
          </p:nvSpPr>
          <p:spPr>
            <a:xfrm>
              <a:off x="6900149" y="1380308"/>
              <a:ext cx="357335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 good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example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of courage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403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902978F5-FB07-44CD-B929-091F31181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2219">
            <a:off x="6597948" y="605900"/>
            <a:ext cx="4200272" cy="56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FBF1EB4C-506D-40CA-A1AD-99DA986C1F04}"/>
              </a:ext>
            </a:extLst>
          </p:cNvPr>
          <p:cNvSpPr txBox="1"/>
          <p:nvPr/>
        </p:nvSpPr>
        <p:spPr>
          <a:xfrm>
            <a:off x="1918048" y="2274837"/>
            <a:ext cx="36760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Andrei</a:t>
            </a: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Chioran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94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2x">
            <a:extLst>
              <a:ext uri="{FF2B5EF4-FFF2-40B4-BE49-F238E27FC236}">
                <a16:creationId xmlns:a16="http://schemas.microsoft.com/office/drawing/2014/main" xmlns="" id="{902978F5-FB07-44CD-B929-091F31181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2283">
            <a:off x="5553614" y="1797871"/>
            <a:ext cx="5799568" cy="326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FBF1EB4C-506D-40CA-A1AD-99DA986C1F04}"/>
              </a:ext>
            </a:extLst>
          </p:cNvPr>
          <p:cNvSpPr txBox="1"/>
          <p:nvPr/>
        </p:nvSpPr>
        <p:spPr>
          <a:xfrm>
            <a:off x="1717686" y="1536173"/>
            <a:ext cx="43783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When I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want to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surprise my</a:t>
            </a: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mom!</a:t>
            </a:r>
          </a:p>
        </p:txBody>
      </p:sp>
    </p:spTree>
    <p:extLst>
      <p:ext uri="{BB962C8B-B14F-4D97-AF65-F5344CB8AC3E}">
        <p14:creationId xmlns:p14="http://schemas.microsoft.com/office/powerpoint/2010/main" val="351600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3x">
            <a:extLst>
              <a:ext uri="{FF2B5EF4-FFF2-40B4-BE49-F238E27FC236}">
                <a16:creationId xmlns:a16="http://schemas.microsoft.com/office/drawing/2014/main" xmlns="" id="{21522A53-F333-48EE-B775-CE4BBD999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0">
            <a:off x="2114005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upare 3">
            <a:extLst>
              <a:ext uri="{FF2B5EF4-FFF2-40B4-BE49-F238E27FC236}">
                <a16:creationId xmlns:a16="http://schemas.microsoft.com/office/drawing/2014/main" xmlns="" id="{B62E7573-CFFD-472E-9AD4-2F6B70A091B8}"/>
              </a:ext>
            </a:extLst>
          </p:cNvPr>
          <p:cNvGrpSpPr/>
          <p:nvPr/>
        </p:nvGrpSpPr>
        <p:grpSpPr>
          <a:xfrm>
            <a:off x="7127664" y="1374338"/>
            <a:ext cx="3579826" cy="4109323"/>
            <a:chOff x="7127664" y="1065746"/>
            <a:chExt cx="3579826" cy="410932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xmlns="" id="{4AB7130D-E68E-47C6-8B57-0F7F1D437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577" y="3651069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tăText 4">
              <a:extLst>
                <a:ext uri="{FF2B5EF4-FFF2-40B4-BE49-F238E27FC236}">
                  <a16:creationId xmlns:a16="http://schemas.microsoft.com/office/drawing/2014/main" xmlns="" id="{83CC4411-5FF4-485B-9FEE-BE5BCF76B964}"/>
                </a:ext>
              </a:extLst>
            </p:cNvPr>
            <p:cNvSpPr txBox="1"/>
            <p:nvPr/>
          </p:nvSpPr>
          <p:spPr>
            <a:xfrm>
              <a:off x="7127664" y="1065746"/>
              <a:ext cx="357982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Studying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and</a:t>
              </a:r>
            </a:p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studying…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393786"/>
      </p:ext>
    </p:extLst>
  </p:cSld>
  <p:clrMapOvr>
    <a:masterClrMapping/>
  </p:clrMapOvr>
</p:sld>
</file>

<file path=ppt/theme/theme1.xml><?xml version="1.0" encoding="utf-8"?>
<a:theme xmlns:a="http://schemas.openxmlformats.org/drawingml/2006/main" name="Ecuson">
  <a:themeElements>
    <a:clrScheme name="Ecuson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Ecuson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cuso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Ecuson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ppt/theme/themeOverride2.xml><?xml version="1.0" encoding="utf-8"?>
<a:themeOverride xmlns:a="http://schemas.openxmlformats.org/drawingml/2006/main">
  <a:clrScheme name="Ecuson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ppt/theme/themeOverride3.xml><?xml version="1.0" encoding="utf-8"?>
<a:themeOverride xmlns:a="http://schemas.openxmlformats.org/drawingml/2006/main">
  <a:clrScheme name="Ecuson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112</Words>
  <Application>Microsoft Office PowerPoint</Application>
  <PresentationFormat>Custom</PresentationFormat>
  <Paragraphs>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Ecuson</vt:lpstr>
      <vt:lpstr>MY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DAY</dc:title>
  <dc:creator>Noire A</dc:creator>
  <cp:lastModifiedBy>Becky</cp:lastModifiedBy>
  <cp:revision>24</cp:revision>
  <dcterms:created xsi:type="dcterms:W3CDTF">2019-11-27T05:54:53Z</dcterms:created>
  <dcterms:modified xsi:type="dcterms:W3CDTF">2020-01-26T11:26:26Z</dcterms:modified>
</cp:coreProperties>
</file>