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6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8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7388E-E593-4789-9490-FA4639D874D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EF131-6249-47B3-941B-9F40541A07C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6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4AE6D-BFC1-4844-91FD-3EFE3986B99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5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64172-267E-4FBB-92EC-458550A8EE75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2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C2E88-8B15-4D69-80EA-83871D1EA92F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5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9B7CF-E6DB-464A-97B3-63832D5453F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5B267-BC35-40D7-8D31-DED5660F527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3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9B5DE-85B9-4970-9188-C24721F2E2FA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4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9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72ACB-7B4D-4CC7-97F8-5EF0D0E75EAF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6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EDCE7-D3A8-4A9E-BEDB-B139CDFF04F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60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38E25-387F-4223-997D-15E718A8685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4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6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5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5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8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8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8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A5AD-8443-41F5-AF60-E2553B7DC332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6FA8-F94F-4DE2-B3D5-0B258AF1A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4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510F3-788F-4E55-822F-B92C2818923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9661" y="279133"/>
            <a:ext cx="305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Computer lab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B5554-C827-46A5-AD77-05BC5FB2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6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A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666E2D-A8B4-4F47-B276-8BBDF08AB8C7}"/>
              </a:ext>
            </a:extLst>
          </p:cNvPr>
          <p:cNvSpPr txBox="1"/>
          <p:nvPr/>
        </p:nvSpPr>
        <p:spPr>
          <a:xfrm>
            <a:off x="3049138" y="1536174"/>
            <a:ext cx="60937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CONFERENCES HELD IN OUR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9D661-EC0B-457B-8A14-82BD45180A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65315" cy="981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8628A-EEFE-4039-B201-319B46066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1" y="6182436"/>
            <a:ext cx="1004534" cy="675564"/>
          </a:xfrm>
          <a:prstGeom prst="rect">
            <a:avLst/>
          </a:prstGeom>
        </p:spPr>
      </p:pic>
      <p:pic>
        <p:nvPicPr>
          <p:cNvPr id="2050" name="Picture 2" descr="TED Talks Nedir? En İyi 3 TEDx Videosu - Amfiweb">
            <a:extLst>
              <a:ext uri="{FF2B5EF4-FFF2-40B4-BE49-F238E27FC236}">
                <a16:creationId xmlns:a16="http://schemas.microsoft.com/office/drawing/2014/main" id="{1DF29CBA-E1BD-4783-AD60-D9997B8D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8340" y="0"/>
            <a:ext cx="1013660" cy="6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EF703-9031-4175-86A9-0C706DB6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81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398781" y="198190"/>
            <a:ext cx="76296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		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que" pitchFamily="50" charset="0"/>
                <a:ea typeface="+mn-ea"/>
                <a:cs typeface="+mn-cs"/>
              </a:rPr>
              <a:t>EKIN JMUN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que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(Junior Model United Nations)</a:t>
            </a:r>
          </a:p>
        </p:txBody>
      </p:sp>
      <p:pic>
        <p:nvPicPr>
          <p:cNvPr id="1030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9C0C99E0-0559-45F9-B7C5-207C2C75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8551">
            <a:off x="1030002" y="2153285"/>
            <a:ext cx="4344760" cy="32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5D6655D-65CB-4062-BFFE-2EFCA647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7901">
            <a:off x="1408072" y="2466201"/>
            <a:ext cx="3519668" cy="24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FB4A59DC-8C17-4168-9A17-DA3886F3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5421">
            <a:off x="7537808" y="1744980"/>
            <a:ext cx="4271668" cy="32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149E81E-0525-42CC-ADE4-3995C61A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5346">
            <a:off x="7885210" y="2117522"/>
            <a:ext cx="3441605" cy="23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14D9C6AA-6AFA-4CB0-9379-711F9544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1038">
            <a:off x="1895101" y="2944391"/>
            <a:ext cx="3864469" cy="29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4EF7775D-79A2-4816-9D64-2A5EF99D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225">
            <a:off x="7447715" y="2250819"/>
            <a:ext cx="4203175" cy="31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8928ADB-61AC-49D1-A67F-D8BB82CF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3189">
            <a:off x="7849847" y="2670885"/>
            <a:ext cx="3433780" cy="2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67C4F683-7938-4B6D-92F7-EDA8D1CC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2768">
            <a:off x="2260009" y="3323961"/>
            <a:ext cx="3166138" cy="21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ECBE96FA-DC2C-4703-8720-DF4F27E8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296" y="2192961"/>
            <a:ext cx="5909985" cy="44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578A41D3-0079-4593-987A-77CCB53D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944" y="2782618"/>
            <a:ext cx="4738687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CD636-B7F8-4A4E-8734-F452C21B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54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398781" y="198190"/>
            <a:ext cx="76296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		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ominique" pitchFamily="50" charset="0"/>
                <a:ea typeface="+mn-ea"/>
                <a:cs typeface="+mn-cs"/>
              </a:rPr>
              <a:t>FPS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que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    (FUTURE PROBLEM SOLVING)</a:t>
            </a:r>
          </a:p>
        </p:txBody>
      </p:sp>
      <p:pic>
        <p:nvPicPr>
          <p:cNvPr id="1030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9C0C99E0-0559-45F9-B7C5-207C2C75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8551">
            <a:off x="585045" y="2213255"/>
            <a:ext cx="4344760" cy="32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FB4A59DC-8C17-4168-9A17-DA3886F3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5421">
            <a:off x="7537808" y="1744980"/>
            <a:ext cx="4271668" cy="32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7E46AF5-2AFB-4671-864D-C8EB10C9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9917">
            <a:off x="958613" y="2656357"/>
            <a:ext cx="3601608" cy="24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ECBE96FA-DC2C-4703-8720-DF4F27E8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41336">
            <a:off x="664820" y="2794333"/>
            <a:ext cx="4297887" cy="32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A8777E6-33B2-4D9F-91E7-083AE979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31334">
            <a:off x="1109019" y="3171863"/>
            <a:ext cx="3426310" cy="25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39AA521-739A-44E7-B53E-3DBB56CDA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75201">
            <a:off x="7972031" y="2145492"/>
            <a:ext cx="3459905" cy="23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4EF7775D-79A2-4816-9D64-2A5EF99D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225">
            <a:off x="7428521" y="2596554"/>
            <a:ext cx="4203175" cy="31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15F967C-4B18-4EF2-824C-A4F69CDB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839">
            <a:off x="7864868" y="3000204"/>
            <a:ext cx="3335811" cy="23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14D9C6AA-6AFA-4CB0-9379-711F9544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80" y="2723188"/>
            <a:ext cx="5259818" cy="39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F355C3D-59C8-4AA5-82C5-C2EB0D32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465" y="3264477"/>
            <a:ext cx="4242000" cy="28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4A742-8303-4F0C-8CEB-DAB9FD41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8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398781" y="198190"/>
            <a:ext cx="7629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		 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TedX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que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    </a:t>
            </a:r>
          </a:p>
        </p:txBody>
      </p:sp>
      <p:pic>
        <p:nvPicPr>
          <p:cNvPr id="1042" name="Picture 18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4EF7775D-79A2-4816-9D64-2A5EF99D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225">
            <a:off x="1997007" y="1607457"/>
            <a:ext cx="7435740" cy="43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kin Koleji, TEDx ile ‘Neden’ sorusunu sordu">
            <a:extLst>
              <a:ext uri="{FF2B5EF4-FFF2-40B4-BE49-F238E27FC236}">
                <a16:creationId xmlns:a16="http://schemas.microsoft.com/office/drawing/2014/main" id="{5055FE59-81D6-4182-B597-B09AF7F2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9568">
            <a:off x="2436656" y="1999818"/>
            <a:ext cx="6666074" cy="37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423CD6-66AD-4FC0-A030-3C804876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1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976942" y="271564"/>
            <a:ext cx="7629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	   CHILDREN’S CONGRESS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que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    </a:t>
            </a:r>
          </a:p>
        </p:txBody>
      </p:sp>
      <p:pic>
        <p:nvPicPr>
          <p:cNvPr id="1030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9C0C99E0-0559-45F9-B7C5-207C2C75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098" y="1525542"/>
            <a:ext cx="7264533" cy="46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ge Haberleri - Çocuklardan iklim krizine çözüm - Ege Haberleri">
            <a:extLst>
              <a:ext uri="{FF2B5EF4-FFF2-40B4-BE49-F238E27FC236}">
                <a16:creationId xmlns:a16="http://schemas.microsoft.com/office/drawing/2014/main" id="{761DD3BC-76C6-414B-A41F-82FE1D09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624" y="1910686"/>
            <a:ext cx="6164751" cy="37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4F90B-0E76-46D3-A21A-4E1AF9ED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0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525647" y="214468"/>
            <a:ext cx="7629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   OUR ACHIEVEMENTS IN SPORT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ominique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    </a:t>
            </a:r>
          </a:p>
        </p:txBody>
      </p:sp>
      <p:pic>
        <p:nvPicPr>
          <p:cNvPr id="1030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9C0C99E0-0559-45F9-B7C5-207C2C75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8551">
            <a:off x="490217" y="1822698"/>
            <a:ext cx="4909124" cy="37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FB4A59DC-8C17-4168-9A17-DA3886F3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5421">
            <a:off x="6484180" y="2048675"/>
            <a:ext cx="5371344" cy="30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3E56D-F9FE-4C79-902D-76959A21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735D9-23B6-41C7-9661-240890D76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9226">
            <a:off x="998177" y="2326523"/>
            <a:ext cx="3899150" cy="275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8DE9D-4A79-40FE-8EAF-AE8DBDC3D1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71556">
            <a:off x="6953616" y="2355544"/>
            <a:ext cx="4341629" cy="2402748"/>
          </a:xfrm>
          <a:prstGeom prst="rect">
            <a:avLst/>
          </a:prstGeom>
        </p:spPr>
      </p:pic>
      <p:pic>
        <p:nvPicPr>
          <p:cNvPr id="3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CE5CD1EA-BA67-40EC-985A-A8F53F2C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3744">
            <a:off x="1682363" y="1847157"/>
            <a:ext cx="4909124" cy="37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4C8A8E4-8D77-46F6-B651-70D3696897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3C76A-52BE-4DA1-A405-4F4DAD571F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9638">
            <a:off x="2166033" y="2318947"/>
            <a:ext cx="4000018" cy="2735439"/>
          </a:xfrm>
          <a:prstGeom prst="rect">
            <a:avLst/>
          </a:prstGeom>
        </p:spPr>
      </p:pic>
      <p:pic>
        <p:nvPicPr>
          <p:cNvPr id="14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789CE9C6-D228-49E4-9F92-E8B372F3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5862">
            <a:off x="690134" y="2603892"/>
            <a:ext cx="5106913" cy="39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ack White Border Frame Transparent PNG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22DB0215-2D8A-45E1-A86E-E6E5D1FE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5624">
            <a:off x="6913938" y="1806850"/>
            <a:ext cx="4271397" cy="31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EE4BA805-9801-4DAE-847B-7B9D3128E5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B23067-5707-4B66-9D98-00854CC864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862">
            <a:off x="1042157" y="3072603"/>
            <a:ext cx="4233435" cy="3175076"/>
          </a:xfrm>
          <a:prstGeom prst="rect">
            <a:avLst/>
          </a:prstGeom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2AB950C0-F2A3-4C51-95AE-1DDDFC67B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CD3BA0-A805-494B-9755-E6F166FC13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8268">
            <a:off x="7398806" y="2200369"/>
            <a:ext cx="3357503" cy="2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s://im0-tub-tr.yandex.net/i?id=3bcb808b857851cb6aa37bc70ce59f3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1628801"/>
            <a:ext cx="4067175" cy="3048001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5375920" y="45811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for </a:t>
            </a: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watching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itchFamily="66" charset="0"/>
                <a:ea typeface="+mn-ea"/>
                <a:cs typeface="+mn-cs"/>
              </a:rPr>
              <a:t>…</a:t>
            </a:r>
          </a:p>
        </p:txBody>
      </p:sp>
      <p:pic>
        <p:nvPicPr>
          <p:cNvPr id="10" name="3 İçerik Yer Tutucusu" descr="index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0"/>
            <a:ext cx="1714500" cy="1714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A2D89-3191-4F08-8847-328FE49F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0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5" y="0"/>
            <a:ext cx="8388419" cy="5592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5762">
            <a:off x="4034590" y="1212783"/>
            <a:ext cx="7984155" cy="5322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Metin kutusu 6"/>
          <p:cNvSpPr txBox="1"/>
          <p:nvPr/>
        </p:nvSpPr>
        <p:spPr>
          <a:xfrm>
            <a:off x="9191193" y="225468"/>
            <a:ext cx="269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LIBRARY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8" y="2674374"/>
            <a:ext cx="5914103" cy="3942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7E790-B91F-4345-A85D-CC0ED328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D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6920">
            <a:off x="6607557" y="562723"/>
            <a:ext cx="5195120" cy="3896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6468">
            <a:off x="471370" y="645082"/>
            <a:ext cx="4819010" cy="4246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50738">
            <a:off x="8351683" y="-801780"/>
            <a:ext cx="3674349" cy="3674349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3375611" y="5586723"/>
            <a:ext cx="485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Visual Arts </a:t>
            </a:r>
            <a:r>
              <a:rPr kumimoji="0" lang="tr-T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studio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72" y="1240630"/>
            <a:ext cx="6457007" cy="4304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BCC4D-3404-4834-A1EF-DBE34ABE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4" y="73482"/>
            <a:ext cx="648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000" y="2491414"/>
            <a:ext cx="648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Metin kutusu 12"/>
          <p:cNvSpPr txBox="1"/>
          <p:nvPr/>
        </p:nvSpPr>
        <p:spPr>
          <a:xfrm>
            <a:off x="666867" y="4869243"/>
            <a:ext cx="4178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Music room</a:t>
            </a:r>
          </a:p>
        </p:txBody>
      </p:sp>
      <p:grpSp>
        <p:nvGrpSpPr>
          <p:cNvPr id="17" name="Grup 16"/>
          <p:cNvGrpSpPr/>
          <p:nvPr/>
        </p:nvGrpSpPr>
        <p:grpSpPr>
          <a:xfrm>
            <a:off x="6801633" y="186904"/>
            <a:ext cx="4434214" cy="2140451"/>
            <a:chOff x="6801633" y="186904"/>
            <a:chExt cx="4434214" cy="2140451"/>
          </a:xfrm>
        </p:grpSpPr>
        <p:sp>
          <p:nvSpPr>
            <p:cNvPr id="15" name="Bulut Belirtme Çizgisi 14"/>
            <p:cNvSpPr/>
            <p:nvPr/>
          </p:nvSpPr>
          <p:spPr>
            <a:xfrm>
              <a:off x="6801633" y="186904"/>
              <a:ext cx="4434214" cy="2140451"/>
            </a:xfrm>
            <a:prstGeom prst="cloudCallout">
              <a:avLst>
                <a:gd name="adj1" fmla="val 56286"/>
                <a:gd name="adj2" fmla="val -30548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7443449" y="648425"/>
              <a:ext cx="33790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Where words fail, music speaks</a:t>
              </a:r>
              <a:r>
                <a:rPr kumimoji="0" lang="tr-T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.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6B112-1C63-4194-B14C-DCF81F76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4" y="99588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042" y="1176951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61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00" y="2538000"/>
            <a:ext cx="576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etin kutusu 7"/>
          <p:cNvSpPr txBox="1"/>
          <p:nvPr/>
        </p:nvSpPr>
        <p:spPr>
          <a:xfrm>
            <a:off x="8887111" y="761452"/>
            <a:ext cx="3752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Ekin -X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08465" y="5638866"/>
            <a:ext cx="3752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Learning Math has never been this fun!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160165-9540-45F6-8B91-6335A542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2339">
            <a:off x="158495" y="639981"/>
            <a:ext cx="5885066" cy="4413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289">
            <a:off x="5374008" y="1907458"/>
            <a:ext cx="6512507" cy="4454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3" name="Grup 22"/>
          <p:cNvGrpSpPr/>
          <p:nvPr/>
        </p:nvGrpSpPr>
        <p:grpSpPr>
          <a:xfrm>
            <a:off x="1661630" y="5160475"/>
            <a:ext cx="3752878" cy="1522921"/>
            <a:chOff x="1661630" y="5160475"/>
            <a:chExt cx="3752878" cy="1522921"/>
          </a:xfrm>
        </p:grpSpPr>
        <p:sp>
          <p:nvSpPr>
            <p:cNvPr id="9" name="Metin kutusu 8"/>
            <p:cNvSpPr txBox="1"/>
            <p:nvPr/>
          </p:nvSpPr>
          <p:spPr>
            <a:xfrm>
              <a:off x="1661630" y="5483067"/>
              <a:ext cx="3752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This</a:t>
              </a: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is </a:t>
              </a:r>
              <a:r>
                <a:rPr kumimoji="0" lang="tr-T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the</a:t>
              </a: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                  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Chess </a:t>
              </a:r>
              <a:r>
                <a:rPr kumimoji="0" lang="tr-T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room</a:t>
              </a: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endParaRPr>
            </a:p>
          </p:txBody>
        </p:sp>
        <p:sp>
          <p:nvSpPr>
            <p:cNvPr id="11" name="Yukarı Ok 10"/>
            <p:cNvSpPr/>
            <p:nvPr/>
          </p:nvSpPr>
          <p:spPr>
            <a:xfrm>
              <a:off x="2698365" y="5160475"/>
              <a:ext cx="244011" cy="461727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6875794" y="405583"/>
            <a:ext cx="4341450" cy="1200329"/>
            <a:chOff x="6875794" y="405583"/>
            <a:chExt cx="4341450" cy="1200329"/>
          </a:xfrm>
        </p:grpSpPr>
        <p:sp>
          <p:nvSpPr>
            <p:cNvPr id="8" name="Metin kutusu 7"/>
            <p:cNvSpPr txBox="1"/>
            <p:nvPr/>
          </p:nvSpPr>
          <p:spPr>
            <a:xfrm>
              <a:off x="6875794" y="405583"/>
              <a:ext cx="4341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But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Chess is actually all around!</a:t>
              </a: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endParaRPr>
            </a:p>
          </p:txBody>
        </p:sp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294226" y="1094137"/>
              <a:ext cx="456226" cy="41002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A41C2-9891-4FA5-AEF9-72805640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7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46" y="475884"/>
            <a:ext cx="6502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09737">
            <a:off x="6353859" y="993378"/>
            <a:ext cx="6141995" cy="4606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Metin kutusu 7"/>
          <p:cNvSpPr txBox="1"/>
          <p:nvPr/>
        </p:nvSpPr>
        <p:spPr>
          <a:xfrm>
            <a:off x="3008068" y="5594369"/>
            <a:ext cx="3752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Club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rPr>
              <a:t>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minique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787EC-3D81-4274-B112-0EF21642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7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80623" y="1480914"/>
            <a:ext cx="5622202" cy="4216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93" y="328567"/>
            <a:ext cx="20955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 15"/>
          <p:cNvGrpSpPr/>
          <p:nvPr/>
        </p:nvGrpSpPr>
        <p:grpSpPr>
          <a:xfrm>
            <a:off x="6239028" y="197573"/>
            <a:ext cx="4610406" cy="2389442"/>
            <a:chOff x="6533996" y="614414"/>
            <a:chExt cx="4610406" cy="2389442"/>
          </a:xfrm>
        </p:grpSpPr>
        <p:sp>
          <p:nvSpPr>
            <p:cNvPr id="9" name="Yay 8"/>
            <p:cNvSpPr/>
            <p:nvPr/>
          </p:nvSpPr>
          <p:spPr>
            <a:xfrm rot="9586945">
              <a:off x="6533996" y="614414"/>
              <a:ext cx="4610406" cy="2389442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Düz Bağlayıcı 10"/>
            <p:cNvCxnSpPr/>
            <p:nvPr/>
          </p:nvCxnSpPr>
          <p:spPr>
            <a:xfrm flipH="1">
              <a:off x="6617110" y="2605781"/>
              <a:ext cx="58916" cy="2160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>
              <a:stCxn id="9" idx="2"/>
            </p:cNvCxnSpPr>
            <p:nvPr/>
          </p:nvCxnSpPr>
          <p:spPr>
            <a:xfrm>
              <a:off x="6676026" y="2605781"/>
              <a:ext cx="2163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/>
        </p:nvGrpSpPr>
        <p:grpSpPr>
          <a:xfrm>
            <a:off x="8881937" y="632395"/>
            <a:ext cx="3093860" cy="2677656"/>
            <a:chOff x="8881937" y="632395"/>
            <a:chExt cx="3093860" cy="2677656"/>
          </a:xfrm>
        </p:grpSpPr>
        <p:sp>
          <p:nvSpPr>
            <p:cNvPr id="6" name="Metin kutusu 5"/>
            <p:cNvSpPr txBox="1"/>
            <p:nvPr/>
          </p:nvSpPr>
          <p:spPr>
            <a:xfrm>
              <a:off x="8881937" y="632395"/>
              <a:ext cx="300526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The student who graduates with the highest degree tags himself / herself on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</a:t>
              </a:r>
              <a:r>
                <a:rPr kumimoji="0" lang="tr-T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this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</a:t>
              </a:r>
              <a:r>
                <a:rPr kumimoji="0" lang="tr-T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log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on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the graduation day.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rPr>
                <a:t> SUCH A TOUCHING MOMENT…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minique" pitchFamily="50" charset="0"/>
                <a:ea typeface="+mn-ea"/>
                <a:cs typeface="+mn-cs"/>
              </a:endParaRPr>
            </a:p>
          </p:txBody>
        </p: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9543" y="2798560"/>
              <a:ext cx="436254" cy="43625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A45AC-D185-43DC-997A-C153B80C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2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95" y="878854"/>
            <a:ext cx="6612723" cy="49595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ağ Ok 10"/>
          <p:cNvSpPr/>
          <p:nvPr/>
        </p:nvSpPr>
        <p:spPr>
          <a:xfrm>
            <a:off x="3513220" y="2595342"/>
            <a:ext cx="808522" cy="246159"/>
          </a:xfrm>
          <a:prstGeom prst="rightArrow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681213" y="1748926"/>
            <a:ext cx="3005263" cy="2677656"/>
            <a:chOff x="681213" y="1748926"/>
            <a:chExt cx="3005263" cy="2677656"/>
          </a:xfrm>
        </p:grpSpPr>
        <p:grpSp>
          <p:nvGrpSpPr>
            <p:cNvPr id="12" name="Grup 11"/>
            <p:cNvGrpSpPr/>
            <p:nvPr/>
          </p:nvGrpSpPr>
          <p:grpSpPr>
            <a:xfrm>
              <a:off x="681213" y="1748926"/>
              <a:ext cx="3005263" cy="2677656"/>
              <a:chOff x="681213" y="1748926"/>
              <a:chExt cx="3005263" cy="2677656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681213" y="1748926"/>
                <a:ext cx="300526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There are dozens of notice boards inside the building but this one is by far my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favourite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!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    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Hope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to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add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more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photos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 </a:t>
                </a:r>
                <a:r>
                  <a:rPr kumimoji="0" lang="tr-T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soon</a:t>
                </a: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ominique" pitchFamily="50" charset="0"/>
                    <a:ea typeface="+mn-ea"/>
                    <a:cs typeface="+mn-cs"/>
                  </a:rPr>
                  <a:t>…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ominique" pitchFamily="50" charset="0"/>
                  <a:ea typeface="+mn-ea"/>
                  <a:cs typeface="+mn-cs"/>
                </a:endParaRPr>
              </a:p>
            </p:txBody>
          </p:sp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2183844" y="3283920"/>
                <a:ext cx="306908" cy="296678"/>
              </a:xfrm>
              <a:prstGeom prst="rect">
                <a:avLst/>
              </a:prstGeom>
            </p:spPr>
          </p:pic>
        </p:grpSp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908" y="3912459"/>
              <a:ext cx="514123" cy="514123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524DE-66BD-4E53-80C8-D96DFEE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B674-6C08-488C-A0AA-ABC74B0506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9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Geniş ekran</PresentationFormat>
  <Paragraphs>40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Dominique</vt:lpstr>
      <vt:lpstr>Segoe Script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Lise Lab 09</dc:creator>
  <cp:lastModifiedBy>Lise Lab 09</cp:lastModifiedBy>
  <cp:revision>1</cp:revision>
  <dcterms:created xsi:type="dcterms:W3CDTF">2020-11-21T19:38:29Z</dcterms:created>
  <dcterms:modified xsi:type="dcterms:W3CDTF">2020-11-21T19:38:59Z</dcterms:modified>
</cp:coreProperties>
</file>