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2" r:id="rId3"/>
    <p:sldId id="256" r:id="rId4"/>
    <p:sldId id="257" r:id="rId5"/>
    <p:sldId id="258" r:id="rId6"/>
    <p:sldId id="273" r:id="rId7"/>
    <p:sldId id="260" r:id="rId8"/>
    <p:sldId id="261" r:id="rId9"/>
    <p:sldId id="274" r:id="rId10"/>
    <p:sldId id="263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518E-5E78-4C0E-BE8A-56A326F0007A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6734-E136-465C-AAE9-FFFB6BB90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84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6734-E136-465C-AAE9-FFFB6BB903D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15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646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556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42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140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343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860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214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106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816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663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279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2AB4-27D7-4EEC-93BC-34AE80129DC1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1803-D7BC-44E1-B979-90C4D0D7B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58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Resim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0" y="132080"/>
            <a:ext cx="1714500" cy="17145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540372" y="2621895"/>
            <a:ext cx="90706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MY HOMETOWN</a:t>
            </a:r>
            <a:endParaRPr lang="tr-TR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9243391" y="4890052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latin typeface="Lucida Handwriting" panose="03010101010101010101" pitchFamily="66" charset="0"/>
              </a:rPr>
              <a:t>by</a:t>
            </a:r>
            <a:r>
              <a:rPr lang="tr-TR" dirty="0" smtClean="0">
                <a:latin typeface="Lucida Handwriting" panose="03010101010101010101" pitchFamily="66" charset="0"/>
              </a:rPr>
              <a:t> Çınar Baykal</a:t>
            </a:r>
            <a:endParaRPr lang="tr-TR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67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0" y="596349"/>
            <a:ext cx="5545564" cy="366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6678794" y="596349"/>
            <a:ext cx="5079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 Rounded MT Bold" panose="020F0704030504030204" pitchFamily="34" charset="0"/>
              </a:rPr>
              <a:t>Karşıyaka</a:t>
            </a:r>
            <a:r>
              <a:rPr lang="en-US" sz="2400" dirty="0">
                <a:latin typeface="Arial Rounded MT Bold" panose="020F0704030504030204" pitchFamily="34" charset="0"/>
              </a:rPr>
              <a:t> Sail Club is </a:t>
            </a:r>
            <a:r>
              <a:rPr lang="en-US" sz="2400" dirty="0" smtClean="0">
                <a:latin typeface="Arial Rounded MT Bold" panose="020F0704030504030204" pitchFamily="34" charset="0"/>
              </a:rPr>
              <a:t>training</a:t>
            </a:r>
            <a:r>
              <a:rPr lang="tr-TR" sz="2400" dirty="0" smtClean="0">
                <a:latin typeface="Arial Rounded MT Bold" panose="020F0704030504030204" pitchFamily="34" charset="0"/>
              </a:rPr>
              <a:t> here</a:t>
            </a:r>
            <a:r>
              <a:rPr lang="en-US" sz="2400" dirty="0" smtClean="0">
                <a:latin typeface="Arial Rounded MT Bold" panose="020F0704030504030204" pitchFamily="34" charset="0"/>
              </a:rPr>
              <a:t>. </a:t>
            </a:r>
            <a:r>
              <a:rPr lang="en-US" sz="2400" dirty="0">
                <a:latin typeface="Arial Rounded MT Bold" panose="020F0704030504030204" pitchFamily="34" charset="0"/>
              </a:rPr>
              <a:t>You can </a:t>
            </a:r>
            <a:r>
              <a:rPr lang="en-US" sz="2400" dirty="0" smtClean="0">
                <a:latin typeface="Arial Rounded MT Bold" panose="020F0704030504030204" pitchFamily="34" charset="0"/>
              </a:rPr>
              <a:t>watch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the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races 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06">
            <a:off x="3669227" y="1945766"/>
            <a:ext cx="8359334" cy="3672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Kalp 4"/>
          <p:cNvSpPr/>
          <p:nvPr/>
        </p:nvSpPr>
        <p:spPr>
          <a:xfrm>
            <a:off x="7302242" y="3099705"/>
            <a:ext cx="1093304" cy="1162878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903003" y="5565610"/>
            <a:ext cx="6318275" cy="112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 Rounded MT Bold" panose="020F0704030504030204" pitchFamily="34" charset="0"/>
              </a:rPr>
              <a:t>And the greatest T</a:t>
            </a:r>
            <a:r>
              <a:rPr lang="tr-TR" sz="2400" dirty="0">
                <a:latin typeface="Arial Rounded MT Bold" panose="020F0704030504030204" pitchFamily="34" charset="0"/>
              </a:rPr>
              <a:t>u</a:t>
            </a:r>
            <a:r>
              <a:rPr lang="en-GB" sz="2400" dirty="0" err="1" smtClean="0">
                <a:latin typeface="Arial Rounded MT Bold" panose="020F0704030504030204" pitchFamily="34" charset="0"/>
              </a:rPr>
              <a:t>rk</a:t>
            </a:r>
            <a:r>
              <a:rPr lang="en-GB" sz="2400" dirty="0" smtClean="0">
                <a:latin typeface="Arial Rounded MT Bold" panose="020F0704030504030204" pitchFamily="34" charset="0"/>
              </a:rPr>
              <a:t> ATATÜRK…He is gone but not forgotten…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48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646">
            <a:off x="5894016" y="1991350"/>
            <a:ext cx="5559575" cy="2970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1" y="1185028"/>
            <a:ext cx="4024214" cy="3655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ikdörtgen 3"/>
          <p:cNvSpPr/>
          <p:nvPr/>
        </p:nvSpPr>
        <p:spPr>
          <a:xfrm>
            <a:off x="1868956" y="5151557"/>
            <a:ext cx="9445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sz="2400" dirty="0" err="1" smtClean="0">
                <a:latin typeface="Arial Rounded MT Bold" panose="020F0704030504030204" pitchFamily="34" charset="0"/>
              </a:rPr>
              <a:t>Did</a:t>
            </a:r>
            <a:r>
              <a:rPr lang="tr-TR" alt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you </a:t>
            </a:r>
            <a:r>
              <a:rPr lang="tr-TR" altLang="tr-TR" sz="2400" dirty="0" err="1" smtClean="0">
                <a:latin typeface="Arial Rounded MT Bold" panose="020F0704030504030204" pitchFamily="34" charset="0"/>
              </a:rPr>
              <a:t>get</a:t>
            </a:r>
            <a:r>
              <a:rPr lang="tr-TR" alt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hungry </a:t>
            </a:r>
            <a:r>
              <a:rPr lang="en-GB" altLang="tr-TR" sz="2400" dirty="0">
                <a:latin typeface="Arial Rounded MT Bold" panose="020F0704030504030204" pitchFamily="34" charset="0"/>
              </a:rPr>
              <a:t>while walking on the </a:t>
            </a:r>
            <a:r>
              <a:rPr lang="en-US" altLang="tr-TR" sz="2400" dirty="0" smtClean="0">
                <a:latin typeface="Arial Rounded MT Bold" panose="020F0704030504030204" pitchFamily="34" charset="0"/>
              </a:rPr>
              <a:t>seaside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? </a:t>
            </a:r>
            <a:r>
              <a:rPr lang="en-GB" altLang="tr-TR" sz="2400" dirty="0">
                <a:latin typeface="Arial Rounded MT Bold" panose="020F0704030504030204" pitchFamily="34" charset="0"/>
              </a:rPr>
              <a:t>You should taste </a:t>
            </a:r>
            <a:r>
              <a:rPr lang="tr-TR" altLang="tr-TR" sz="2400" dirty="0" smtClean="0">
                <a:latin typeface="Arial Rounded MT Bold" panose="020F0704030504030204" pitchFamily="34" charset="0"/>
              </a:rPr>
              <a:t>SİMİT, KUMRU </a:t>
            </a:r>
            <a:r>
              <a:rPr lang="tr-TR" altLang="tr-TR" sz="2400" dirty="0" err="1" smtClean="0">
                <a:latin typeface="Arial Rounded MT Bold" panose="020F0704030504030204" pitchFamily="34" charset="0"/>
              </a:rPr>
              <a:t>and</a:t>
            </a:r>
            <a:r>
              <a:rPr lang="tr-TR" altLang="tr-TR" sz="2400" dirty="0" smtClean="0">
                <a:latin typeface="Arial Rounded MT Bold" panose="020F0704030504030204" pitchFamily="34" charset="0"/>
              </a:rPr>
              <a:t> BOYOZ 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sold </a:t>
            </a:r>
            <a:r>
              <a:rPr lang="tr-TR" altLang="tr-TR" sz="2400" dirty="0" smtClean="0">
                <a:latin typeface="Arial Rounded MT Bold" panose="020F0704030504030204" pitchFamily="34" charset="0"/>
              </a:rPr>
              <a:t>in 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the street.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395843" y="336930"/>
            <a:ext cx="4773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 Rounded MT Bold" panose="020F0704030504030204" pitchFamily="34" charset="0"/>
              </a:rPr>
              <a:t>FAMOUS STREET DELICACIES</a:t>
            </a:r>
            <a:endParaRPr lang="tr-T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6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478784"/>
            <a:ext cx="4862301" cy="495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etin kutusu 3"/>
          <p:cNvSpPr txBox="1"/>
          <p:nvPr/>
        </p:nvSpPr>
        <p:spPr>
          <a:xfrm>
            <a:off x="6194990" y="1527599"/>
            <a:ext cx="4793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 Rounded MT Bold" panose="020F0704030504030204" pitchFamily="34" charset="0"/>
              </a:rPr>
              <a:t>And the beauty of the sunset makes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one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write poems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about</a:t>
            </a:r>
            <a:r>
              <a:rPr lang="tr-TR" sz="2400" dirty="0" smtClean="0">
                <a:latin typeface="Arial Rounded MT Bold" panose="020F0704030504030204" pitchFamily="34" charset="0"/>
              </a:rPr>
              <a:t> it…</a:t>
            </a:r>
            <a:r>
              <a:rPr lang="en-GB" sz="2400" dirty="0" smtClean="0">
                <a:latin typeface="Arial Rounded MT Bold" panose="020F0704030504030204" pitchFamily="34" charset="0"/>
              </a:rPr>
              <a:t> Sunlight</a:t>
            </a:r>
            <a:r>
              <a:rPr lang="tr-TR" sz="2400" dirty="0" smtClean="0">
                <a:latin typeface="Arial Rounded MT Bold" panose="020F0704030504030204" pitchFamily="34" charset="0"/>
              </a:rPr>
              <a:t> is</a:t>
            </a:r>
            <a:r>
              <a:rPr lang="en-GB" sz="2400" dirty="0" smtClean="0">
                <a:latin typeface="Arial Rounded MT Bold" panose="020F0704030504030204" pitchFamily="34" charset="0"/>
              </a:rPr>
              <a:t> literally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dancing</a:t>
            </a:r>
            <a:r>
              <a:rPr lang="tr-TR" sz="2400" dirty="0" smtClean="0">
                <a:latin typeface="Arial Rounded MT Bold" panose="020F0704030504030204" pitchFamily="34" charset="0"/>
              </a:rPr>
              <a:t> on </a:t>
            </a:r>
            <a:r>
              <a:rPr lang="en-GB" sz="2400" dirty="0" smtClean="0">
                <a:latin typeface="Arial Rounded MT Bold" panose="020F0704030504030204" pitchFamily="34" charset="0"/>
              </a:rPr>
              <a:t>the water</a:t>
            </a:r>
            <a:r>
              <a:rPr lang="tr-TR" sz="2400" dirty="0" smtClean="0">
                <a:latin typeface="Arial Rounded MT Bold" panose="020F0704030504030204" pitchFamily="34" charset="0"/>
              </a:rPr>
              <a:t>…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Dinner</a:t>
            </a:r>
            <a:r>
              <a:rPr lang="tr-TR" sz="2400" dirty="0" smtClean="0">
                <a:latin typeface="Arial Rounded MT Bold" panose="020F0704030504030204" pitchFamily="34" charset="0"/>
              </a:rPr>
              <a:t> time is </a:t>
            </a:r>
            <a:r>
              <a:rPr lang="en-GB" sz="2400" dirty="0" smtClean="0">
                <a:latin typeface="Arial Rounded MT Bold" panose="020F0704030504030204" pitchFamily="34" charset="0"/>
              </a:rPr>
              <a:t>approaching…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595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68" b="630"/>
          <a:stretch/>
        </p:blipFill>
        <p:spPr>
          <a:xfrm>
            <a:off x="489530" y="3078019"/>
            <a:ext cx="3753614" cy="3230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7"/>
          <a:stretch/>
        </p:blipFill>
        <p:spPr>
          <a:xfrm>
            <a:off x="4636654" y="729672"/>
            <a:ext cx="7028873" cy="2857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4932218" y="4507345"/>
            <a:ext cx="6733309" cy="141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 Rounded MT Bold" panose="020F0704030504030204" pitchFamily="34" charset="0"/>
              </a:rPr>
              <a:t>In the evenings, restaurants put their tables in the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Bostanlı</a:t>
            </a:r>
            <a:r>
              <a:rPr lang="en-US" sz="2000" dirty="0" smtClean="0">
                <a:latin typeface="Arial Rounded MT Bold" panose="020F0704030504030204" pitchFamily="34" charset="0"/>
              </a:rPr>
              <a:t> streets. You can eat outside and enjoy the scenery.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49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244883" y="5011430"/>
            <a:ext cx="5725039" cy="141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 Rounded MT Bold" panose="020F0704030504030204" pitchFamily="34" charset="0"/>
              </a:rPr>
              <a:t>This is one of the best restaurants </a:t>
            </a:r>
            <a:r>
              <a:rPr lang="tr-TR" sz="2000" dirty="0" smtClean="0">
                <a:latin typeface="Arial Rounded MT Bold" panose="020F0704030504030204" pitchFamily="34" charset="0"/>
              </a:rPr>
              <a:t>in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town</a:t>
            </a:r>
            <a:r>
              <a:rPr lang="tr-TR" sz="2000" dirty="0">
                <a:latin typeface="Arial Rounded MT Bold" panose="020F0704030504030204" pitchFamily="34" charset="0"/>
              </a:rPr>
              <a:t>.</a:t>
            </a:r>
            <a:r>
              <a:rPr lang="en-GB" sz="2000" dirty="0" smtClean="0">
                <a:latin typeface="Arial Rounded MT Bold" panose="020F0704030504030204" pitchFamily="34" charset="0"/>
              </a:rPr>
              <a:t> If you ever visit </a:t>
            </a:r>
            <a:r>
              <a:rPr lang="en-GB" sz="2000" dirty="0" err="1" smtClean="0">
                <a:latin typeface="Arial Rounded MT Bold" panose="020F0704030504030204" pitchFamily="34" charset="0"/>
              </a:rPr>
              <a:t>Bostanlı</a:t>
            </a:r>
            <a:r>
              <a:rPr lang="en-GB" sz="2000" dirty="0" smtClean="0">
                <a:latin typeface="Arial Rounded MT Bold" panose="020F0704030504030204" pitchFamily="34" charset="0"/>
              </a:rPr>
              <a:t>, you should definitely eat seafood here. Calamari is my favourite! </a:t>
            </a:r>
          </a:p>
        </p:txBody>
      </p:sp>
      <p:pic>
        <p:nvPicPr>
          <p:cNvPr id="1028" name="Picture 4" descr="Denizkent Balık Restoran, İzmir | YiyeG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8" y="545419"/>
            <a:ext cx="6736863" cy="571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393047" y="2370067"/>
            <a:ext cx="44562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DENIZ KENT RESTAURANT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58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cecream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495" y="177211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211509" y="177211"/>
            <a:ext cx="4368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 Rounded MT Bold" panose="020F0704030504030204" pitchFamily="34" charset="0"/>
              </a:rPr>
              <a:t>CRAVING FOR ICE-CREAM?</a:t>
            </a:r>
            <a:endParaRPr lang="tr-TR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242953" y="5521757"/>
            <a:ext cx="830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tr-TR" sz="2000" dirty="0">
                <a:latin typeface="Arial Rounded MT Bold" panose="020F0704030504030204" pitchFamily="34" charset="0"/>
              </a:rPr>
              <a:t>Not only the best ice cream, but also the best cakes and cookies </a:t>
            </a:r>
            <a:r>
              <a:rPr lang="tr-TR" altLang="tr-TR" sz="2000" dirty="0" err="1" smtClean="0">
                <a:latin typeface="Arial Rounded MT Bold" panose="020F0704030504030204" pitchFamily="34" charset="0"/>
              </a:rPr>
              <a:t>are</a:t>
            </a:r>
            <a:r>
              <a:rPr lang="tr-TR" alt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en-GB" altLang="tr-TR" sz="2000" dirty="0" smtClean="0">
                <a:latin typeface="Arial Rounded MT Bold" panose="020F0704030504030204" pitchFamily="34" charset="0"/>
              </a:rPr>
              <a:t>found </a:t>
            </a:r>
            <a:r>
              <a:rPr lang="en-GB" altLang="tr-TR" sz="2000" dirty="0">
                <a:latin typeface="Arial Rounded MT Bold" panose="020F0704030504030204" pitchFamily="34" charset="0"/>
              </a:rPr>
              <a:t>at Bravo Patisserie. It’s too hard to choose what to </a:t>
            </a:r>
            <a:r>
              <a:rPr lang="en-GB" altLang="tr-TR" sz="2000" dirty="0" smtClean="0">
                <a:latin typeface="Arial Rounded MT Bold" panose="020F0704030504030204" pitchFamily="34" charset="0"/>
              </a:rPr>
              <a:t>eat</a:t>
            </a:r>
            <a:r>
              <a:rPr lang="tr-TR" altLang="tr-TR" sz="2000" dirty="0" smtClean="0">
                <a:latin typeface="Arial Rounded MT Bold" panose="020F0704030504030204" pitchFamily="34" charset="0"/>
              </a:rPr>
              <a:t>!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4108" name="Picture 12" descr="İzmir&amp;#39;deki ünlü pastanenin sahibi koronavirüsten hayatını kaybetti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5" y="974322"/>
            <a:ext cx="5389693" cy="3247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ondurmalar - Picture of Bravo Patisserie, Izmir - Tripadvi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37" y="1568686"/>
            <a:ext cx="3562405" cy="3562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ravo Pastanesi - Pastry Shop in Bostanl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43" y="2248984"/>
            <a:ext cx="3100307" cy="3100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75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02848" y="5172210"/>
            <a:ext cx="7839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 Rounded MT Bold" panose="020F0704030504030204" pitchFamily="34" charset="0"/>
              </a:rPr>
              <a:t>This open air theatre hosts many people all over </a:t>
            </a:r>
            <a:r>
              <a:rPr lang="tr-TR" sz="2000" dirty="0" smtClean="0">
                <a:latin typeface="Arial Rounded MT Bold" panose="020F0704030504030204" pitchFamily="34" charset="0"/>
              </a:rPr>
              <a:t>İzmir </a:t>
            </a:r>
            <a:r>
              <a:rPr lang="en-GB" sz="2000" dirty="0" smtClean="0">
                <a:latin typeface="Arial Rounded MT Bold" panose="020F0704030504030204" pitchFamily="34" charset="0"/>
              </a:rPr>
              <a:t>every weekend. Famous musicians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give</a:t>
            </a:r>
            <a:r>
              <a:rPr lang="tr-TR" sz="2000" dirty="0" smtClean="0">
                <a:latin typeface="Arial Rounded MT Bold" panose="020F0704030504030204" pitchFamily="34" charset="0"/>
              </a:rPr>
              <a:t> c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oncerts</a:t>
            </a:r>
            <a:r>
              <a:rPr lang="tr-TR" sz="2000" dirty="0" smtClean="0">
                <a:latin typeface="Arial Rounded MT Bold" panose="020F0704030504030204" pitchFamily="34" charset="0"/>
              </a:rPr>
              <a:t> here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and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many</a:t>
            </a:r>
            <a:r>
              <a:rPr 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famous</a:t>
            </a:r>
            <a:r>
              <a:rPr 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plays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are</a:t>
            </a:r>
            <a:r>
              <a:rPr 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staged</a:t>
            </a:r>
            <a:r>
              <a:rPr lang="tr-TR" sz="2000" dirty="0" smtClean="0">
                <a:latin typeface="Arial Rounded MT Bold" panose="020F0704030504030204" pitchFamily="34" charset="0"/>
              </a:rPr>
              <a:t>.</a:t>
            </a:r>
            <a:endParaRPr lang="tr-TR" sz="2000" dirty="0">
              <a:latin typeface="Arial Rounded MT Bold" panose="020F0704030504030204" pitchFamily="34" charset="0"/>
            </a:endParaRPr>
          </a:p>
        </p:txBody>
      </p:sp>
      <p:pic>
        <p:nvPicPr>
          <p:cNvPr id="6146" name="Picture 2" descr="Bostanlı Suat Taşer Açıkhava Tiyatro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78" y="672644"/>
            <a:ext cx="7381118" cy="44257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231388" y="137201"/>
            <a:ext cx="5135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 Rounded MT Bold" panose="020F0704030504030204" pitchFamily="34" charset="0"/>
              </a:rPr>
              <a:t>SUAT TAŞER OPEN AIR THEATRE</a:t>
            </a:r>
            <a:endParaRPr lang="tr-T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8" y="515536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346">
            <a:off x="6042841" y="1037178"/>
            <a:ext cx="5438719" cy="2892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5" y="2752039"/>
            <a:ext cx="4165224" cy="312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5970205" y="4313183"/>
            <a:ext cx="5887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>
                <a:latin typeface="Arial Rounded MT Bold" panose="020F0704030504030204" pitchFamily="34" charset="0"/>
              </a:rPr>
              <a:t>And</a:t>
            </a:r>
            <a:r>
              <a:rPr 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the</a:t>
            </a:r>
            <a:r>
              <a:rPr lang="tr-TR" sz="2000" dirty="0" smtClean="0">
                <a:latin typeface="Arial Rounded MT Bold" panose="020F0704030504030204" pitchFamily="34" charset="0"/>
              </a:rPr>
              <a:t> c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ats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of </a:t>
            </a:r>
            <a:r>
              <a:rPr lang="en-US" sz="2000" dirty="0" err="1">
                <a:latin typeface="Arial Rounded MT Bold" panose="020F0704030504030204" pitchFamily="34" charset="0"/>
              </a:rPr>
              <a:t>Bostanlı</a:t>
            </a:r>
            <a:r>
              <a:rPr lang="en-US" sz="2000" dirty="0">
                <a:latin typeface="Arial Rounded MT Bold" panose="020F0704030504030204" pitchFamily="34" charset="0"/>
              </a:rPr>
              <a:t> streets…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Arial Rounded MT Bold" panose="020F0704030504030204" pitchFamily="34" charset="0"/>
              </a:rPr>
              <a:t>People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who</a:t>
            </a:r>
            <a:r>
              <a:rPr 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live</a:t>
            </a:r>
            <a:r>
              <a:rPr lang="tr-TR" sz="2000" dirty="0" smtClean="0">
                <a:latin typeface="Arial Rounded MT Bold" panose="020F0704030504030204" pitchFamily="34" charset="0"/>
              </a:rPr>
              <a:t> in Bostanlı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take</a:t>
            </a:r>
            <a:r>
              <a:rPr 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good</a:t>
            </a:r>
            <a:r>
              <a:rPr 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care</a:t>
            </a:r>
            <a:r>
              <a:rPr lang="tr-TR" sz="2000" dirty="0" smtClean="0">
                <a:latin typeface="Arial Rounded MT Bold" panose="020F0704030504030204" pitchFamily="34" charset="0"/>
              </a:rPr>
              <a:t> of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them</a:t>
            </a:r>
            <a:r>
              <a:rPr lang="tr-TR" sz="2000" dirty="0" smtClean="0">
                <a:latin typeface="Arial Rounded MT Bold" panose="020F0704030504030204" pitchFamily="34" charset="0"/>
              </a:rPr>
              <a:t>. </a:t>
            </a:r>
            <a:r>
              <a:rPr lang="tr-TR" sz="2000" dirty="0">
                <a:latin typeface="Arial Rounded MT Bold" panose="020F0704030504030204" pitchFamily="34" charset="0"/>
              </a:rPr>
              <a:t>A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nimal</a:t>
            </a:r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lovers and the </a:t>
            </a:r>
            <a:r>
              <a:rPr lang="en-US" sz="2000" dirty="0" smtClean="0">
                <a:latin typeface="Arial Rounded MT Bold" panose="020F0704030504030204" pitchFamily="34" charset="0"/>
              </a:rPr>
              <a:t>municipality</a:t>
            </a:r>
            <a:r>
              <a:rPr lang="tr-TR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build </a:t>
            </a:r>
            <a:r>
              <a:rPr lang="en-US" sz="2000" dirty="0">
                <a:latin typeface="Arial Rounded MT Bold" panose="020F0704030504030204" pitchFamily="34" charset="0"/>
              </a:rPr>
              <a:t>cat houses </a:t>
            </a:r>
            <a:r>
              <a:rPr lang="tr-TR" sz="2000" dirty="0" smtClean="0">
                <a:latin typeface="Arial Rounded MT Bold" panose="020F0704030504030204" pitchFamily="34" charset="0"/>
              </a:rPr>
              <a:t>in </a:t>
            </a:r>
            <a:r>
              <a:rPr lang="tr-TR" sz="2000" dirty="0" err="1" smtClean="0">
                <a:latin typeface="Arial Rounded MT Bold" panose="020F0704030504030204" pitchFamily="34" charset="0"/>
              </a:rPr>
              <a:t>order</a:t>
            </a:r>
            <a:r>
              <a:rPr 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to protect them from cold weather and possible dangers.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18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24" y="484318"/>
            <a:ext cx="2605232" cy="3473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5125278" y="4261464"/>
            <a:ext cx="501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>
                <a:latin typeface="Arial Rounded MT Bold" panose="020F0704030504030204" pitchFamily="34" charset="0"/>
              </a:rPr>
              <a:t>This</a:t>
            </a:r>
            <a:r>
              <a:rPr lang="tr-TR" sz="2000" dirty="0">
                <a:latin typeface="Arial Rounded MT Bold" panose="020F0704030504030204" pitchFamily="34" charset="0"/>
              </a:rPr>
              <a:t> is </a:t>
            </a:r>
            <a:r>
              <a:rPr lang="tr-TR" sz="2000" dirty="0" err="1">
                <a:latin typeface="Arial Rounded MT Bold" panose="020F0704030504030204" pitchFamily="34" charset="0"/>
              </a:rPr>
              <a:t>my</a:t>
            </a:r>
            <a:r>
              <a:rPr lang="tr-TR" sz="2000" dirty="0">
                <a:latin typeface="Arial Rounded MT Bold" panose="020F0704030504030204" pitchFamily="34" charset="0"/>
              </a:rPr>
              <a:t> </a:t>
            </a:r>
            <a:r>
              <a:rPr lang="tr-TR" sz="2000" dirty="0" err="1">
                <a:latin typeface="Arial Rounded MT Bold" panose="020F0704030504030204" pitchFamily="34" charset="0"/>
              </a:rPr>
              <a:t>cat</a:t>
            </a:r>
            <a:r>
              <a:rPr lang="tr-TR" sz="2000" dirty="0">
                <a:latin typeface="Arial Rounded MT Bold" panose="020F0704030504030204" pitchFamily="34" charset="0"/>
              </a:rPr>
              <a:t> </a:t>
            </a:r>
            <a:r>
              <a:rPr lang="tr-TR" sz="2000" dirty="0" smtClean="0">
                <a:latin typeface="Arial Rounded MT Bold" panose="020F0704030504030204" pitchFamily="34" charset="0"/>
              </a:rPr>
              <a:t>ÇİLEK…</a:t>
            </a:r>
            <a:endParaRPr lang="tr-TR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343447" y="5924325"/>
            <a:ext cx="505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Lucida Handwriting" panose="03010101010101010101" pitchFamily="66" charset="0"/>
              </a:rPr>
              <a:t>thank</a:t>
            </a:r>
            <a:r>
              <a:rPr lang="tr-TR" dirty="0" smtClean="0">
                <a:latin typeface="Lucida Handwriting" panose="03010101010101010101" pitchFamily="66" charset="0"/>
              </a:rPr>
              <a:t> </a:t>
            </a:r>
            <a:r>
              <a:rPr lang="tr-TR" dirty="0" err="1" smtClean="0">
                <a:latin typeface="Lucida Handwriting" panose="03010101010101010101" pitchFamily="66" charset="0"/>
              </a:rPr>
              <a:t>you</a:t>
            </a:r>
            <a:r>
              <a:rPr lang="tr-TR" dirty="0" smtClean="0">
                <a:latin typeface="Lucida Handwriting" panose="03010101010101010101" pitchFamily="66" charset="0"/>
              </a:rPr>
              <a:t> </a:t>
            </a:r>
            <a:r>
              <a:rPr lang="tr-TR" dirty="0" err="1" smtClean="0">
                <a:latin typeface="Lucida Handwriting" panose="03010101010101010101" pitchFamily="66" charset="0"/>
              </a:rPr>
              <a:t>for</a:t>
            </a:r>
            <a:r>
              <a:rPr lang="tr-TR" dirty="0" smtClean="0">
                <a:latin typeface="Lucida Handwriting" panose="03010101010101010101" pitchFamily="66" charset="0"/>
              </a:rPr>
              <a:t> </a:t>
            </a:r>
            <a:r>
              <a:rPr lang="tr-TR" dirty="0" err="1" smtClean="0">
                <a:latin typeface="Lucida Handwriting" panose="03010101010101010101" pitchFamily="66" charset="0"/>
              </a:rPr>
              <a:t>listening</a:t>
            </a:r>
            <a:r>
              <a:rPr lang="tr-TR" dirty="0" smtClean="0">
                <a:latin typeface="Lucida Handwriting" panose="03010101010101010101" pitchFamily="66" charset="0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5675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7150" cy="1476375"/>
          </a:xfrm>
        </p:spPr>
      </p:pic>
      <p:sp>
        <p:nvSpPr>
          <p:cNvPr id="5" name="Metin kutusu 4"/>
          <p:cNvSpPr txBox="1"/>
          <p:nvPr/>
        </p:nvSpPr>
        <p:spPr>
          <a:xfrm>
            <a:off x="1240972" y="1352938"/>
            <a:ext cx="10189028" cy="388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Arial Rounded MT Bold" panose="020F0704030504030204" pitchFamily="34" charset="0"/>
              </a:rPr>
              <a:t>My name is </a:t>
            </a:r>
            <a:r>
              <a:rPr lang="en-GB" sz="2800" dirty="0" err="1" smtClean="0">
                <a:latin typeface="Arial Rounded MT Bold" panose="020F0704030504030204" pitchFamily="34" charset="0"/>
              </a:rPr>
              <a:t>Çınar</a:t>
            </a:r>
            <a:r>
              <a:rPr lang="en-GB" sz="2800" dirty="0" smtClean="0">
                <a:latin typeface="Arial Rounded MT Bold" panose="020F0704030504030204" pitchFamily="34" charset="0"/>
              </a:rPr>
              <a:t> BAYKAL. I am 13 years old.</a:t>
            </a:r>
            <a:r>
              <a:rPr lang="tr-TR" sz="2800" dirty="0" smtClean="0">
                <a:latin typeface="Arial Rounded MT Bold" panose="020F0704030504030204" pitchFamily="34" charset="0"/>
              </a:rPr>
              <a:t> I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have</a:t>
            </a:r>
            <a:r>
              <a:rPr lang="tr-TR" sz="2800" dirty="0" smtClean="0">
                <a:latin typeface="Arial Rounded MT Bold" panose="020F0704030504030204" pitchFamily="34" charset="0"/>
              </a:rPr>
              <a:t> a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younger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brother</a:t>
            </a:r>
            <a:r>
              <a:rPr lang="tr-TR" sz="2800" dirty="0" smtClean="0">
                <a:latin typeface="Arial Rounded MT Bold" panose="020F0704030504030204" pitchFamily="34" charset="0"/>
              </a:rPr>
              <a:t>, Gökberk.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Both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my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parents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are</a:t>
            </a:r>
            <a:r>
              <a:rPr lang="tr-TR" sz="2800" dirty="0" smtClean="0">
                <a:latin typeface="Arial Rounded MT Bold" panose="020F0704030504030204" pitchFamily="34" charset="0"/>
              </a:rPr>
              <a:t> Math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teachers</a:t>
            </a:r>
            <a:r>
              <a:rPr lang="tr-TR" sz="2800" dirty="0" smtClean="0">
                <a:latin typeface="Arial Rounded MT Bold" panose="020F0704030504030204" pitchFamily="34" charset="0"/>
              </a:rPr>
              <a:t>.</a:t>
            </a:r>
            <a:r>
              <a:rPr lang="en-GB" sz="2800" dirty="0" smtClean="0">
                <a:latin typeface="Arial Rounded MT Bold" panose="020F0704030504030204" pitchFamily="34" charset="0"/>
              </a:rPr>
              <a:t> I’ve been studying at E</a:t>
            </a:r>
            <a:r>
              <a:rPr lang="tr-TR" sz="2800" dirty="0" smtClean="0">
                <a:latin typeface="Arial Rounded MT Bold" panose="020F0704030504030204" pitchFamily="34" charset="0"/>
              </a:rPr>
              <a:t>KIN COLLEGE</a:t>
            </a:r>
            <a:r>
              <a:rPr lang="en-GB" sz="2800" dirty="0" smtClean="0">
                <a:latin typeface="Arial Rounded MT Bold" panose="020F0704030504030204" pitchFamily="34" charset="0"/>
              </a:rPr>
              <a:t> for 8 years. </a:t>
            </a:r>
            <a:r>
              <a:rPr lang="tr-TR" sz="2800" dirty="0" smtClean="0">
                <a:latin typeface="Arial Rounded MT Bold" panose="020F0704030504030204" pitchFamily="34" charset="0"/>
              </a:rPr>
              <a:t>I am an 8th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grader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now</a:t>
            </a:r>
            <a:r>
              <a:rPr lang="tr-TR" sz="2800" dirty="0" smtClean="0">
                <a:latin typeface="Arial Rounded MT Bold" panose="020F0704030504030204" pitchFamily="34" charset="0"/>
              </a:rPr>
              <a:t>. I am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going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to</a:t>
            </a:r>
            <a:r>
              <a:rPr lang="tr-TR" sz="2800" dirty="0" smtClean="0">
                <a:latin typeface="Arial Rounded MT Bold" panose="020F0704030504030204" pitchFamily="34" charset="0"/>
              </a:rPr>
              <a:t> be a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high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schooler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next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year</a:t>
            </a:r>
            <a:r>
              <a:rPr lang="tr-TR" sz="2800" dirty="0" smtClean="0">
                <a:latin typeface="Arial Rounded MT Bold" panose="020F0704030504030204" pitchFamily="34" charset="0"/>
              </a:rPr>
              <a:t>. </a:t>
            </a:r>
            <a:r>
              <a:rPr lang="en-GB" sz="2800" dirty="0" smtClean="0">
                <a:latin typeface="Arial Rounded MT Bold" panose="020F0704030504030204" pitchFamily="34" charset="0"/>
              </a:rPr>
              <a:t>I live in </a:t>
            </a:r>
            <a:r>
              <a:rPr lang="en-GB" sz="2800" dirty="0" err="1" smtClean="0">
                <a:latin typeface="Arial Rounded MT Bold" panose="020F0704030504030204" pitchFamily="34" charset="0"/>
              </a:rPr>
              <a:t>Bostanlı</a:t>
            </a:r>
            <a:r>
              <a:rPr lang="tr-TR" sz="2800" dirty="0" smtClean="0">
                <a:latin typeface="Arial Rounded MT Bold" panose="020F0704030504030204" pitchFamily="34" charset="0"/>
              </a:rPr>
              <a:t>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which</a:t>
            </a:r>
            <a:r>
              <a:rPr lang="tr-TR" sz="2800" dirty="0" smtClean="0">
                <a:latin typeface="Arial Rounded MT Bold" panose="020F0704030504030204" pitchFamily="34" charset="0"/>
              </a:rPr>
              <a:t> is </a:t>
            </a:r>
            <a:r>
              <a:rPr lang="en-GB" sz="2800" dirty="0" smtClean="0">
                <a:latin typeface="Arial Rounded MT Bold" panose="020F0704030504030204" pitchFamily="34" charset="0"/>
              </a:rPr>
              <a:t>my hometown.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5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7" y="658891"/>
            <a:ext cx="3709453" cy="4636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4665287" y="658891"/>
            <a:ext cx="58650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GOOD MORNING FROM BOSTANLI</a:t>
            </a:r>
            <a:r>
              <a:rPr lang="tr-TR" sz="2800" dirty="0">
                <a:latin typeface="Arial Rounded MT Bold" panose="020F0704030504030204" pitchFamily="34" charset="0"/>
              </a:rPr>
              <a:t>!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You can start your day here by walking, cycling, running.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You can even do yoga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263">
            <a:off x="8842177" y="2821108"/>
            <a:ext cx="2990430" cy="3513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Yukarı Bükülü Ok 2"/>
          <p:cNvSpPr/>
          <p:nvPr/>
        </p:nvSpPr>
        <p:spPr>
          <a:xfrm rot="1113741">
            <a:off x="7221912" y="3904441"/>
            <a:ext cx="2348808" cy="8229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12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3" y="549211"/>
            <a:ext cx="6759023" cy="2422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511">
            <a:off x="7195250" y="3284777"/>
            <a:ext cx="4732193" cy="3309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Metin kutusu 3"/>
          <p:cNvSpPr txBox="1"/>
          <p:nvPr/>
        </p:nvSpPr>
        <p:spPr>
          <a:xfrm flipH="1">
            <a:off x="709353" y="3780444"/>
            <a:ext cx="5412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 Rounded MT Bold" panose="020F0704030504030204" pitchFamily="34" charset="0"/>
              </a:rPr>
              <a:t>You can chat with your friends and watch the beauty of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the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sea.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You</a:t>
            </a:r>
            <a:r>
              <a:rPr lang="tr-TR" sz="2400" dirty="0" smtClean="0">
                <a:latin typeface="Arial Rounded MT Bold" panose="020F0704030504030204" pitchFamily="34" charset="0"/>
              </a:rPr>
              <a:t> can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even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catch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fish</a:t>
            </a:r>
            <a:r>
              <a:rPr lang="tr-TR" sz="2400" dirty="0" smtClean="0">
                <a:latin typeface="Arial Rounded MT Bold" panose="020F0704030504030204" pitchFamily="34" charset="0"/>
              </a:rPr>
              <a:t>!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8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861841"/>
            <a:ext cx="3752401" cy="2499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5"/>
          <a:stretch/>
        </p:blipFill>
        <p:spPr>
          <a:xfrm>
            <a:off x="7102764" y="3189531"/>
            <a:ext cx="4174836" cy="2672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839417" y="4287744"/>
            <a:ext cx="5432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If you are bored (which</a:t>
            </a:r>
            <a:r>
              <a:rPr lang="tr-TR" sz="2400" dirty="0" smtClean="0">
                <a:latin typeface="Arial Rounded MT Bold" panose="020F0704030504030204" pitchFamily="34" charset="0"/>
              </a:rPr>
              <a:t>,</a:t>
            </a:r>
            <a:r>
              <a:rPr lang="en-US" sz="2400" dirty="0" smtClean="0">
                <a:latin typeface="Arial Rounded MT Bold" panose="020F0704030504030204" pitchFamily="34" charset="0"/>
              </a:rPr>
              <a:t> I guess</a:t>
            </a:r>
            <a:r>
              <a:rPr lang="tr-TR" sz="2400" dirty="0" smtClean="0">
                <a:latin typeface="Arial Rounded MT Bold" panose="020F0704030504030204" pitchFamily="34" charset="0"/>
              </a:rPr>
              <a:t>,</a:t>
            </a:r>
            <a:r>
              <a:rPr lang="en-US" sz="2400" dirty="0" smtClean="0">
                <a:latin typeface="Arial Rounded MT Bold" panose="020F0704030504030204" pitchFamily="34" charset="0"/>
              </a:rPr>
              <a:t> is impossible</a:t>
            </a:r>
            <a:r>
              <a:rPr lang="tr-TR" sz="2400" dirty="0" smtClean="0">
                <a:latin typeface="Arial Rounded MT Bold" panose="020F0704030504030204" pitchFamily="34" charset="0"/>
              </a:rPr>
              <a:t>), y</a:t>
            </a:r>
            <a:r>
              <a:rPr lang="en-GB" sz="2400" dirty="0" err="1" smtClean="0">
                <a:latin typeface="Arial Rounded MT Bold" panose="020F0704030504030204" pitchFamily="34" charset="0"/>
              </a:rPr>
              <a:t>ou</a:t>
            </a:r>
            <a:r>
              <a:rPr lang="en-GB" sz="2400" dirty="0" smtClean="0">
                <a:latin typeface="Arial Rounded MT Bold" panose="020F0704030504030204" pitchFamily="34" charset="0"/>
              </a:rPr>
              <a:t> can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take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the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tram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to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go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almost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anywhere</a:t>
            </a:r>
            <a:r>
              <a:rPr lang="tr-TR" sz="2400" dirty="0" smtClean="0">
                <a:latin typeface="Arial Rounded MT Bold" panose="020F0704030504030204" pitchFamily="34" charset="0"/>
              </a:rPr>
              <a:t> İzmir. 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476802" y="1509492"/>
            <a:ext cx="788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>
                <a:latin typeface="Arial Rounded MT Bold" panose="020F0704030504030204" pitchFamily="34" charset="0"/>
              </a:rPr>
              <a:t>Or</a:t>
            </a:r>
            <a:r>
              <a:rPr lang="tr-TR" sz="2400" dirty="0" smtClean="0">
                <a:latin typeface="Arial Rounded MT Bold" panose="020F0704030504030204" pitchFamily="34" charset="0"/>
              </a:rPr>
              <a:t> y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ou</a:t>
            </a:r>
            <a:r>
              <a:rPr lang="en-US" sz="2400" dirty="0" smtClean="0">
                <a:latin typeface="Arial Rounded MT Bold" panose="020F0704030504030204" pitchFamily="34" charset="0"/>
              </a:rPr>
              <a:t> can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have</a:t>
            </a:r>
            <a:r>
              <a:rPr lang="tr-TR" sz="2400" dirty="0" smtClean="0">
                <a:latin typeface="Arial Rounded MT Bold" panose="020F0704030504030204" pitchFamily="34" charset="0"/>
              </a:rPr>
              <a:t> a </a:t>
            </a:r>
            <a:r>
              <a:rPr lang="en-US" sz="2400" dirty="0" smtClean="0">
                <a:latin typeface="Arial Rounded MT Bold" panose="020F0704030504030204" pitchFamily="34" charset="0"/>
              </a:rPr>
              <a:t>picnic with your friends or family, 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latin typeface="Arial Rounded MT Bold" panose="020F0704030504030204" pitchFamily="34" charset="0"/>
              </a:rPr>
              <a:t>play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the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quitar</a:t>
            </a:r>
            <a:r>
              <a:rPr 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tr-TR" sz="2400" dirty="0" err="1" smtClean="0">
                <a:latin typeface="Arial Rounded MT Bold" panose="020F0704030504030204" pitchFamily="34" charset="0"/>
              </a:rPr>
              <a:t>and</a:t>
            </a:r>
            <a:r>
              <a:rPr lang="en-US" sz="2400" dirty="0" smtClean="0">
                <a:latin typeface="Arial Rounded MT Bold" panose="020F0704030504030204" pitchFamily="34" charset="0"/>
              </a:rPr>
              <a:t> sing</a:t>
            </a:r>
            <a:r>
              <a:rPr lang="tr-TR" sz="2400" dirty="0" smtClean="0">
                <a:latin typeface="Arial Rounded MT Bold" panose="020F0704030504030204" pitchFamily="34" charset="0"/>
              </a:rPr>
              <a:t>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199">
            <a:off x="5458248" y="982485"/>
            <a:ext cx="5932378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Metin kutusu 2"/>
          <p:cNvSpPr txBox="1"/>
          <p:nvPr/>
        </p:nvSpPr>
        <p:spPr>
          <a:xfrm flipH="1">
            <a:off x="860788" y="4727683"/>
            <a:ext cx="6280728" cy="141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Arial Rounded MT Bold" panose="020F0704030504030204" pitchFamily="34" charset="0"/>
              </a:rPr>
              <a:t>Are you looking for a romantic escape? Nothing can be more romantic than watching the sunset with your lover </a:t>
            </a:r>
            <a:r>
              <a:rPr lang="en-GB" sz="20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pic>
        <p:nvPicPr>
          <p:cNvPr id="2054" name="Picture 6" descr="love is in the air on We Heart I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2" y="556592"/>
            <a:ext cx="4079715" cy="40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35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237">
            <a:off x="7092221" y="3238757"/>
            <a:ext cx="4679355" cy="3094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Bostanlı ya Türkiye&amp;#39;nin en büyük kaykay parkı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6" y="711434"/>
            <a:ext cx="4876800" cy="3248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904207" y="72951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tr-TR" sz="2400" dirty="0" smtClean="0">
                <a:latin typeface="Arial Rounded MT Bold" panose="020F0704030504030204" pitchFamily="34" charset="0"/>
              </a:rPr>
              <a:t>The</a:t>
            </a:r>
            <a:r>
              <a:rPr lang="tr-TR" alt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en-US" altLang="tr-TR" sz="2400" dirty="0" smtClean="0">
                <a:latin typeface="Arial Rounded MT Bold" panose="020F0704030504030204" pitchFamily="34" charset="0"/>
              </a:rPr>
              <a:t>country's </a:t>
            </a:r>
            <a:r>
              <a:rPr lang="en-US" altLang="tr-TR" sz="2400" dirty="0">
                <a:latin typeface="Arial Rounded MT Bold" panose="020F0704030504030204" pitchFamily="34" charset="0"/>
              </a:rPr>
              <a:t>largest skate park is here. You can watch the 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breath-taking</a:t>
            </a:r>
            <a:r>
              <a:rPr lang="tr-TR" alt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en-US" altLang="tr-TR" sz="2400" dirty="0" smtClean="0">
                <a:latin typeface="Arial Rounded MT Bold" panose="020F0704030504030204" pitchFamily="34" charset="0"/>
              </a:rPr>
              <a:t>shows </a:t>
            </a:r>
            <a:r>
              <a:rPr lang="en-US" altLang="tr-TR" sz="2400" dirty="0">
                <a:latin typeface="Arial Rounded MT Bold" panose="020F0704030504030204" pitchFamily="34" charset="0"/>
              </a:rPr>
              <a:t>of skateboarders and cyclists. </a:t>
            </a:r>
            <a:endParaRPr lang="en-US" altLang="tr-TR" sz="2400" dirty="0">
              <a:latin typeface="Arial Rounded MT Bold" panose="020F070403050403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37955" y="417945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tr-TR" sz="2400" dirty="0" smtClean="0">
                <a:latin typeface="Arial Rounded MT Bold" panose="020F0704030504030204" pitchFamily="34" charset="0"/>
              </a:rPr>
              <a:t>If you seek for adrenaline, you can also join them and have an unforgettable experience. </a:t>
            </a:r>
            <a:r>
              <a:rPr lang="en-US" altLang="tr-TR" sz="2400" dirty="0" smtClean="0">
                <a:latin typeface="Arial Rounded MT Bold" panose="020F0704030504030204" pitchFamily="34" charset="0"/>
              </a:rPr>
              <a:t>Frankly speaking</a:t>
            </a:r>
            <a:r>
              <a:rPr lang="tr-TR" altLang="tr-TR" sz="2400" dirty="0" smtClean="0">
                <a:latin typeface="Arial Rounded MT Bold" panose="020F0704030504030204" pitchFamily="34" charset="0"/>
              </a:rPr>
              <a:t>, 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it is not my thing! </a:t>
            </a:r>
            <a:r>
              <a:rPr lang="en-GB" altLang="tr-TR" sz="24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 </a:t>
            </a:r>
            <a:endParaRPr lang="en-GB" altLang="tr-T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15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980">
            <a:off x="1545875" y="2051509"/>
            <a:ext cx="3395725" cy="4159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43" y="1838691"/>
            <a:ext cx="4583969" cy="3050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ikdörtgen 3"/>
          <p:cNvSpPr/>
          <p:nvPr/>
        </p:nvSpPr>
        <p:spPr>
          <a:xfrm>
            <a:off x="1484243" y="188421"/>
            <a:ext cx="10200861" cy="112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tr-TR" sz="2400" dirty="0">
                <a:latin typeface="Arial Rounded MT Bold" panose="020F0704030504030204" pitchFamily="34" charset="0"/>
              </a:rPr>
              <a:t>Can you hear the 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seagulls</a:t>
            </a:r>
            <a:r>
              <a:rPr lang="tr-TR" altLang="tr-TR" sz="2400" dirty="0">
                <a:latin typeface="Arial Rounded MT Bold" panose="020F0704030504030204" pitchFamily="34" charset="0"/>
              </a:rPr>
              <a:t>?</a:t>
            </a:r>
            <a:r>
              <a:rPr lang="en-GB" altLang="tr-TR" sz="2400" dirty="0" smtClean="0">
                <a:latin typeface="Arial Rounded MT Bold" panose="020F0704030504030204" pitchFamily="34" charset="0"/>
              </a:rPr>
              <a:t> </a:t>
            </a:r>
            <a:r>
              <a:rPr lang="en-US" altLang="tr-TR" sz="2400" dirty="0" smtClean="0">
                <a:latin typeface="Arial Rounded MT Bold" panose="020F0704030504030204" pitchFamily="34" charset="0"/>
              </a:rPr>
              <a:t>They are hoping to be fed by the fishermen coming from fishing. </a:t>
            </a:r>
            <a:endParaRPr lang="en-US" altLang="tr-TR" sz="2400" dirty="0">
              <a:latin typeface="Arial Rounded MT Bold" panose="020F07040305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047719" y="5100674"/>
            <a:ext cx="401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rial Rounded MT Bold" panose="020F0704030504030204" pitchFamily="34" charset="0"/>
              </a:rPr>
              <a:t>Boats on the beach , coming from fishing. </a:t>
            </a:r>
            <a:endParaRPr lang="en-AU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03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" y="748377"/>
            <a:ext cx="7133040" cy="482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Dikdörtgen 2"/>
          <p:cNvSpPr/>
          <p:nvPr/>
        </p:nvSpPr>
        <p:spPr>
          <a:xfrm>
            <a:off x="5184912" y="5727778"/>
            <a:ext cx="6583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tr-TR" sz="2000" dirty="0" err="1">
                <a:latin typeface="Arial Rounded MT Bold" panose="020F0704030504030204" pitchFamily="34" charset="0"/>
              </a:rPr>
              <a:t>Bostanlı</a:t>
            </a:r>
            <a:r>
              <a:rPr lang="en-GB" altLang="tr-TR" sz="2000" dirty="0">
                <a:latin typeface="Arial Rounded MT Bold" panose="020F0704030504030204" pitchFamily="34" charset="0"/>
              </a:rPr>
              <a:t> ferry is approaching the pier. You can go to the other </a:t>
            </a:r>
            <a:r>
              <a:rPr lang="tr-TR" altLang="tr-TR" sz="2000" dirty="0" err="1" smtClean="0">
                <a:latin typeface="Arial Rounded MT Bold" panose="020F0704030504030204" pitchFamily="34" charset="0"/>
              </a:rPr>
              <a:t>side</a:t>
            </a:r>
            <a:r>
              <a:rPr lang="en-GB" altLang="tr-TR" sz="2000" dirty="0" smtClean="0">
                <a:latin typeface="Arial Rounded MT Bold" panose="020F0704030504030204" pitchFamily="34" charset="0"/>
              </a:rPr>
              <a:t> </a:t>
            </a:r>
            <a:r>
              <a:rPr lang="en-GB" altLang="tr-TR" sz="2000" dirty="0">
                <a:latin typeface="Arial Rounded MT Bold" panose="020F0704030504030204" pitchFamily="34" charset="0"/>
              </a:rPr>
              <a:t>of the bay at any time of the day.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65323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524</Words>
  <Application>Microsoft Office PowerPoint</Application>
  <PresentationFormat>Geniş ekran</PresentationFormat>
  <Paragraphs>34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Lucida Handwriting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dila meralan</cp:lastModifiedBy>
  <cp:revision>45</cp:revision>
  <dcterms:created xsi:type="dcterms:W3CDTF">2021-11-16T18:48:21Z</dcterms:created>
  <dcterms:modified xsi:type="dcterms:W3CDTF">2021-11-19T16:50:40Z</dcterms:modified>
</cp:coreProperties>
</file>