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5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8" r:id="rId6"/>
    <p:sldId id="271" r:id="rId7"/>
    <p:sldId id="272" r:id="rId8"/>
    <p:sldId id="266" r:id="rId9"/>
    <p:sldId id="273" r:id="rId10"/>
    <p:sldId id="274" r:id="rId11"/>
    <p:sldId id="260" r:id="rId12"/>
    <p:sldId id="257" r:id="rId13"/>
    <p:sldId id="275" r:id="rId14"/>
    <p:sldId id="259" r:id="rId15"/>
    <p:sldId id="258" r:id="rId16"/>
    <p:sldId id="267" r:id="rId17"/>
    <p:sldId id="263" r:id="rId18"/>
    <p:sldId id="276" r:id="rId19"/>
    <p:sldId id="261" r:id="rId20"/>
    <p:sldId id="262" r:id="rId21"/>
    <p:sldId id="277" r:id="rId22"/>
    <p:sldId id="264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18B71"/>
    <a:srgbClr val="FF6B00"/>
    <a:srgbClr val="124276"/>
    <a:srgbClr val="093C71"/>
    <a:srgbClr val="18406B"/>
    <a:srgbClr val="ECE5DD"/>
    <a:srgbClr val="F7ACB6"/>
    <a:srgbClr val="F8ACB6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5065" autoAdjust="0"/>
  </p:normalViewPr>
  <p:slideViewPr>
    <p:cSldViewPr snapToGrid="0">
      <p:cViewPr varScale="1">
        <p:scale>
          <a:sx n="115" d="100"/>
          <a:sy n="115" d="100"/>
        </p:scale>
        <p:origin x="34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03/11/2020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03/11/2020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17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52570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896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93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dirty="0" smtClean="0"/>
              <a:t>5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69259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8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58958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9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50959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97438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13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062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34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16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40605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15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6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19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0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23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5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0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38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Insertar un pie de página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56864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Insertar un pie de página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3899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9050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23557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9744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6035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234799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483804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6145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2768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Insertar un pie de página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81855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25646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Insertar un pie de página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Insertar un pie de página</a:t>
            </a:r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52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Insertar un pie de página</a:t>
            </a:r>
            <a:endParaRPr lang="es-E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3819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Insertar un pie de página</a:t>
            </a:r>
            <a:endParaRPr lang="es-E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81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Insertar un pie de página</a:t>
            </a:r>
            <a:endParaRPr lang="es-E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8083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Insertar un pie de página</a:t>
            </a:r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561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Insertar un pie de página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3263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smtClean="0"/>
              <a:t>Insertar un pie de página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1" name="Forma libre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2" name="Forma libre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3" name="Forma libre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5" name="Forma libre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8" name="Forma libre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Forma libre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0" name="Forma libre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2" name="Estrella: 4 punto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4" name="Estrella: 4 punto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strella: 4 punto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1" name="Cuadro de tex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</p:spTree>
    <p:extLst>
      <p:ext uri="{BB962C8B-B14F-4D97-AF65-F5344CB8AC3E}">
        <p14:creationId xmlns:p14="http://schemas.microsoft.com/office/powerpoint/2010/main" val="170993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664" r:id="rId21"/>
    <p:sldLayoutId id="2147483665" r:id="rId22"/>
    <p:sldLayoutId id="2147483666" r:id="rId23"/>
    <p:sldLayoutId id="2147483652" r:id="rId24"/>
    <p:sldLayoutId id="2147483667" r:id="rId25"/>
    <p:sldLayoutId id="2147483668" r:id="rId26"/>
    <p:sldLayoutId id="2147483654" r:id="rId27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colegio-lopedeveg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r="6562"/>
          <a:stretch>
            <a:fillRect/>
          </a:stretch>
        </p:blipFill>
        <p:spPr/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      Lope de Vega´s </a:t>
            </a:r>
            <a:r>
              <a:rPr lang="es-ES" noProof="1" smtClean="0"/>
              <a:t>School</a:t>
            </a:r>
            <a:endParaRPr lang="es-ES" noProof="1"/>
          </a:p>
        </p:txBody>
      </p:sp>
      <p:sp>
        <p:nvSpPr>
          <p:cNvPr id="113" name="Títu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03" y="1480902"/>
            <a:ext cx="6249625" cy="2391926"/>
          </a:xfrm>
        </p:spPr>
        <p:txBody>
          <a:bodyPr rtlCol="0" anchor="b"/>
          <a:lstStyle/>
          <a:p>
            <a:pPr rtl="0">
              <a:lnSpc>
                <a:spcPts val="5500"/>
              </a:lnSpc>
            </a:pPr>
            <a:r>
              <a:rPr lang="es-ES" noProof="1" smtClean="0">
                <a:latin typeface="Arial Black" panose="020B0A04020102020204" pitchFamily="34" charset="0"/>
              </a:rPr>
              <a:t>Our</a:t>
            </a:r>
            <a:r>
              <a:rPr lang="es-ES" noProof="1" smtClean="0"/>
              <a:t> </a:t>
            </a:r>
            <a:r>
              <a:rPr lang="es-ES" noProof="1" smtClean="0">
                <a:latin typeface="Arial Black" panose="020B0A04020102020204" pitchFamily="34" charset="0"/>
              </a:rPr>
              <a:t>school</a:t>
            </a:r>
            <a:endParaRPr lang="es-ES" noProof="1">
              <a:latin typeface="Arial Black" panose="020B0A04020102020204" pitchFamily="34" charset="0"/>
            </a:endParaRP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/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2" y="713407"/>
            <a:ext cx="9632769" cy="1561335"/>
          </a:xfrm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SCHOOL CANTEEN 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1728450" y="6365875"/>
            <a:ext cx="463550" cy="414338"/>
          </a:xfrm>
        </p:spPr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10</a:t>
            </a:fld>
            <a:endParaRPr lang="es-ES" noProof="0"/>
          </a:p>
        </p:txBody>
      </p:sp>
      <p:sp>
        <p:nvSpPr>
          <p:cNvPr id="4" name="Rectángulo 3"/>
          <p:cNvSpPr/>
          <p:nvPr/>
        </p:nvSpPr>
        <p:spPr>
          <a:xfrm>
            <a:off x="10084527" y="6478740"/>
            <a:ext cx="1136468" cy="157192"/>
          </a:xfrm>
          <a:prstGeom prst="rect">
            <a:avLst/>
          </a:prstGeom>
          <a:ln>
            <a:solidFill>
              <a:srgbClr val="124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00" y="1040525"/>
            <a:ext cx="6562997" cy="1543717"/>
          </a:xfrm>
        </p:spPr>
        <p:txBody>
          <a:bodyPr rtlCol="0"/>
          <a:lstStyle/>
          <a:p>
            <a:pPr rtl="0"/>
            <a:r>
              <a:rPr lang="es-ES" noProof="1">
                <a:latin typeface="Arial Black" panose="020B0A04020102020204" pitchFamily="34" charset="0"/>
              </a:rPr>
              <a:t>S</a:t>
            </a:r>
            <a:r>
              <a:rPr lang="es-ES" noProof="1" smtClean="0">
                <a:latin typeface="Arial Black" panose="020B0A04020102020204" pitchFamily="34" charset="0"/>
              </a:rPr>
              <a:t>taffroom</a:t>
            </a:r>
            <a:endParaRPr lang="es-ES" noProof="1">
              <a:latin typeface="Arial Black" panose="020B0A040201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863" y="6470650"/>
            <a:ext cx="973137" cy="274638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11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Marcador de contenido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839711"/>
            <a:ext cx="5895982" cy="493407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863" y="6470650"/>
            <a:ext cx="973137" cy="274638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12</a:t>
            </a:fld>
            <a:endParaRPr lang="es-ES" noProof="1"/>
          </a:p>
        </p:txBody>
      </p:sp>
      <p:pic>
        <p:nvPicPr>
          <p:cNvPr id="18" name="Marcador de posición de imagen 17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r="10571"/>
          <a:stretch>
            <a:fillRect/>
          </a:stretch>
        </p:blipFill>
        <p:spPr>
          <a:xfrm>
            <a:off x="6308080" y="839711"/>
            <a:ext cx="5683623" cy="493407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ángulo redondeado 11"/>
          <p:cNvSpPr/>
          <p:nvPr/>
        </p:nvSpPr>
        <p:spPr>
          <a:xfrm>
            <a:off x="10084526" y="6416562"/>
            <a:ext cx="1134337" cy="2746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64034" y="196933"/>
            <a:ext cx="12488091" cy="110799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Arial Black" panose="020B0A04020102020204" pitchFamily="34" charset="0"/>
              </a:rPr>
              <a:t>HALL OF FAME</a:t>
            </a:r>
            <a:endParaRPr lang="es-ES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>
          <a:xfrm>
            <a:off x="179691" y="145292"/>
            <a:ext cx="11703600" cy="6415904"/>
          </a:xfr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79691" y="-99246"/>
            <a:ext cx="9363320" cy="1543717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>
                <a:latin typeface="Arial Black" panose="020B0A04020102020204" pitchFamily="34" charset="0"/>
              </a:rPr>
              <a:t>Concierge´s office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863" y="6470650"/>
            <a:ext cx="973137" cy="274638"/>
          </a:xfrm>
        </p:spPr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13</a:t>
            </a:fld>
            <a:endParaRPr lang="es-ES" noProof="1"/>
          </a:p>
        </p:txBody>
      </p:sp>
      <p:sp>
        <p:nvSpPr>
          <p:cNvPr id="5" name="Cinta curvada hacia arriba 4"/>
          <p:cNvSpPr/>
          <p:nvPr/>
        </p:nvSpPr>
        <p:spPr>
          <a:xfrm>
            <a:off x="948573" y="3050531"/>
            <a:ext cx="1216152" cy="758952"/>
          </a:xfrm>
          <a:prstGeom prst="ellipseRibbon2">
            <a:avLst>
              <a:gd name="adj1" fmla="val 37048"/>
              <a:gd name="adj2" fmla="val 100000"/>
              <a:gd name="adj3" fmla="val 5572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631" y="6366107"/>
            <a:ext cx="1719221" cy="39017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7969" y="3068213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ILDE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>
          <a:xfrm>
            <a:off x="312242" y="189673"/>
            <a:ext cx="11703600" cy="6415904"/>
          </a:xfrm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 rot="21145831">
            <a:off x="4383293" y="4649161"/>
            <a:ext cx="9330018" cy="1543717"/>
          </a:xfrm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COFFEE MACHINE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863" y="6470650"/>
            <a:ext cx="973137" cy="274638"/>
          </a:xfrm>
          <a:prstGeom prst="round2DiagRect">
            <a:avLst>
              <a:gd name="adj1" fmla="val 38754"/>
              <a:gd name="adj2" fmla="val 0"/>
            </a:avLst>
          </a:prstGeom>
        </p:spPr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14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206336" y="529693"/>
            <a:ext cx="1998617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734" y="529693"/>
            <a:ext cx="10202333" cy="446281"/>
          </a:xfrm>
        </p:spPr>
        <p:txBody>
          <a:bodyPr>
            <a:noAutofit/>
          </a:bodyPr>
          <a:lstStyle/>
          <a:p>
            <a:r>
              <a:rPr lang="es-ES" sz="5400" dirty="0" smtClean="0">
                <a:latin typeface="Arial Black" panose="020B0A04020102020204" pitchFamily="34" charset="0"/>
              </a:rPr>
              <a:t>Psychologist´s office</a:t>
            </a:r>
            <a:endParaRPr lang="es-ES" sz="5400" dirty="0">
              <a:latin typeface="Arial Black" panose="020B0A0402010202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8" y="1437977"/>
            <a:ext cx="5546566" cy="415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13" y="1369449"/>
            <a:ext cx="5637937" cy="4228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728450" y="6365875"/>
            <a:ext cx="463550" cy="414338"/>
          </a:xfrm>
        </p:spPr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15</a:t>
            </a:fld>
            <a:endParaRPr lang="es-ES" noProof="0"/>
          </a:p>
        </p:txBody>
      </p:sp>
      <p:sp>
        <p:nvSpPr>
          <p:cNvPr id="4" name="CuadroTexto 3"/>
          <p:cNvSpPr txBox="1"/>
          <p:nvPr/>
        </p:nvSpPr>
        <p:spPr>
          <a:xfrm>
            <a:off x="489358" y="741129"/>
            <a:ext cx="14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MR. MANUEL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980023" y="6479177"/>
            <a:ext cx="1293677" cy="19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8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>
          <a:xfrm>
            <a:off x="245006" y="186672"/>
            <a:ext cx="11703600" cy="6415904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8733" y="1275110"/>
            <a:ext cx="7836303" cy="1543717"/>
          </a:xfrm>
        </p:spPr>
        <p:txBody>
          <a:bodyPr rtlCol="0">
            <a:noAutofit/>
          </a:bodyPr>
          <a:lstStyle/>
          <a:p>
            <a:pPr algn="ctr" rtl="0"/>
            <a:r>
              <a:rPr lang="es-ES" noProof="1" smtClean="0">
                <a:latin typeface="Arial Black" panose="020B0A04020102020204" pitchFamily="34" charset="0"/>
              </a:rPr>
              <a:t>Headmistress´ office</a:t>
            </a:r>
            <a:endParaRPr lang="es-ES" noProof="1">
              <a:latin typeface="Arial Black" panose="020B0A040201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863" y="6470650"/>
            <a:ext cx="973137" cy="274638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16</a:t>
            </a:fld>
            <a:endParaRPr lang="es-ES" noProof="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631" y="6407487"/>
            <a:ext cx="1719221" cy="39017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189628" y="5649841"/>
            <a:ext cx="1907178" cy="655376"/>
          </a:xfrm>
          <a:prstGeom prst="rect">
            <a:avLst/>
          </a:prstGeom>
          <a:solidFill>
            <a:srgbClr val="FF6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627115" y="5761399"/>
            <a:ext cx="146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SARA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13954" y="3122023"/>
            <a:ext cx="1724297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45006" y="895901"/>
            <a:ext cx="6453052" cy="1543717"/>
          </a:xfrm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SECRETARY’S OFFICE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863" y="6470650"/>
            <a:ext cx="973137" cy="274638"/>
          </a:xfrm>
        </p:spPr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17</a:t>
            </a:fld>
            <a:endParaRPr lang="es-ES" noProof="1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631" y="6389929"/>
            <a:ext cx="171922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/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90945" y="4264430"/>
            <a:ext cx="12801599" cy="2160434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    AMPA </a:t>
            </a:r>
            <a:br>
              <a:rPr lang="es-ES" dirty="0" smtClean="0">
                <a:latin typeface="Arial Black" panose="020B0A04020102020204" pitchFamily="34" charset="0"/>
              </a:rPr>
            </a:br>
            <a:r>
              <a:rPr lang="es-ES" b="1" dirty="0" smtClean="0">
                <a:latin typeface="Arial Black" panose="020B0A04020102020204" pitchFamily="34" charset="0"/>
              </a:rPr>
              <a:t>PARENT´S  </a:t>
            </a:r>
            <a:r>
              <a:rPr lang="es-ES" b="1" dirty="0" err="1" smtClean="0">
                <a:latin typeface="Arial Black" panose="020B0A04020102020204" pitchFamily="34" charset="0"/>
              </a:rPr>
              <a:t>aSSOCIATION</a:t>
            </a:r>
            <a:endParaRPr lang="es-ES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1728450" y="6365875"/>
            <a:ext cx="463550" cy="414338"/>
          </a:xfrm>
        </p:spPr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18</a:t>
            </a:fld>
            <a:endParaRPr lang="es-ES" noProof="0"/>
          </a:p>
        </p:txBody>
      </p:sp>
      <p:sp>
        <p:nvSpPr>
          <p:cNvPr id="4" name="Rectángulo 3"/>
          <p:cNvSpPr/>
          <p:nvPr/>
        </p:nvSpPr>
        <p:spPr>
          <a:xfrm>
            <a:off x="10034337" y="6472989"/>
            <a:ext cx="1167063" cy="204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9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19</a:t>
            </a:fld>
            <a:endParaRPr lang="es-ES" noProof="1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850" y="6366107"/>
            <a:ext cx="1719221" cy="3901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15621" y="389469"/>
            <a:ext cx="969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hlinkClick r:id="rId4"/>
              </a:rPr>
              <a:t>www.colegio-lopedevega.com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206" y="1883436"/>
            <a:ext cx="2620911" cy="23396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44" y="1730723"/>
            <a:ext cx="4381122" cy="256824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02395" y="1365097"/>
            <a:ext cx="3716788" cy="326992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5812972" y="3634044"/>
            <a:ext cx="6113417" cy="30402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91440" y="162428"/>
            <a:ext cx="5499463" cy="32949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0" y="3664658"/>
            <a:ext cx="5499463" cy="319334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812972" y="235041"/>
            <a:ext cx="6113417" cy="327619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969771" y="3023168"/>
            <a:ext cx="7790906" cy="1272040"/>
          </a:xfrm>
        </p:spPr>
        <p:txBody>
          <a:bodyPr/>
          <a:lstStyle/>
          <a:p>
            <a:r>
              <a:rPr lang="es-ES" dirty="0" err="1" smtClean="0">
                <a:latin typeface="Arial Black" panose="020B0A04020102020204" pitchFamily="34" charset="0"/>
              </a:rPr>
              <a:t>installations</a:t>
            </a:r>
            <a:endParaRPr lang="es-E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79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006" y="122055"/>
            <a:ext cx="11703600" cy="6415904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083" y="3226526"/>
            <a:ext cx="3958572" cy="1822650"/>
          </a:xfrm>
        </p:spPr>
        <p:txBody>
          <a:bodyPr rtlCol="0"/>
          <a:lstStyle/>
          <a:p>
            <a:pPr rtl="0"/>
            <a:r>
              <a:rPr lang="es-ES" sz="3200" noProof="1" smtClean="0"/>
              <a:t>Colegio Lope de Vega</a:t>
            </a:r>
            <a:endParaRPr lang="es-ES" sz="3200" noProof="1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4511750" cy="782252"/>
          </a:xfrm>
        </p:spPr>
        <p:txBody>
          <a:bodyPr rtlCol="0"/>
          <a:lstStyle/>
          <a:p>
            <a:pPr rtl="0"/>
            <a:r>
              <a:rPr lang="es-ES" sz="2400" noProof="1" smtClean="0"/>
              <a:t>www.colegio-lopedevega.com</a:t>
            </a:r>
            <a:endParaRPr lang="es-ES" sz="2400" noProof="1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2416630"/>
            <a:ext cx="5199017" cy="1718238"/>
          </a:xfrm>
          <a:prstGeom prst="roundRect">
            <a:avLst>
              <a:gd name="adj" fmla="val 0"/>
            </a:avLst>
          </a:prstGeo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es-ES" sz="9600" noProof="1" smtClean="0"/>
              <a:t>THANKS</a:t>
            </a:r>
            <a:r>
              <a:rPr lang="es-ES" noProof="1" smtClean="0"/>
              <a:t> </a:t>
            </a:r>
            <a:br>
              <a:rPr lang="es-ES" noProof="1" smtClean="0"/>
            </a:b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/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245006" y="752596"/>
            <a:ext cx="5713911" cy="1543717"/>
          </a:xfrm>
          <a:prstGeom prst="roundRect">
            <a:avLst>
              <a:gd name="adj" fmla="val 0"/>
            </a:avLst>
          </a:prstGeo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PRE-SCHOOL CLASS</a:t>
            </a:r>
            <a:endParaRPr lang="es-E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b="13447"/>
          <a:stretch>
            <a:fillRect/>
          </a:stretch>
        </p:blipFill>
        <p:spPr>
          <a:xfrm>
            <a:off x="153988" y="153988"/>
            <a:ext cx="11703050" cy="6416675"/>
          </a:xfr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-52250" y="569199"/>
            <a:ext cx="5174974" cy="1543717"/>
          </a:xfrm>
        </p:spPr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PLAYROOM</a:t>
            </a:r>
            <a:endParaRPr lang="es-E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>
          <a:xfrm>
            <a:off x="145256" y="135074"/>
            <a:ext cx="11704638" cy="6416675"/>
          </a:xfrm>
        </p:spPr>
      </p:pic>
      <p:sp>
        <p:nvSpPr>
          <p:cNvPr id="19" name="Título 18"/>
          <p:cNvSpPr>
            <a:spLocks noGrp="1"/>
          </p:cNvSpPr>
          <p:nvPr>
            <p:ph type="ctrTitle"/>
          </p:nvPr>
        </p:nvSpPr>
        <p:spPr>
          <a:xfrm>
            <a:off x="574767" y="832295"/>
            <a:ext cx="6297116" cy="219828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LIBRARY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7788" y="6042025"/>
            <a:ext cx="684212" cy="365125"/>
          </a:xfrm>
        </p:spPr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5</a:t>
            </a:fld>
            <a:endParaRPr lang="es-ES" noProof="1"/>
          </a:p>
        </p:txBody>
      </p:sp>
      <p:sp>
        <p:nvSpPr>
          <p:cNvPr id="2" name="Flecha abajo 1"/>
          <p:cNvSpPr/>
          <p:nvPr/>
        </p:nvSpPr>
        <p:spPr>
          <a:xfrm rot="4013838">
            <a:off x="9921010" y="959135"/>
            <a:ext cx="526935" cy="894892"/>
          </a:xfrm>
          <a:prstGeom prst="downArrow">
            <a:avLst>
              <a:gd name="adj1" fmla="val 47791"/>
              <a:gd name="adj2" fmla="val 71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inta curvada hacia arriba 6"/>
          <p:cNvSpPr/>
          <p:nvPr/>
        </p:nvSpPr>
        <p:spPr>
          <a:xfrm>
            <a:off x="10506244" y="573276"/>
            <a:ext cx="1216152" cy="758952"/>
          </a:xfrm>
          <a:prstGeom prst="ellipseRibbon2">
            <a:avLst>
              <a:gd name="adj1" fmla="val 43389"/>
              <a:gd name="adj2" fmla="val 73021"/>
              <a:gd name="adj3" fmla="val 5572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699419" y="647629"/>
            <a:ext cx="92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Kaveh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07616"/>
            <a:ext cx="8033657" cy="602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2075">
            <a:gradFill>
              <a:gsLst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Marcador de posición de imagen 1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>
          <a:xfrm>
            <a:off x="298851" y="105431"/>
            <a:ext cx="11703600" cy="6415904"/>
          </a:xfr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-74470" y="593482"/>
            <a:ext cx="9434601" cy="1543717"/>
          </a:xfrm>
        </p:spPr>
        <p:txBody>
          <a:bodyPr/>
          <a:lstStyle/>
          <a:p>
            <a:pPr algn="just"/>
            <a:r>
              <a:rPr lang="es-ES" sz="4800" dirty="0" smtClean="0"/>
              <a:t>              </a:t>
            </a:r>
            <a:r>
              <a:rPr lang="es-ES" dirty="0" smtClean="0">
                <a:latin typeface="Arial Black" panose="020B0A04020102020204" pitchFamily="34" charset="0"/>
              </a:rPr>
              <a:t>COMPUTER LABS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2" name="Cara sonriente 11"/>
          <p:cNvSpPr/>
          <p:nvPr/>
        </p:nvSpPr>
        <p:spPr>
          <a:xfrm>
            <a:off x="298851" y="2911997"/>
            <a:ext cx="522515" cy="50945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4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/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6571" y="725252"/>
            <a:ext cx="4917077" cy="1543717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ART ROOM 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1728450" y="6365875"/>
            <a:ext cx="463550" cy="414338"/>
          </a:xfrm>
        </p:spPr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4" name="Rectángulo 3"/>
          <p:cNvSpPr/>
          <p:nvPr/>
        </p:nvSpPr>
        <p:spPr>
          <a:xfrm>
            <a:off x="10162903" y="6466114"/>
            <a:ext cx="1071154" cy="182880"/>
          </a:xfrm>
          <a:prstGeom prst="rect">
            <a:avLst/>
          </a:prstGeom>
          <a:ln>
            <a:solidFill>
              <a:srgbClr val="093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178" y="819326"/>
            <a:ext cx="5953230" cy="1543717"/>
          </a:xfrm>
        </p:spPr>
        <p:txBody>
          <a:bodyPr rtlCol="0">
            <a:normAutofit/>
          </a:bodyPr>
          <a:lstStyle/>
          <a:p>
            <a:pPr rtl="0"/>
            <a:r>
              <a:rPr lang="es-ES" noProof="1" smtClean="0">
                <a:latin typeface="Arial Black" panose="020B0A04020102020204" pitchFamily="34" charset="0"/>
              </a:rPr>
              <a:t>SCIENCE LAB</a:t>
            </a:r>
            <a:r>
              <a:rPr lang="es-ES" noProof="1" smtClean="0"/>
              <a:t> </a:t>
            </a:r>
            <a:endParaRPr lang="es-ES" noProof="1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863" y="6470650"/>
            <a:ext cx="973137" cy="274638"/>
          </a:xfrm>
        </p:spPr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8</a:t>
            </a:fld>
            <a:endParaRPr lang="es-ES" noProof="1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605" y="6378018"/>
            <a:ext cx="1719221" cy="390178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79777434-AA67-404A-998B-60F515A23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9121241" y="1747394"/>
            <a:ext cx="1290276" cy="1234897"/>
            <a:chOff x="-68843" y="1795825"/>
            <a:chExt cx="1600379" cy="1524851"/>
          </a:xfrm>
          <a:solidFill>
            <a:schemeClr val="accent4">
              <a:lumMod val="75000"/>
            </a:schemeClr>
          </a:solidFill>
        </p:grpSpPr>
        <p:sp>
          <p:nvSpPr>
            <p:cNvPr id="14" name="Forma libre: Forma 17">
              <a:extLst>
                <a:ext uri="{FF2B5EF4-FFF2-40B4-BE49-F238E27FC236}">
                  <a16:creationId xmlns:a16="http://schemas.microsoft.com/office/drawing/2014/main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15" name="Forma libre: Forma 18">
              <a:extLst>
                <a:ext uri="{FF2B5EF4-FFF2-40B4-BE49-F238E27FC236}">
                  <a16:creationId xmlns:a16="http://schemas.microsoft.com/office/drawing/2014/main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16" name="Forma libre: Forma 19">
              <a:extLst>
                <a:ext uri="{FF2B5EF4-FFF2-40B4-BE49-F238E27FC236}">
                  <a16:creationId xmlns:a16="http://schemas.microsoft.com/office/drawing/2014/main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17" name="Forma libre: Forma 20">
              <a:extLst>
                <a:ext uri="{FF2B5EF4-FFF2-40B4-BE49-F238E27FC236}">
                  <a16:creationId xmlns:a16="http://schemas.microsoft.com/office/drawing/2014/main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18" name="Forma libre: Forma 21">
              <a:extLst>
                <a:ext uri="{FF2B5EF4-FFF2-40B4-BE49-F238E27FC236}">
                  <a16:creationId xmlns:a16="http://schemas.microsoft.com/office/drawing/2014/main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19" name="Forma libre: Forma 22">
              <a:extLst>
                <a:ext uri="{FF2B5EF4-FFF2-40B4-BE49-F238E27FC236}">
                  <a16:creationId xmlns:a16="http://schemas.microsoft.com/office/drawing/2014/main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20" name="Forma libre: Forma 23">
              <a:extLst>
                <a:ext uri="{FF2B5EF4-FFF2-40B4-BE49-F238E27FC236}">
                  <a16:creationId xmlns:a16="http://schemas.microsoft.com/office/drawing/2014/main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21" name="Forma libre: Forma 24">
              <a:extLst>
                <a:ext uri="{FF2B5EF4-FFF2-40B4-BE49-F238E27FC236}">
                  <a16:creationId xmlns:a16="http://schemas.microsoft.com/office/drawing/2014/main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22" name="Cuadro de texto 27">
              <a:extLst>
                <a:ext uri="{FF2B5EF4-FFF2-40B4-BE49-F238E27FC236}">
                  <a16:creationId xmlns:a16="http://schemas.microsoft.com/office/drawing/2014/main" id="{CE8E7D9B-D287-4DD6-A614-54C322A3DC96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0"/>
              <a:r>
                <a:rPr lang="es-ES" sz="1600" b="1" noProof="1" smtClean="0">
                  <a:solidFill>
                    <a:schemeClr val="bg1"/>
                  </a:solidFill>
                </a:rPr>
                <a:t>JOSEMA</a:t>
              </a:r>
              <a:endParaRPr lang="es-ES" sz="1600" b="1" noProof="1">
                <a:solidFill>
                  <a:schemeClr val="bg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17" y="279607"/>
            <a:ext cx="642522" cy="1079437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2320341">
            <a:off x="10228500" y="2568152"/>
            <a:ext cx="1136045" cy="290425"/>
          </a:xfrm>
          <a:prstGeom prst="rightArrow">
            <a:avLst>
              <a:gd name="adj1" fmla="val 31069"/>
              <a:gd name="adj2" fmla="val 55135"/>
            </a:avLst>
          </a:prstGeom>
          <a:solidFill>
            <a:srgbClr val="318B7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00681" y="387802"/>
            <a:ext cx="2696786" cy="1507142"/>
            <a:chOff x="-498703" y="281933"/>
            <a:chExt cx="2696786" cy="1507142"/>
          </a:xfrm>
          <a:solidFill>
            <a:srgbClr val="FF6B00"/>
          </a:solidFill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  <a:grpFill/>
          </p:grpSpPr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</p:grp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grpFill/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grpFill/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grpFill/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-498703" y="281933"/>
              <a:ext cx="1477489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grp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pic>
        <p:nvPicPr>
          <p:cNvPr id="12" name="Marcador de posición de imagen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3452"/>
          <a:stretch>
            <a:fillRect/>
          </a:stretch>
        </p:blipFill>
        <p:spPr/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7320" y="1779337"/>
            <a:ext cx="3717377" cy="1543717"/>
          </a:xfrm>
          <a:prstGeom prst="roundRect">
            <a:avLst>
              <a:gd name="adj" fmla="val 0"/>
            </a:avLst>
          </a:prstGeom>
        </p:spPr>
        <p:txBody>
          <a:bodyPr rtlCol="0"/>
          <a:lstStyle/>
          <a:p>
            <a:pPr algn="ctr" rtl="0">
              <a:lnSpc>
                <a:spcPts val="6500"/>
              </a:lnSpc>
            </a:pPr>
            <a:r>
              <a:rPr lang="es-ES" noProof="1" smtClean="0">
                <a:latin typeface="Arial Black" panose="020B0A04020102020204" pitchFamily="34" charset="0"/>
              </a:rPr>
              <a:t>GYM</a:t>
            </a:r>
            <a:endParaRPr lang="es-ES" noProof="1">
              <a:latin typeface="Arial Black" panose="020B0A040201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863" y="6470650"/>
            <a:ext cx="973137" cy="274638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9</a:t>
            </a:fld>
            <a:endParaRPr lang="es-ES" noProof="1"/>
          </a:p>
        </p:txBody>
      </p:sp>
      <p:sp>
        <p:nvSpPr>
          <p:cNvPr id="10" name="Flecha derecha 9"/>
          <p:cNvSpPr/>
          <p:nvPr/>
        </p:nvSpPr>
        <p:spPr>
          <a:xfrm rot="2463887">
            <a:off x="2332577" y="1488143"/>
            <a:ext cx="1479438" cy="471401"/>
          </a:xfrm>
          <a:prstGeom prst="rightArrow">
            <a:avLst>
              <a:gd name="adj1" fmla="val 26746"/>
              <a:gd name="adj2" fmla="val 85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240" y="6366107"/>
            <a:ext cx="1719221" cy="390178"/>
          </a:xfrm>
          <a:prstGeom prst="rect">
            <a:avLst/>
          </a:prstGeom>
        </p:spPr>
      </p:pic>
      <p:sp>
        <p:nvSpPr>
          <p:cNvPr id="13" name="Nube 12"/>
          <p:cNvSpPr/>
          <p:nvPr/>
        </p:nvSpPr>
        <p:spPr>
          <a:xfrm>
            <a:off x="1351368" y="391912"/>
            <a:ext cx="1757027" cy="10128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351368" y="651195"/>
            <a:ext cx="195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JOSE ANTONIO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documentManagement/types"/>
    <ds:schemaRef ds:uri="http://purl.org/dc/elements/1.1/"/>
    <ds:schemaRef ds:uri="http://purl.org/dc/dcmitype/"/>
    <ds:schemaRef ds:uri="16c05727-aa75-4e4a-9b5f-8a80a1165891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71af3243-3dd4-4a8d-8c0d-dd76da1f02a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79</Words>
  <Application>Microsoft Office PowerPoint</Application>
  <PresentationFormat>Panorámica</PresentationFormat>
  <Paragraphs>55</Paragraphs>
  <Slides>20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Arial Rounded MT Bold</vt:lpstr>
      <vt:lpstr>Calibri</vt:lpstr>
      <vt:lpstr>Courier New</vt:lpstr>
      <vt:lpstr>Times New Roman</vt:lpstr>
      <vt:lpstr>Tw Cen MT</vt:lpstr>
      <vt:lpstr>Tw Cen MT Condensed</vt:lpstr>
      <vt:lpstr>Wingdings 3</vt:lpstr>
      <vt:lpstr>Integral</vt:lpstr>
      <vt:lpstr>Our school</vt:lpstr>
      <vt:lpstr>installations</vt:lpstr>
      <vt:lpstr>PRE-SCHOOL CLASS</vt:lpstr>
      <vt:lpstr>PLAYROOM</vt:lpstr>
      <vt:lpstr>LIBRARY</vt:lpstr>
      <vt:lpstr>              COMPUTER LABS</vt:lpstr>
      <vt:lpstr>ART ROOM </vt:lpstr>
      <vt:lpstr>SCIENCE LAB </vt:lpstr>
      <vt:lpstr>GYM</vt:lpstr>
      <vt:lpstr>SCHOOL CANTEEN </vt:lpstr>
      <vt:lpstr>Staffroom</vt:lpstr>
      <vt:lpstr>Presentación de PowerPoint</vt:lpstr>
      <vt:lpstr> Concierge´s office</vt:lpstr>
      <vt:lpstr>COFFEE MACHINE</vt:lpstr>
      <vt:lpstr>Psychologist´s office</vt:lpstr>
      <vt:lpstr>Headmistress´ office</vt:lpstr>
      <vt:lpstr>SECRETARY’S OFFICE</vt:lpstr>
      <vt:lpstr>    AMPA  PARENT´S  aSSOCIATION</vt:lpstr>
      <vt:lpstr>Presentación de PowerPoint</vt:lpstr>
      <vt:lpstr>THANKS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2020-02-14T11:54:54Z</dcterms:created>
  <dcterms:modified xsi:type="dcterms:W3CDTF">2020-11-03T10:01:59Z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