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7" r:id="rId5"/>
    <p:sldId id="258" r:id="rId6"/>
    <p:sldId id="262" r:id="rId7"/>
    <p:sldId id="329" r:id="rId8"/>
    <p:sldId id="340" r:id="rId9"/>
    <p:sldId id="338" r:id="rId10"/>
    <p:sldId id="369" r:id="rId11"/>
    <p:sldId id="388" r:id="rId12"/>
    <p:sldId id="330" r:id="rId13"/>
    <p:sldId id="370" r:id="rId14"/>
    <p:sldId id="373" r:id="rId15"/>
    <p:sldId id="372" r:id="rId16"/>
    <p:sldId id="390" r:id="rId17"/>
    <p:sldId id="264" r:id="rId18"/>
    <p:sldId id="382" r:id="rId19"/>
    <p:sldId id="331" r:id="rId20"/>
    <p:sldId id="266" r:id="rId21"/>
    <p:sldId id="384" r:id="rId22"/>
    <p:sldId id="268" r:id="rId23"/>
    <p:sldId id="339" r:id="rId24"/>
    <p:sldId id="313" r:id="rId25"/>
    <p:sldId id="341" r:id="rId26"/>
    <p:sldId id="333" r:id="rId27"/>
    <p:sldId id="345" r:id="rId28"/>
    <p:sldId id="348" r:id="rId29"/>
    <p:sldId id="354" r:id="rId30"/>
    <p:sldId id="355" r:id="rId31"/>
    <p:sldId id="375" r:id="rId32"/>
    <p:sldId id="358" r:id="rId33"/>
    <p:sldId id="361" r:id="rId34"/>
    <p:sldId id="362" r:id="rId35"/>
    <p:sldId id="353" r:id="rId36"/>
    <p:sldId id="271" r:id="rId37"/>
    <p:sldId id="269" r:id="rId38"/>
    <p:sldId id="383" r:id="rId39"/>
    <p:sldId id="332" r:id="rId40"/>
    <p:sldId id="334" r:id="rId41"/>
    <p:sldId id="351" r:id="rId42"/>
    <p:sldId id="294" r:id="rId43"/>
    <p:sldId id="320" r:id="rId44"/>
    <p:sldId id="346" r:id="rId45"/>
    <p:sldId id="318" r:id="rId46"/>
    <p:sldId id="319" r:id="rId47"/>
    <p:sldId id="285" r:id="rId48"/>
    <p:sldId id="279" r:id="rId49"/>
    <p:sldId id="287" r:id="rId50"/>
    <p:sldId id="270" r:id="rId51"/>
    <p:sldId id="275" r:id="rId52"/>
    <p:sldId id="280" r:id="rId53"/>
    <p:sldId id="276" r:id="rId54"/>
    <p:sldId id="364" r:id="rId55"/>
    <p:sldId id="366" r:id="rId56"/>
    <p:sldId id="308" r:id="rId57"/>
    <p:sldId id="309" r:id="rId58"/>
    <p:sldId id="283" r:id="rId59"/>
    <p:sldId id="284" r:id="rId60"/>
    <p:sldId id="286" r:id="rId61"/>
    <p:sldId id="272" r:id="rId62"/>
    <p:sldId id="278" r:id="rId63"/>
    <p:sldId id="357" r:id="rId64"/>
    <p:sldId id="281" r:id="rId65"/>
    <p:sldId id="293" r:id="rId66"/>
    <p:sldId id="295" r:id="rId67"/>
    <p:sldId id="360" r:id="rId68"/>
    <p:sldId id="365" r:id="rId69"/>
    <p:sldId id="290" r:id="rId70"/>
    <p:sldId id="297" r:id="rId71"/>
    <p:sldId id="377" r:id="rId72"/>
    <p:sldId id="325" r:id="rId73"/>
    <p:sldId id="376" r:id="rId74"/>
    <p:sldId id="378" r:id="rId75"/>
    <p:sldId id="380" r:id="rId76"/>
    <p:sldId id="321" r:id="rId77"/>
    <p:sldId id="391" r:id="rId78"/>
    <p:sldId id="324" r:id="rId79"/>
    <p:sldId id="392" r:id="rId8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853B3B-F022-2807-21BD-6EDA69D53EA2}" name="Lucía Pulido Ramírez" initials="LR" userId="S::4e172c@lopedevegatalaverao365.educamos.com::e433d2c5-6987-4abe-bc58-f84dcb2da3c6" providerId="AD"/>
  <p188:author id="{F14D4D5F-A77E-11EA-1B58-C47FBD67A159}" name="Jimena Obando Echegaray" initials="JE" userId="S::4e1681@lopedevegatalaverao365.educamos.com::46bd9214-7deb-41ea-aee4-17da68f548de" providerId="AD"/>
  <p188:author id="{E55A5884-2A85-AB37-2261-AF9B41D28394}" name="Lucía Bernal López" initials="LL" userId="S::luciabernal@lopedevegatalaverao365.educamos.com::4b1fd65a-5e0b-463b-a76b-17c00c8f78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DAD320-633F-48E0-C0A2-AEADA60A96B4}" v="3" dt="2022-03-02T08:27:27.013"/>
    <p1510:client id="{0409A4C6-10ED-47E7-BB1E-264674192930}" v="20" dt="2022-02-17T15:49:09.484"/>
    <p1510:client id="{041B304A-3A83-33B8-C7F9-D31FED6C142A}" v="102" dt="2022-03-02T08:23:48.834"/>
    <p1510:client id="{0613FA44-6783-5DAE-E18A-704414662AD1}" v="209" dt="2022-03-09T09:30:05.385"/>
    <p1510:client id="{0F3F5193-50DE-43F1-A309-9FCBB8D1A283}" v="154" dt="2022-02-17T16:38:32.912"/>
    <p1510:client id="{1442460A-417E-4A85-984E-C3AC2A9E31EA}" v="9" dt="2022-03-02T10:10:57.755"/>
    <p1510:client id="{148EE8B8-6CFE-4D1A-86DD-AD64F5539822}" v="21" dt="2022-02-01T11:42:53.864"/>
    <p1510:client id="{15B93154-EC60-445E-8C00-C4EA35136A79}" v="376" dt="2022-03-09T00:19:08.053"/>
    <p1510:client id="{1649CCB2-F259-1438-0D09-5F69E5C7F571}" v="1" dt="2022-03-03T09:54:16.609"/>
    <p1510:client id="{19156843-5CCA-3C25-9CC6-B444E0EB0AB4}" v="549" dt="2022-03-09T09:22:49.202"/>
    <p1510:client id="{1C6AC73F-8427-40E8-BF37-F9E67B5BE4C1}" v="171" dt="2022-02-16T18:40:42.210"/>
    <p1510:client id="{1DF0B2FC-EAF4-44E6-070F-A0E0D0F25A16}" v="2" dt="2022-03-02T11:46:23.005"/>
    <p1510:client id="{1E0380A6-9B86-45FD-B569-A27888FF7110}" v="13" dt="2022-02-17T09:31:03.504"/>
    <p1510:client id="{1EED1CAD-2555-4812-B154-7405BDB731B3}" v="1" dt="2022-02-16T16:00:37.487"/>
    <p1510:client id="{2E6F2147-49BA-4E5A-B063-6EAEF5E1E006}" v="76" dt="2022-03-02T10:15:13.047"/>
    <p1510:client id="{344ABEB7-0372-4D7E-AB2A-3750A2D357D8}" v="24" dt="2022-02-17T15:52:46.178"/>
    <p1510:client id="{3BA2635E-53A5-42F6-86E0-9D6BECC05614}" v="156" dt="2022-02-09T16:28:10.506"/>
    <p1510:client id="{3F3E7ED5-E09A-544E-A1F3-8DD41E82BD5B}" v="122" dt="2022-02-10T17:03:46.395"/>
    <p1510:client id="{41ADA074-B061-453E-A316-95DB1B401813}" v="13" dt="2022-03-08T13:02:51.131"/>
    <p1510:client id="{42782005-D6F2-B13D-821F-CEDF53C8898B}" v="4" dt="2022-03-03T09:49:22.104"/>
    <p1510:client id="{499DC4D0-6E51-463D-8482-BC8FF1E0FD44}" v="23" dt="2022-02-17T15:53:46.975"/>
    <p1510:client id="{4A7C720D-C6DD-4B4F-B59F-50AB38C0ADE1}" v="23" dt="2022-02-17T16:19:57.945"/>
    <p1510:client id="{4CA97BA4-DC2C-4C6F-AAF2-D102CD7A4D9D}" v="40" dt="2022-02-17T16:29:08.840"/>
    <p1510:client id="{4E79F1B2-9FAC-491F-8B32-E960BA87C18C}" v="2" dt="2022-02-09T16:38:19.198"/>
    <p1510:client id="{539427ED-DF69-4A1E-B5F9-C7E6B11F2E8B}" v="1" dt="2022-02-16T17:57:43.685"/>
    <p1510:client id="{55D0BD44-5081-416B-8D07-004B6D11630E}" v="8" dt="2022-02-09T16:34:17.606"/>
    <p1510:client id="{58A0AA0E-A3BB-4749-8D08-AB08EDED4ED3}" v="1" dt="2022-02-16T16:00:25.197"/>
    <p1510:client id="{5B66422E-7D50-131A-6B2F-DE7D08B22179}" v="113" dt="2022-02-17T12:52:43.206"/>
    <p1510:client id="{6254DA77-261F-A3A4-09D9-3826D3F1EA9D}" v="127" dt="2022-03-09T09:47:29.845"/>
    <p1510:client id="{67701882-42D8-4428-80D4-3E4768AB7ECC}" v="15" dt="2022-02-10T12:49:00.436"/>
    <p1510:client id="{67CC68B3-4031-4520-920B-3C5E4EC0AA76}" v="7" dt="2022-03-08T13:40:44.291"/>
    <p1510:client id="{684122AB-FC45-4BD8-880C-2F5F25882384}" v="105" dt="2022-02-01T11:46:08.064"/>
    <p1510:client id="{69D73D20-D3E2-4C9C-1E88-DB15B2768CC4}" v="127" dt="2022-03-08T09:55:23.789"/>
    <p1510:client id="{6C30BAC8-7833-4098-8C0A-C5C8984BC0D3}" v="108" dt="2022-02-22T10:30:07.985"/>
    <p1510:client id="{6D4499F8-18C0-43FE-8E4A-DDDB205D2915}" v="60" dt="2022-03-09T10:46:04.992"/>
    <p1510:client id="{70498FD5-38C4-03FF-6F79-21C7AEB04DBB}" v="361" dt="2022-03-08T13:40:19.527"/>
    <p1510:client id="{72F0371E-4E64-4BA4-89C0-FFA2F2EE3A96}" v="13" dt="2022-02-16T15:42:34.586"/>
    <p1510:client id="{762DB392-FC9F-486B-A151-E70AF6C65E1C}" v="8" dt="2022-02-17T16:25:54.987"/>
    <p1510:client id="{78443E42-3658-7F3F-A9BF-1D9DE35308A7}" v="129" dt="2022-03-09T10:35:59.997"/>
    <p1510:client id="{79CDF445-4651-462D-8620-BD1CD66C3B7E}" v="1" dt="2022-02-09T16:19:53.134"/>
    <p1510:client id="{7D7F6961-DE2F-98D3-D63C-11918995A730}" v="334" dt="2022-03-08T11:39:17.109"/>
    <p1510:client id="{7E0AE15C-2981-028A-28BE-A69F20FA98CE}" v="136" dt="2022-03-09T08:39:26.561"/>
    <p1510:client id="{7EAFB622-DD64-477C-BA97-A07C053618E2}" v="290" dt="2022-02-11T08:44:50.900"/>
    <p1510:client id="{80B89716-BDD5-4D29-8DB1-81D19C7B3C7F}" v="294" dt="2022-02-11T08:43:12.902"/>
    <p1510:client id="{83144FA6-D1D6-4563-A9F0-A663E25729EB}" v="6" dt="2022-02-16T16:05:28.774"/>
    <p1510:client id="{862CAB91-EF25-D864-A459-C113D4284509}" v="155" dt="2022-02-10T12:48:09.010"/>
    <p1510:client id="{863B991F-DED5-C967-5D85-9BBCACF70733}" v="1" dt="2022-03-09T10:59:31.307"/>
    <p1510:client id="{879A4F4D-6E0C-26D6-F0A8-110ED16DBFAD}" v="187" dt="2022-02-17T16:39:57.678"/>
    <p1510:client id="{8A4D570A-EBED-45B8-A939-4CCF5C134C2E}" v="4" dt="2022-02-09T16:03:14.661"/>
    <p1510:client id="{8C255025-58D7-42EA-9A4C-AF964D360958}" v="546" dt="2022-03-09T10:26:19.350"/>
    <p1510:client id="{8E53A17B-FAAB-4BF3-878C-FD4BB1C512F2}" v="546" dt="2022-02-16T16:38:24.066"/>
    <p1510:client id="{8F5F9056-1E5B-47D4-A63C-BD44D2E95B02}" v="29" dt="2022-02-17T16:23:42.884"/>
    <p1510:client id="{92A21CDB-7A57-4688-B28E-AFFB6D3C845E}" v="258" dt="2022-02-17T12:51:17.866"/>
    <p1510:client id="{9452E4FA-C61D-40DA-9A72-A1EF4E0F7921}" v="5" dt="2022-02-10T09:25:20.072"/>
    <p1510:client id="{984BA9AD-3042-4517-871B-A9EFDBD0ED5C}" v="10" dt="2022-02-10T12:36:47.601"/>
    <p1510:client id="{99FB906D-0254-E734-8894-7C307B96DECC}" v="244" dt="2022-03-09T08:27:45"/>
    <p1510:client id="{9FEED4EF-E200-4EA4-81C9-F16B0EB7D467}" v="81" dt="2022-02-10T09:14:40.705"/>
    <p1510:client id="{A65EA0EA-A2C8-38F8-6751-8C937D9A36A4}" v="19" dt="2022-03-02T08:34:09.073"/>
    <p1510:client id="{ADB867B4-182B-4A9B-BA70-D3A14EFB7D05}" v="4" dt="2022-02-09T16:17:50.515"/>
    <p1510:client id="{B1B7181F-B975-4A81-AE40-38F3377B34D9}" v="5" dt="2022-02-09T16:20:36.850"/>
    <p1510:client id="{B390BA87-F38F-B812-701B-933F55DCAA4F}" v="164" dt="2022-03-08T11:57:22.866"/>
    <p1510:client id="{B49CA44F-2111-A856-3050-C52B97D1C850}" v="178" dt="2022-03-09T09:41:59.529"/>
    <p1510:client id="{B5832D93-2F28-4988-961E-E0308B832EF8}" v="2" dt="2022-02-09T16:23:49.452"/>
    <p1510:client id="{BD339B1B-6A1E-B935-6F22-8F54AED2776F}" v="1" dt="2022-03-08T11:58:33.932"/>
    <p1510:client id="{C504B299-9E9A-40AA-8878-05A00FC95D0E}" v="27" dt="2022-02-10T12:37:33.917"/>
    <p1510:client id="{C6911FF6-EB82-47B7-8623-7DEF6BC8B6CA}" v="10" dt="2022-02-09T16:02:37.781"/>
    <p1510:client id="{C6EDF8EA-695A-4767-85C8-764EE004B4BB}" v="65" dt="2022-02-23T15:43:59.106"/>
    <p1510:client id="{CB5F9500-5878-43DB-9A8C-06EC2C0D8C29}" v="2" dt="2022-02-09T16:37:48.240"/>
    <p1510:client id="{CD15367C-ACBE-4FA1-A164-E18EDFC194DB}" v="23" dt="2022-03-08T13:06:29.768"/>
    <p1510:client id="{D3F35436-4BE6-4240-8159-77DDA18E6271}" v="98" dt="2022-02-09T16:37:32.927"/>
    <p1510:client id="{D9F07530-E262-C9D5-EE61-065DB076F989}" v="584" dt="2022-03-08T12:05:45.827"/>
    <p1510:client id="{DD7EFFBA-FFFF-036A-0173-D4B060148C0F}" v="154" dt="2022-03-09T08:39:38.118"/>
    <p1510:client id="{E3A238F7-FA1C-25E7-DABE-A1747D6FCEAB}" v="378" dt="2022-03-08T13:44:59.842"/>
    <p1510:client id="{E58D5B68-B026-450B-A16F-626741287B01}" v="40" dt="2022-02-16T15:51:11.268"/>
    <p1510:client id="{E5A634C8-A71F-41DA-9413-2129A186784C}" v="127" dt="2022-02-15T10:41:16.285"/>
    <p1510:client id="{E8F0A87A-CCB1-41B2-8C49-D04F9AB0EFE0}" v="18" dt="2022-02-10T08:58:48.733"/>
    <p1510:client id="{EC10B66E-3BA1-4845-B29B-2AAC72014AEE}" v="103" dt="2022-02-17T12:44:03.022"/>
    <p1510:client id="{EC640C47-A96F-4D6E-96B6-56CD2E800EE5}" v="21" dt="2022-02-15T10:20:04.567"/>
    <p1510:client id="{ED4DD087-82AB-4AA9-8BA9-4D7349D2AAD5}" v="6" dt="2022-02-17T15:18:41.603"/>
    <p1510:client id="{EE84993C-905B-43E2-AA66-4A0834216946}" v="1" dt="2022-02-10T09:15:46.459"/>
    <p1510:client id="{EEF97A33-6206-40CE-AACC-39CC765A5EF9}" v="34" dt="2022-03-02T10:36:42.049"/>
    <p1510:client id="{EFEA8D04-7552-63FA-C8A9-8DA7B62A7977}" v="169" dt="2022-03-08T10:46:06.589"/>
    <p1510:client id="{F01F8A7D-2320-47AE-8E34-FC1828816D8E}" v="359" dt="2022-02-11T08:29:44.090"/>
    <p1510:client id="{F0C0B0A8-B58A-4108-8370-26910A81B6DE}" v="7" dt="2022-02-16T16:07:37.634"/>
    <p1510:client id="{F2D004EB-85F0-4308-9A8C-781136EF0A60}" v="80" dt="2022-03-08T13:39:56.515"/>
    <p1510:client id="{F4685CF0-EAAE-4EED-B1AF-01ECC6C48801}" v="1" dt="2022-02-01T11:02:27.109"/>
    <p1510:client id="{F7ECD7FC-A2FF-4FBD-DCF4-C82DB963A8FF}" v="142" dt="2022-03-08T12:03:59.823"/>
    <p1510:client id="{F8655DAF-AB4F-49E4-8F12-7EB9A710CFCE}" v="240" dt="2022-03-08T13:42:09.482"/>
    <p1510:client id="{FA7BB4AA-33C1-4301-AB53-8B92FE6D3F33}" v="1" dt="2022-03-09T09:45:01.969"/>
    <p1510:client id="{FB015434-D558-D6B4-A589-265E42F7AF28}" v="118" dt="2022-03-08T09:55:05.086"/>
    <p1510:client id="{FBD600F9-0B60-44A1-96B5-34CA33D80326}" v="1" dt="2022-02-16T18:41:55.482"/>
    <p1510:client id="{FEABA6AB-05D5-371D-04A6-7CD7B2CAB1AD}" v="2" dt="2022-03-03T12:00:52.750"/>
    <p1510:client id="{FFF5F089-57EA-476A-AC53-796FFBAD179F}" v="32" dt="2022-02-01T11:05:39.3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86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33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2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9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8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9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0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0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1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0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0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9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Mapa&#10;&#10;Descripción generada automáticamente">
            <a:extLst>
              <a:ext uri="{FF2B5EF4-FFF2-40B4-BE49-F238E27FC236}">
                <a16:creationId xmlns:a16="http://schemas.microsoft.com/office/drawing/2014/main" id="{F66EA136-6872-4824-9D23-8DC0A3BAD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8AABE9-C808-4A31-B3DC-D3F9B53CF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0968" y="3636755"/>
            <a:ext cx="5087396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latin typeface="Broadway"/>
              </a:rPr>
              <a:t>Castilla-La </a:t>
            </a:r>
            <a:br>
              <a:rPr lang="en-US" sz="5400">
                <a:latin typeface="Broadway"/>
              </a:rPr>
            </a:br>
            <a:r>
              <a:rPr lang="en-US" sz="5400">
                <a:latin typeface="Broadway"/>
              </a:rPr>
              <a:t>Mancha</a:t>
            </a:r>
            <a:endParaRPr lang="es-ES" sz="5400">
              <a:latin typeface="Broadway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7469C6-A797-46D6-922A-E893A9D67995}"/>
              </a:ext>
            </a:extLst>
          </p:cNvPr>
          <p:cNvSpPr txBox="1"/>
          <p:nvPr/>
        </p:nvSpPr>
        <p:spPr>
          <a:xfrm>
            <a:off x="8093868" y="1426368"/>
            <a:ext cx="485060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6600" u="sng" err="1">
                <a:latin typeface="Broadway"/>
                <a:cs typeface="Calibri"/>
              </a:rPr>
              <a:t>My</a:t>
            </a:r>
            <a:r>
              <a:rPr lang="es-ES" sz="6600" u="sng">
                <a:latin typeface="Broadway"/>
                <a:cs typeface="Calibri"/>
              </a:rPr>
              <a:t> </a:t>
            </a:r>
            <a:r>
              <a:rPr lang="es-ES" sz="6600" u="sng" err="1">
                <a:latin typeface="Broadway"/>
                <a:cs typeface="Calibri"/>
              </a:rPr>
              <a:t>Area</a:t>
            </a:r>
            <a:endParaRPr lang="es-ES" sz="6600" u="sng">
              <a:latin typeface="Broad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2018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Iglesia en una calle&#10;&#10;Descripción generada automáticamente">
            <a:extLst>
              <a:ext uri="{FF2B5EF4-FFF2-40B4-BE49-F238E27FC236}">
                <a16:creationId xmlns:a16="http://schemas.microsoft.com/office/drawing/2014/main" id="{70038105-45B5-46F6-8B6C-1AF375902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" y="3970"/>
            <a:ext cx="12208865" cy="685951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0469570-074B-42D0-A7EB-C5E9511E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16" y="5625665"/>
            <a:ext cx="12212128" cy="73609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s-ES">
                <a:latin typeface="Broadway"/>
                <a:cs typeface="Calibri Light"/>
              </a:rPr>
              <a:t>Talavera de la Reina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6748B4-6910-4739-BB05-084926B099E6}"/>
              </a:ext>
            </a:extLst>
          </p:cNvPr>
          <p:cNvSpPr txBox="1"/>
          <p:nvPr/>
        </p:nvSpPr>
        <p:spPr>
          <a:xfrm>
            <a:off x="9228161" y="425354"/>
            <a:ext cx="212905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3200" err="1">
                <a:latin typeface="Broadway"/>
                <a:cs typeface="Calibri"/>
              </a:rPr>
              <a:t>Industry</a:t>
            </a:r>
            <a:endParaRPr lang="es-ES" sz="3200">
              <a:latin typeface="Broad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2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83156-16BB-4000-B21B-830038D25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latin typeface="Broadway"/>
              </a:rPr>
              <a:t>Gastronomy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2A8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4" descr="Tazón con comida dentro&#10;&#10;Descripción generada automáticamente">
            <a:extLst>
              <a:ext uri="{FF2B5EF4-FFF2-40B4-BE49-F238E27FC236}">
                <a16:creationId xmlns:a16="http://schemas.microsoft.com/office/drawing/2014/main" id="{86945AE6-D07A-4926-9F9D-816E27335D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396" y="2742397"/>
            <a:ext cx="3291840" cy="3291840"/>
          </a:xfrm>
          <a:prstGeom prst="rect">
            <a:avLst/>
          </a:prstGeom>
        </p:spPr>
      </p:pic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5" descr="Plato con comida&#10;&#10;Descripción generada automáticamente">
            <a:extLst>
              <a:ext uri="{FF2B5EF4-FFF2-40B4-BE49-F238E27FC236}">
                <a16:creationId xmlns:a16="http://schemas.microsoft.com/office/drawing/2014/main" id="{83D13F70-6FA2-42C9-806A-F45F3E9F2D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616" y="2744731"/>
            <a:ext cx="4950135" cy="329184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50A42D7-FBB8-4294-BBBD-86028A92BE67}"/>
              </a:ext>
            </a:extLst>
          </p:cNvPr>
          <p:cNvSpPr txBox="1"/>
          <p:nvPr/>
        </p:nvSpPr>
        <p:spPr>
          <a:xfrm>
            <a:off x="2474119" y="1485899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3200">
                <a:latin typeface="Britannic Bold"/>
                <a:cs typeface="Calibri"/>
              </a:rPr>
              <a:t>Pisto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FE2311A-401A-4925-8F37-C84A7C229633}"/>
              </a:ext>
            </a:extLst>
          </p:cNvPr>
          <p:cNvSpPr txBox="1"/>
          <p:nvPr/>
        </p:nvSpPr>
        <p:spPr>
          <a:xfrm>
            <a:off x="8534400" y="1485899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3200">
                <a:latin typeface="Britannic Bold"/>
                <a:cs typeface="Calibri"/>
              </a:rPr>
              <a:t>Migas</a:t>
            </a:r>
          </a:p>
        </p:txBody>
      </p:sp>
    </p:spTree>
    <p:extLst>
      <p:ext uri="{BB962C8B-B14F-4D97-AF65-F5344CB8AC3E}">
        <p14:creationId xmlns:p14="http://schemas.microsoft.com/office/powerpoint/2010/main" val="270725462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9A1317-F953-4BDD-A220-4D06EF24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latin typeface="Broadway"/>
                <a:cs typeface="Calibri Light"/>
              </a:rPr>
              <a:t>Gastronomy</a:t>
            </a:r>
            <a:endParaRPr lang="en-US" sz="5400">
              <a:latin typeface="Broadway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3A4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Un tazón de fruta&#10;&#10;Descripción generada automáticamente">
            <a:extLst>
              <a:ext uri="{FF2B5EF4-FFF2-40B4-BE49-F238E27FC236}">
                <a16:creationId xmlns:a16="http://schemas.microsoft.com/office/drawing/2014/main" id="{D6B804FD-6C08-4E29-A5FC-471A2662B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021" y="2742397"/>
            <a:ext cx="2888589" cy="3291840"/>
          </a:xfrm>
          <a:prstGeom prst="rect">
            <a:avLst/>
          </a:prstGeom>
        </p:spPr>
      </p:pic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5" descr="Un sartén con comida dentro&#10;&#10;Descripción generada automáticamente">
            <a:extLst>
              <a:ext uri="{FF2B5EF4-FFF2-40B4-BE49-F238E27FC236}">
                <a16:creationId xmlns:a16="http://schemas.microsoft.com/office/drawing/2014/main" id="{A941D8B0-3383-4E36-92E7-A999B2DFCD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86" y="2744731"/>
            <a:ext cx="4931595" cy="329184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CD56650-812B-44E7-8368-545B624F0EC8}"/>
              </a:ext>
            </a:extLst>
          </p:cNvPr>
          <p:cNvSpPr txBox="1"/>
          <p:nvPr/>
        </p:nvSpPr>
        <p:spPr>
          <a:xfrm>
            <a:off x="2128837" y="1557337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3200">
                <a:latin typeface="Britannic Bold"/>
                <a:cs typeface="Calibri"/>
              </a:rPr>
              <a:t>Gazpacho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1DC5980-2974-4B56-B812-080072E00143}"/>
              </a:ext>
            </a:extLst>
          </p:cNvPr>
          <p:cNvSpPr txBox="1"/>
          <p:nvPr/>
        </p:nvSpPr>
        <p:spPr>
          <a:xfrm>
            <a:off x="8296275" y="1557337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3200">
                <a:latin typeface="Britannic Bold"/>
                <a:cs typeface="Calibri"/>
              </a:rPr>
              <a:t>Caldereta</a:t>
            </a:r>
          </a:p>
        </p:txBody>
      </p:sp>
    </p:spTree>
    <p:extLst>
      <p:ext uri="{BB962C8B-B14F-4D97-AF65-F5344CB8AC3E}">
        <p14:creationId xmlns:p14="http://schemas.microsoft.com/office/powerpoint/2010/main" val="190964720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268F4A-2874-4A99-B183-C2F12E09B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latin typeface="Broadway"/>
              </a:rPr>
              <a:t>Gastronomy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615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5" descr="Botella de vino&#10;&#10;Descripción generada automáticamente">
            <a:extLst>
              <a:ext uri="{FF2B5EF4-FFF2-40B4-BE49-F238E27FC236}">
                <a16:creationId xmlns:a16="http://schemas.microsoft.com/office/drawing/2014/main" id="{261CB306-963A-4AF6-84EF-1553BA4EBE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876" y="2742397"/>
            <a:ext cx="2468880" cy="3291840"/>
          </a:xfrm>
          <a:prstGeom prst="rect">
            <a:avLst/>
          </a:prstGeom>
        </p:spPr>
      </p:pic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Imagen que contiene interior, tabla, comida, taza&#10;&#10;Descripción generada automáticamente">
            <a:extLst>
              <a:ext uri="{FF2B5EF4-FFF2-40B4-BE49-F238E27FC236}">
                <a16:creationId xmlns:a16="http://schemas.microsoft.com/office/drawing/2014/main" id="{EF36295B-AC1E-4AFD-9BCB-21D21BE8B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86" y="2744731"/>
            <a:ext cx="4931595" cy="329184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54618D-D145-46C9-A75D-4BE324128B2B}"/>
              </a:ext>
            </a:extLst>
          </p:cNvPr>
          <p:cNvSpPr txBox="1"/>
          <p:nvPr/>
        </p:nvSpPr>
        <p:spPr>
          <a:xfrm>
            <a:off x="2116931" y="1497806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>
                <a:latin typeface="Britannic Bold"/>
                <a:cs typeface="Calibri"/>
              </a:rPr>
              <a:t>Red </a:t>
            </a:r>
            <a:r>
              <a:rPr lang="es-ES" sz="3200" err="1">
                <a:latin typeface="Britannic Bold"/>
                <a:cs typeface="Calibri"/>
              </a:rPr>
              <a:t>Wine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BECCED-6B21-452C-9467-868E9291EE72}"/>
              </a:ext>
            </a:extLst>
          </p:cNvPr>
          <p:cNvSpPr txBox="1"/>
          <p:nvPr/>
        </p:nvSpPr>
        <p:spPr>
          <a:xfrm>
            <a:off x="7296150" y="1497805"/>
            <a:ext cx="344566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err="1">
                <a:latin typeface="Britannic Bold"/>
                <a:cs typeface="Calibri"/>
              </a:rPr>
              <a:t>Cheese</a:t>
            </a:r>
            <a:r>
              <a:rPr lang="es-ES" sz="3200">
                <a:latin typeface="Britannic Bold"/>
                <a:cs typeface="Calibri"/>
              </a:rPr>
              <a:t> Manchego</a:t>
            </a:r>
          </a:p>
        </p:txBody>
      </p:sp>
    </p:spTree>
    <p:extLst>
      <p:ext uri="{BB962C8B-B14F-4D97-AF65-F5344CB8AC3E}">
        <p14:creationId xmlns:p14="http://schemas.microsoft.com/office/powerpoint/2010/main" val="20397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7" descr="Un castillo con un puente sobre un río&#10;&#10;Descripción generada automáticamente">
            <a:extLst>
              <a:ext uri="{FF2B5EF4-FFF2-40B4-BE49-F238E27FC236}">
                <a16:creationId xmlns:a16="http://schemas.microsoft.com/office/drawing/2014/main" id="{5D75AA8E-E2BF-4D92-9F1C-F045DD025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81" y="-2380"/>
            <a:ext cx="12199936" cy="6857206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FBEAF4-CEBA-46D0-A2F2-EF4D0A16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16247"/>
            <a:ext cx="12192000" cy="715556"/>
          </a:xfr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5400">
                <a:latin typeface="Broadway"/>
              </a:rPr>
              <a:t>Toledo</a:t>
            </a:r>
          </a:p>
        </p:txBody>
      </p:sp>
    </p:spTree>
    <p:extLst>
      <p:ext uri="{BB962C8B-B14F-4D97-AF65-F5344CB8AC3E}">
        <p14:creationId xmlns:p14="http://schemas.microsoft.com/office/powerpoint/2010/main" val="34913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5" descr="Mapa&#10;&#10;Descripción generada automáticamente">
            <a:extLst>
              <a:ext uri="{FF2B5EF4-FFF2-40B4-BE49-F238E27FC236}">
                <a16:creationId xmlns:a16="http://schemas.microsoft.com/office/drawing/2014/main" id="{5D87C1E1-10EC-4ABA-80BB-4F33435891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62" y="846589"/>
            <a:ext cx="6019331" cy="5161576"/>
          </a:xfrm>
          <a:prstGeom prst="rect">
            <a:avLst/>
          </a:prstGeom>
          <a:effectLst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7F7E16F-4312-4140-83B9-59417095BA26}"/>
              </a:ext>
            </a:extLst>
          </p:cNvPr>
          <p:cNvSpPr txBox="1"/>
          <p:nvPr/>
        </p:nvSpPr>
        <p:spPr>
          <a:xfrm>
            <a:off x="124901" y="1484655"/>
            <a:ext cx="4346805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s-ES" sz="5400">
              <a:latin typeface="Broadway"/>
              <a:cs typeface="Calibri"/>
            </a:endParaRPr>
          </a:p>
          <a:p>
            <a:pPr algn="ctr"/>
            <a:r>
              <a:rPr lang="es-ES" sz="5400" err="1">
                <a:latin typeface="Broadway"/>
                <a:cs typeface="Calibri"/>
              </a:rPr>
              <a:t>Population</a:t>
            </a:r>
            <a:r>
              <a:rPr lang="es-ES" sz="5400">
                <a:latin typeface="Britannic Bold"/>
                <a:cs typeface="Calibri"/>
              </a:rPr>
              <a:t> </a:t>
            </a:r>
            <a:r>
              <a:rPr lang="es-ES" sz="5400">
                <a:latin typeface="Broadway"/>
                <a:cs typeface="Calibri"/>
              </a:rPr>
              <a:t>700.000</a:t>
            </a:r>
          </a:p>
          <a:p>
            <a:pPr algn="ctr"/>
            <a:r>
              <a:rPr lang="es-ES" sz="4800" err="1">
                <a:latin typeface="Broadway"/>
                <a:cs typeface="Calibri"/>
              </a:rPr>
              <a:t>inhabitants</a:t>
            </a:r>
            <a:endParaRPr lang="es-ES" sz="4800">
              <a:latin typeface="Broad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72050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Vista de una ciudad desde lo alto de un castillo&#10;&#10;Descripción generada automáticamente">
            <a:extLst>
              <a:ext uri="{FF2B5EF4-FFF2-40B4-BE49-F238E27FC236}">
                <a16:creationId xmlns:a16="http://schemas.microsoft.com/office/drawing/2014/main" id="{5B1D20C3-A03C-4F8D-8A9C-B54051E5B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"/>
          <a:stretch/>
        </p:blipFill>
        <p:spPr>
          <a:xfrm>
            <a:off x="1799" y="669"/>
            <a:ext cx="12195297" cy="6865887"/>
          </a:xfrm>
          <a:prstGeom prst="rect">
            <a:avLst/>
          </a:prstGeom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6AA8B2F7-E0F7-48AC-87F4-05418A35CA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40" y="-1245"/>
            <a:ext cx="2880704" cy="28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55244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C1E0D86-3EB5-48D8-9572-7B80F5E741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58C167-3EEC-4444-88F8-41910A85AC5E}"/>
              </a:ext>
            </a:extLst>
          </p:cNvPr>
          <p:cNvSpPr txBox="1"/>
          <p:nvPr/>
        </p:nvSpPr>
        <p:spPr>
          <a:xfrm>
            <a:off x="4917" y="5769076"/>
            <a:ext cx="12169875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 err="1">
                <a:latin typeface="Broadway"/>
                <a:cs typeface="Calibri"/>
              </a:rPr>
              <a:t>Flag</a:t>
            </a:r>
            <a:r>
              <a:rPr lang="es-ES" sz="4000">
                <a:latin typeface="Broadway"/>
                <a:cs typeface="Calibri"/>
              </a:rPr>
              <a:t> </a:t>
            </a:r>
            <a:r>
              <a:rPr lang="es-ES" sz="4000" err="1">
                <a:latin typeface="Broadway"/>
                <a:cs typeface="Calibri"/>
              </a:rPr>
              <a:t>of</a:t>
            </a:r>
            <a:r>
              <a:rPr lang="es-ES" sz="4000">
                <a:latin typeface="Broadway"/>
                <a:cs typeface="Calibri"/>
              </a:rPr>
              <a:t> Toledo</a:t>
            </a:r>
          </a:p>
        </p:txBody>
      </p:sp>
    </p:spTree>
    <p:extLst>
      <p:ext uri="{BB962C8B-B14F-4D97-AF65-F5344CB8AC3E}">
        <p14:creationId xmlns:p14="http://schemas.microsoft.com/office/powerpoint/2010/main" val="147361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 descr="Mapa&#10;&#10;Descripción generada automáticamente">
            <a:extLst>
              <a:ext uri="{FF2B5EF4-FFF2-40B4-BE49-F238E27FC236}">
                <a16:creationId xmlns:a16="http://schemas.microsoft.com/office/drawing/2014/main" id="{1799C0C9-533D-4CBD-88D8-8E0AF976FC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801" y="805100"/>
            <a:ext cx="8498962" cy="4868189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988FC61-0C27-4991-A798-264D190C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789" y="2352425"/>
            <a:ext cx="2002632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  <a:latin typeface="Broadway"/>
                <a:cs typeface="Calibri Light"/>
              </a:rPr>
              <a:t>Relief</a:t>
            </a:r>
            <a:endParaRPr lang="es-ES" dirty="0">
              <a:solidFill>
                <a:schemeClr val="bg1"/>
              </a:solidFill>
              <a:latin typeface="Broadway"/>
            </a:endParaRPr>
          </a:p>
        </p:txBody>
      </p:sp>
    </p:spTree>
    <p:extLst>
      <p:ext uri="{BB962C8B-B14F-4D97-AF65-F5344CB8AC3E}">
        <p14:creationId xmlns:p14="http://schemas.microsoft.com/office/powerpoint/2010/main" val="585884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8" descr="Vista de una montaña&#10;&#10;Descripción generada automáticamente">
            <a:extLst>
              <a:ext uri="{FF2B5EF4-FFF2-40B4-BE49-F238E27FC236}">
                <a16:creationId xmlns:a16="http://schemas.microsoft.com/office/drawing/2014/main" id="{6C3E0085-2ACB-4586-ACF4-90A70F29E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"/>
          <a:stretch/>
        </p:blipFill>
        <p:spPr>
          <a:xfrm>
            <a:off x="600076" y="2055019"/>
            <a:ext cx="5506244" cy="3526631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C6620A9C-1078-464F-B914-2280DAA55F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888" y="2055019"/>
            <a:ext cx="5390356" cy="35266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51D57CC-3A6A-4F20-AFAF-E98FD62D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Broadway"/>
              </a:rPr>
              <a:t>Sierra de San Vicente</a:t>
            </a:r>
          </a:p>
        </p:txBody>
      </p:sp>
    </p:spTree>
    <p:extLst>
      <p:ext uri="{BB962C8B-B14F-4D97-AF65-F5344CB8AC3E}">
        <p14:creationId xmlns:p14="http://schemas.microsoft.com/office/powerpoint/2010/main" val="11533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080CA3-6505-4A65-AC51-9A9AB7B1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79" y="1900425"/>
            <a:ext cx="3016584" cy="266757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Broadway"/>
              </a:rPr>
              <a:t>Provinces</a:t>
            </a:r>
          </a:p>
        </p:txBody>
      </p:sp>
      <p:pic>
        <p:nvPicPr>
          <p:cNvPr id="4" name="Imagen 4" descr="Mapa&#10;&#10;Descripción generada automáticamente">
            <a:extLst>
              <a:ext uri="{FF2B5EF4-FFF2-40B4-BE49-F238E27FC236}">
                <a16:creationId xmlns:a16="http://schemas.microsoft.com/office/drawing/2014/main" id="{698402E9-6938-4C68-9860-C09FF15C3F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5833" y="215677"/>
            <a:ext cx="6336928" cy="64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6" descr="Vista de una montaña&#10;&#10;Descripción generada automáticamente">
            <a:extLst>
              <a:ext uri="{FF2B5EF4-FFF2-40B4-BE49-F238E27FC236}">
                <a16:creationId xmlns:a16="http://schemas.microsoft.com/office/drawing/2014/main" id="{80B9E37B-F016-443C-863B-F642C0C92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125" y="2166938"/>
            <a:ext cx="5257800" cy="3457575"/>
          </a:xfrm>
          <a:prstGeom prst="rect">
            <a:avLst/>
          </a:prstGeom>
        </p:spPr>
      </p:pic>
      <p:pic>
        <p:nvPicPr>
          <p:cNvPr id="5" name="Imagen 9" descr="Vista de una ciudad desde lo alto de una montaña&#10;&#10;Descripción generada automáticamente">
            <a:extLst>
              <a:ext uri="{FF2B5EF4-FFF2-40B4-BE49-F238E27FC236}">
                <a16:creationId xmlns:a16="http://schemas.microsoft.com/office/drawing/2014/main" id="{2AC9BAC1-6DD5-4703-9F32-1617AD93E4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1" b="-1119"/>
          <a:stretch/>
        </p:blipFill>
        <p:spPr>
          <a:xfrm>
            <a:off x="6203950" y="2166938"/>
            <a:ext cx="5116513" cy="34575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D4A6CE-5B3C-417E-8CC5-FC2681B0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Broadway"/>
              </a:rPr>
              <a:t>Montes de Toledo</a:t>
            </a:r>
          </a:p>
        </p:txBody>
      </p:sp>
    </p:spTree>
    <p:extLst>
      <p:ext uri="{BB962C8B-B14F-4D97-AF65-F5344CB8AC3E}">
        <p14:creationId xmlns:p14="http://schemas.microsoft.com/office/powerpoint/2010/main" val="336298997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7020BD-3785-4628-8C5E-A4011B43E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5">
            <a:extLst>
              <a:ext uri="{FF2B5EF4-FFF2-40B4-BE49-F238E27FC236}">
                <a16:creationId xmlns:a16="http://schemas.microsoft.com/office/drawing/2014/main" id="{88B92A6E-DF08-4F4D-BCD4-109FB96AC6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63" y="2916238"/>
            <a:ext cx="2417763" cy="1587500"/>
          </a:xfrm>
          <a:prstGeom prst="rect">
            <a:avLst/>
          </a:prstGeom>
        </p:spPr>
      </p:pic>
      <p:pic>
        <p:nvPicPr>
          <p:cNvPr id="13" name="Imagen 14" descr="Casa en medio de la calle&#10;&#10;Descripción generada automáticamente">
            <a:extLst>
              <a:ext uri="{FF2B5EF4-FFF2-40B4-BE49-F238E27FC236}">
                <a16:creationId xmlns:a16="http://schemas.microsoft.com/office/drawing/2014/main" id="{77AE7B50-4AFB-433E-88B6-710B38B689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63" y="4575175"/>
            <a:ext cx="2417763" cy="1328738"/>
          </a:xfrm>
          <a:prstGeom prst="rect">
            <a:avLst/>
          </a:prstGeom>
        </p:spPr>
      </p:pic>
      <p:pic>
        <p:nvPicPr>
          <p:cNvPr id="3" name="Imagen 7" descr="Iglesia en una plaza&#10;&#10;Descripción generada automáticamente">
            <a:extLst>
              <a:ext uri="{FF2B5EF4-FFF2-40B4-BE49-F238E27FC236}">
                <a16:creationId xmlns:a16="http://schemas.microsoft.com/office/drawing/2014/main" id="{44E570AD-231B-4BFD-9A46-4081200C96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575" y="2916238"/>
            <a:ext cx="3182938" cy="2986088"/>
          </a:xfrm>
          <a:prstGeom prst="rect">
            <a:avLst/>
          </a:prstGeom>
        </p:spPr>
      </p:pic>
      <p:pic>
        <p:nvPicPr>
          <p:cNvPr id="10" name="Imagen 10" descr="Vista de una ciudad desde lo alto de un edificio antiguo&#10;&#10;Descripción generada automáticamente">
            <a:extLst>
              <a:ext uri="{FF2B5EF4-FFF2-40B4-BE49-F238E27FC236}">
                <a16:creationId xmlns:a16="http://schemas.microsoft.com/office/drawing/2014/main" id="{E0922476-0961-4E86-8398-3DC6B1C4E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63" y="2916238"/>
            <a:ext cx="4516438" cy="2986088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C89A35E-9AFC-4550-912D-50A8C13E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830" y="163714"/>
            <a:ext cx="10279971" cy="13620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bg1"/>
                </a:solidFill>
                <a:latin typeface="Broadway"/>
              </a:rPr>
              <a:t>Monuments</a:t>
            </a:r>
            <a:endParaRPr lang="es-ES" sz="6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4A8A2E57-F3BA-4D98-80C7-0AF065B508BC}"/>
              </a:ext>
            </a:extLst>
          </p:cNvPr>
          <p:cNvCxnSpPr/>
          <p:nvPr/>
        </p:nvCxnSpPr>
        <p:spPr>
          <a:xfrm flipV="1">
            <a:off x="2050025" y="1472381"/>
            <a:ext cx="7964127" cy="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42648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F1E2C-AD52-4A3D-9D8A-E8C05090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3461" y="2601095"/>
            <a:ext cx="3667039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 kern="1200">
                <a:latin typeface="Broadway"/>
              </a:rPr>
              <a:t>Cathedral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 descr="Iglesia con una torre&#10;&#10;Descripción generada automáticamente">
            <a:extLst>
              <a:ext uri="{FF2B5EF4-FFF2-40B4-BE49-F238E27FC236}">
                <a16:creationId xmlns:a16="http://schemas.microsoft.com/office/drawing/2014/main" id="{4AB9D094-C668-4104-A546-6BA04C634C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77" y="804665"/>
            <a:ext cx="5981390" cy="52486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56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8C7E0F-8A2F-4ECD-A13B-817BCEB4FBE5}"/>
              </a:ext>
            </a:extLst>
          </p:cNvPr>
          <p:cNvSpPr txBox="1"/>
          <p:nvPr/>
        </p:nvSpPr>
        <p:spPr>
          <a:xfrm>
            <a:off x="649270" y="4615840"/>
            <a:ext cx="3885141" cy="15267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chemeClr val="bg1"/>
                </a:solidFill>
                <a:latin typeface="Broadway"/>
                <a:ea typeface="+mj-ea"/>
                <a:cs typeface="+mj-cs"/>
              </a:rPr>
              <a:t>Cristo de la Luz Mosque</a:t>
            </a:r>
            <a:endParaRPr lang="es-ES" sz="4400">
              <a:solidFill>
                <a:schemeClr val="bg1"/>
              </a:solidFill>
              <a:ea typeface="+mj-ea"/>
              <a:cs typeface="Calibri"/>
            </a:endParaRPr>
          </a:p>
        </p:txBody>
      </p:sp>
      <p:pic>
        <p:nvPicPr>
          <p:cNvPr id="4" name="Imagen 4" descr="Edificio en frente de una iglesia&#10;&#10;Descripción generada automáticamente">
            <a:extLst>
              <a:ext uri="{FF2B5EF4-FFF2-40B4-BE49-F238E27FC236}">
                <a16:creationId xmlns:a16="http://schemas.microsoft.com/office/drawing/2014/main" id="{61989462-77F7-4D68-9C2C-149A32B75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08" y="358076"/>
            <a:ext cx="5559480" cy="3738750"/>
          </a:xfrm>
          <a:prstGeom prst="rect">
            <a:avLst/>
          </a:prstGeom>
        </p:spPr>
      </p:pic>
      <p:pic>
        <p:nvPicPr>
          <p:cNvPr id="6" name="Imagen 4" descr="Edificio en frente de una casa&#10;&#10;Descripción generada automáticamente">
            <a:extLst>
              <a:ext uri="{FF2B5EF4-FFF2-40B4-BE49-F238E27FC236}">
                <a16:creationId xmlns:a16="http://schemas.microsoft.com/office/drawing/2014/main" id="{280ACF70-653C-4EE1-B1F1-F08406372E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853" y="357013"/>
            <a:ext cx="4998720" cy="374904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">
            <a:extLst>
              <a:ext uri="{FF2B5EF4-FFF2-40B4-BE49-F238E27FC236}">
                <a16:creationId xmlns:a16="http://schemas.microsoft.com/office/drawing/2014/main" id="{6712BEAA-BD41-4C06-98DD-EB6D716B31F2}"/>
              </a:ext>
            </a:extLst>
          </p:cNvPr>
          <p:cNvSpPr txBox="1"/>
          <p:nvPr/>
        </p:nvSpPr>
        <p:spPr>
          <a:xfrm>
            <a:off x="4945336" y="4615840"/>
            <a:ext cx="6609921" cy="1526741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>
                <a:solidFill>
                  <a:schemeClr val="bg1"/>
                </a:solidFill>
                <a:latin typeface="Broadway"/>
              </a:rPr>
              <a:t>Tránsito Synagogue</a:t>
            </a:r>
            <a:endParaRPr lang="en-US" sz="4400">
              <a:solidFill>
                <a:schemeClr val="bg1"/>
              </a:solidFill>
              <a:latin typeface="Broad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37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Vista de una ciudad desde lo alto de un edificio antiguo&#10;&#10;Descripción generada automáticamente">
            <a:extLst>
              <a:ext uri="{FF2B5EF4-FFF2-40B4-BE49-F238E27FC236}">
                <a16:creationId xmlns:a16="http://schemas.microsoft.com/office/drawing/2014/main" id="{E2B57724-33D5-4278-B702-55662FB3B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88" y="668338"/>
            <a:ext cx="4868863" cy="3224213"/>
          </a:xfrm>
          <a:prstGeom prst="rect">
            <a:avLst/>
          </a:prstGeom>
        </p:spPr>
      </p:pic>
      <p:pic>
        <p:nvPicPr>
          <p:cNvPr id="5" name="Imagen 4" descr="Un castillo en lo alto de un edificio&#10;&#10;Descripción generada automáticamente">
            <a:extLst>
              <a:ext uri="{FF2B5EF4-FFF2-40B4-BE49-F238E27FC236}">
                <a16:creationId xmlns:a16="http://schemas.microsoft.com/office/drawing/2014/main" id="{BA673C48-1CBB-4BC5-B9CA-F43632986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2763" y="668338"/>
            <a:ext cx="5957888" cy="32242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C6B300A-2FA8-4355-ADE2-14C91C3F8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03" y="4882609"/>
            <a:ext cx="423370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 kern="1200">
                <a:latin typeface="Broadway"/>
              </a:rPr>
              <a:t>Alcazar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40ADBEE3-5E43-4E90-A62C-F78166037211}"/>
              </a:ext>
            </a:extLst>
          </p:cNvPr>
          <p:cNvSpPr txBox="1">
            <a:spLocks/>
          </p:cNvSpPr>
          <p:nvPr/>
        </p:nvSpPr>
        <p:spPr>
          <a:xfrm>
            <a:off x="6101960" y="5545934"/>
            <a:ext cx="5166758" cy="10018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Broadway"/>
              </a:rPr>
              <a:t>Escalona Castle</a:t>
            </a:r>
            <a:endParaRPr lang="es-ES" sz="6600"/>
          </a:p>
        </p:txBody>
      </p:sp>
    </p:spTree>
    <p:extLst>
      <p:ext uri="{BB962C8B-B14F-4D97-AF65-F5344CB8AC3E}">
        <p14:creationId xmlns:p14="http://schemas.microsoft.com/office/powerpoint/2010/main" val="260497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CD387302-7925-40C2-A13F-DFE683EC1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68" y="4058"/>
            <a:ext cx="6221474" cy="407816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AE5BC6-A253-4074-BB55-5EF35B6A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34" y="3850486"/>
            <a:ext cx="5397094" cy="19624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latin typeface="Broadway"/>
              </a:rPr>
              <a:t>Consuegra Windmills</a:t>
            </a:r>
          </a:p>
        </p:txBody>
      </p:sp>
      <p:pic>
        <p:nvPicPr>
          <p:cNvPr id="5" name="Imagen 7" descr="Una torre alta de un edificio&#10;&#10;Descripción generada automáticamente">
            <a:extLst>
              <a:ext uri="{FF2B5EF4-FFF2-40B4-BE49-F238E27FC236}">
                <a16:creationId xmlns:a16="http://schemas.microsoft.com/office/drawing/2014/main" id="{130E2BEE-F5C7-4230-BF87-327D206E4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404" y="2798441"/>
            <a:ext cx="5835264" cy="405240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61EFFAF-753C-477E-8D42-DFE44DE09502}"/>
              </a:ext>
            </a:extLst>
          </p:cNvPr>
          <p:cNvSpPr>
            <a:spLocks noGrp="1"/>
          </p:cNvSpPr>
          <p:nvPr/>
        </p:nvSpPr>
        <p:spPr>
          <a:xfrm>
            <a:off x="7341807" y="1351576"/>
            <a:ext cx="4395019" cy="1281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kern="1200">
                <a:latin typeface="Broadway"/>
              </a:rPr>
              <a:t>The Monolith</a:t>
            </a:r>
          </a:p>
        </p:txBody>
      </p:sp>
    </p:spTree>
    <p:extLst>
      <p:ext uri="{BB962C8B-B14F-4D97-AF65-F5344CB8AC3E}">
        <p14:creationId xmlns:p14="http://schemas.microsoft.com/office/powerpoint/2010/main" val="2657725692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9176C5-3F55-4B77-BCD3-7B15BBDBC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51227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latin typeface="Broadway"/>
              </a:rPr>
              <a:t>Gastronomy</a:t>
            </a:r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847CA2-D83C-4500-8C50-F1B240AE281B}"/>
              </a:ext>
            </a:extLst>
          </p:cNvPr>
          <p:cNvSpPr txBox="1"/>
          <p:nvPr/>
        </p:nvSpPr>
        <p:spPr>
          <a:xfrm>
            <a:off x="4620156" y="1091071"/>
            <a:ext cx="4008384" cy="439398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err="1">
                <a:latin typeface="Britannic Bold"/>
              </a:rPr>
              <a:t>Carcamusas</a:t>
            </a:r>
            <a:endParaRPr lang="es-ES" sz="4000" err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4" descr="Un plato con sopa&#10;&#10;Descripción generada automáticamente">
            <a:extLst>
              <a:ext uri="{FF2B5EF4-FFF2-40B4-BE49-F238E27FC236}">
                <a16:creationId xmlns:a16="http://schemas.microsoft.com/office/drawing/2014/main" id="{925B5278-6509-46E9-B1BA-645D47488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621" y="1899901"/>
            <a:ext cx="8577400" cy="45214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01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347D126E-F6BE-4F50-A3BD-6CB63D234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88" y="2120900"/>
            <a:ext cx="1717675" cy="2608263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90FD30D-7953-4131-B5B3-BADA3F6D1C03}"/>
              </a:ext>
            </a:extLst>
          </p:cNvPr>
          <p:cNvSpPr txBox="1"/>
          <p:nvPr/>
        </p:nvSpPr>
        <p:spPr>
          <a:xfrm>
            <a:off x="1119188" y="4206875"/>
            <a:ext cx="1717675" cy="5222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err="1">
                <a:solidFill>
                  <a:srgbClr val="FFFFFF"/>
                </a:solidFill>
                <a:latin typeface="Britannic Bold"/>
              </a:rPr>
              <a:t>Marzipan</a:t>
            </a:r>
            <a:endParaRPr lang="es-ES" err="1">
              <a:solidFill>
                <a:srgbClr val="FFFFFF"/>
              </a:solidFill>
              <a:latin typeface="Britannic Bold"/>
              <a:cs typeface="Calibri"/>
            </a:endParaRPr>
          </a:p>
        </p:txBody>
      </p:sp>
      <p:pic>
        <p:nvPicPr>
          <p:cNvPr id="2" name="Imagen 2" descr="Dona de chocolate&#10;&#10;Descripción generada automáticamente">
            <a:extLst>
              <a:ext uri="{FF2B5EF4-FFF2-40B4-BE49-F238E27FC236}">
                <a16:creationId xmlns:a16="http://schemas.microsoft.com/office/drawing/2014/main" id="{FD857F33-2D82-44D3-9EEB-61EFB4D840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699" y="2127457"/>
            <a:ext cx="3823647" cy="26030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67848C8-A410-4091-89DA-E65534F8AD7F}"/>
              </a:ext>
            </a:extLst>
          </p:cNvPr>
          <p:cNvSpPr txBox="1"/>
          <p:nvPr/>
        </p:nvSpPr>
        <p:spPr>
          <a:xfrm>
            <a:off x="2905125" y="4206875"/>
            <a:ext cx="3832225" cy="5222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2000">
                <a:solidFill>
                  <a:srgbClr val="FFFFFF"/>
                </a:solidFill>
                <a:latin typeface="Britannic Bold"/>
              </a:rPr>
              <a:t>Rosquillas</a:t>
            </a:r>
            <a:endParaRPr lang="es-ES" sz="2000">
              <a:solidFill>
                <a:srgbClr val="FFFFFF"/>
              </a:solidFill>
              <a:latin typeface="Britannic Bold"/>
              <a:cs typeface="Calibri"/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2B397E9B-EE04-41BF-8EC5-C01535AA81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613" y="2120900"/>
            <a:ext cx="4264025" cy="260826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93931C6-EEE5-40CF-A81C-95DDCCE59251}"/>
              </a:ext>
            </a:extLst>
          </p:cNvPr>
          <p:cNvSpPr txBox="1"/>
          <p:nvPr/>
        </p:nvSpPr>
        <p:spPr>
          <a:xfrm>
            <a:off x="6805613" y="4206875"/>
            <a:ext cx="4264025" cy="5222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2000">
                <a:solidFill>
                  <a:srgbClr val="FFFFFF"/>
                </a:solidFill>
                <a:latin typeface="Britannic Bold"/>
              </a:rPr>
              <a:t>Pestiños</a:t>
            </a:r>
            <a:endParaRPr lang="es-ES" sz="2000">
              <a:solidFill>
                <a:srgbClr val="FFFFFF"/>
              </a:solidFill>
              <a:latin typeface="Britannic Bol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84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A6415CC3-FF61-427C-A509-AB346BFA7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10" y="1962222"/>
            <a:ext cx="5583505" cy="4238457"/>
          </a:xfr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59F71C8D-35B5-4AA7-B9BE-CA70B98E7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6" b="-257"/>
          <a:stretch/>
        </p:blipFill>
        <p:spPr>
          <a:xfrm>
            <a:off x="5930283" y="1962222"/>
            <a:ext cx="6100707" cy="423492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4EEF6A0-F191-400B-ABD5-D9C8E5B6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es-ES" sz="3200">
                <a:solidFill>
                  <a:schemeClr val="bg1"/>
                </a:solidFill>
                <a:latin typeface="Broadway"/>
                <a:cs typeface="Calibri Light"/>
              </a:rPr>
              <a:t>Culture</a:t>
            </a:r>
            <a:endParaRPr lang="es-ES" sz="3200">
              <a:solidFill>
                <a:schemeClr val="bg1"/>
              </a:solidFill>
              <a:latin typeface="Broadway"/>
            </a:endParaRPr>
          </a:p>
        </p:txBody>
      </p:sp>
    </p:spTree>
    <p:extLst>
      <p:ext uri="{BB962C8B-B14F-4D97-AF65-F5344CB8AC3E}">
        <p14:creationId xmlns:p14="http://schemas.microsoft.com/office/powerpoint/2010/main" val="39015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Una multitud de gente en la calle&#10;&#10;Descripción generada automáticamente">
            <a:extLst>
              <a:ext uri="{FF2B5EF4-FFF2-40B4-BE49-F238E27FC236}">
                <a16:creationId xmlns:a16="http://schemas.microsoft.com/office/drawing/2014/main" id="{7408F44A-C28F-4B4C-9A2C-091DD8FEA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0828" y="261849"/>
            <a:ext cx="9544498" cy="6342331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E6910D0-D4B1-4E31-BEB5-FDB05B7E3097}"/>
              </a:ext>
            </a:extLst>
          </p:cNvPr>
          <p:cNvSpPr txBox="1"/>
          <p:nvPr/>
        </p:nvSpPr>
        <p:spPr>
          <a:xfrm>
            <a:off x="3636034" y="5319413"/>
            <a:ext cx="7186613" cy="9556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3600">
                <a:solidFill>
                  <a:srgbClr val="FFFFFF"/>
                </a:solidFill>
                <a:latin typeface="Britannic Bold"/>
              </a:rPr>
              <a:t>Corpus Christi</a:t>
            </a:r>
            <a:endParaRPr lang="es-ES" sz="3600">
              <a:solidFill>
                <a:srgbClr val="FFFFFF"/>
              </a:solidFill>
              <a:latin typeface="Britannic Bold"/>
              <a:cs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557BA9-6518-43A4-BB81-5AD8DFBE2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chemeClr val="bg1"/>
                </a:solidFill>
                <a:latin typeface="Broadway"/>
              </a:rPr>
              <a:t>Festivities</a:t>
            </a:r>
          </a:p>
        </p:txBody>
      </p:sp>
    </p:spTree>
    <p:extLst>
      <p:ext uri="{BB962C8B-B14F-4D97-AF65-F5344CB8AC3E}">
        <p14:creationId xmlns:p14="http://schemas.microsoft.com/office/powerpoint/2010/main" val="228708567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10E1CB-A9F6-4F90-A5EF-9445E3A3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bg1"/>
                </a:solidFill>
                <a:latin typeface="Broadway"/>
              </a:rPr>
              <a:t>The flag of Castilla La Mancha</a:t>
            </a:r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DA9B813A-796F-441A-8948-CDFFE4CA5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014" y="1675227"/>
            <a:ext cx="7811972" cy="439419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D97B074-765F-4F8D-8855-606C230B34BF}"/>
              </a:ext>
            </a:extLst>
          </p:cNvPr>
          <p:cNvSpPr/>
          <p:nvPr/>
        </p:nvSpPr>
        <p:spPr>
          <a:xfrm>
            <a:off x="2192741" y="1675263"/>
            <a:ext cx="7801968" cy="43900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CC39DF-9D05-40BC-9AE0-C4B462CD7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  <a:latin typeface="Broadway"/>
              </a:rPr>
              <a:t>Mondas</a:t>
            </a:r>
          </a:p>
        </p:txBody>
      </p:sp>
      <p:pic>
        <p:nvPicPr>
          <p:cNvPr id="5" name="Imagen 5" descr="Un grupo de personas en medio de una multitud de gente&#10;&#10;Descripción generada automáticamente">
            <a:extLst>
              <a:ext uri="{FF2B5EF4-FFF2-40B4-BE49-F238E27FC236}">
                <a16:creationId xmlns:a16="http://schemas.microsoft.com/office/drawing/2014/main" id="{B288C3EA-7408-4131-9DCD-B525DA9C84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7"/>
          <a:stretch/>
        </p:blipFill>
        <p:spPr>
          <a:xfrm>
            <a:off x="298256" y="578419"/>
            <a:ext cx="5607915" cy="3443641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2284F383-E7FB-4157-A7E7-95958F392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7"/>
          <a:stretch/>
        </p:blipFill>
        <p:spPr>
          <a:xfrm>
            <a:off x="6302741" y="595675"/>
            <a:ext cx="5664852" cy="343612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72633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0D4532-A4E4-4A39-ADA7-802A9DA8E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latin typeface="Broadway"/>
                <a:cs typeface="Calibri Light"/>
              </a:rPr>
              <a:t>Puy du Fou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Imagen 5">
            <a:extLst>
              <a:ext uri="{FF2B5EF4-FFF2-40B4-BE49-F238E27FC236}">
                <a16:creationId xmlns:a16="http://schemas.microsoft.com/office/drawing/2014/main" id="{3617A56C-6165-4A53-8E6E-0E969F1978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619" y="402093"/>
            <a:ext cx="5813160" cy="257937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4" descr="Imagen que contiene edificio, colorido, agua, llenado&#10;&#10;Descripción generada automáticamente">
            <a:extLst>
              <a:ext uri="{FF2B5EF4-FFF2-40B4-BE49-F238E27FC236}">
                <a16:creationId xmlns:a16="http://schemas.microsoft.com/office/drawing/2014/main" id="{CB9E59A1-DB63-4F90-8EDD-3F740D9693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9"/>
          <a:stretch/>
        </p:blipFill>
        <p:spPr>
          <a:xfrm>
            <a:off x="954902" y="3431538"/>
            <a:ext cx="5143860" cy="3183444"/>
          </a:xfrm>
          <a:prstGeom prst="rect">
            <a:avLst/>
          </a:prstGeom>
        </p:spPr>
      </p:pic>
      <p:pic>
        <p:nvPicPr>
          <p:cNvPr id="5" name="Imagen 3" descr="Un grupo de personas en una playa con gente y edificios de fondo&#10;&#10;Descripción generada automáticamente">
            <a:extLst>
              <a:ext uri="{FF2B5EF4-FFF2-40B4-BE49-F238E27FC236}">
                <a16:creationId xmlns:a16="http://schemas.microsoft.com/office/drawing/2014/main" id="{8744B832-B872-45A1-BF97-816F7B8644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620" y="3353270"/>
            <a:ext cx="5813160" cy="326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3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4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776D4C-7C35-4F3F-88B8-EC678E59DCFB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FFFFFF"/>
                </a:solidFill>
                <a:latin typeface="Broadway"/>
                <a:ea typeface="+mj-ea"/>
                <a:cs typeface="+mj-cs"/>
              </a:rPr>
              <a:t>Albacete</a:t>
            </a:r>
            <a:endParaRPr lang="en-US" sz="2800" kern="1200">
              <a:solidFill>
                <a:srgbClr val="FFFFFF"/>
              </a:solidFill>
              <a:latin typeface="Broadway"/>
              <a:ea typeface="+mj-ea"/>
              <a:cs typeface="+mj-cs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DE35F8D5-BFF6-4EF1-8367-07863905015A}"/>
              </a:ext>
            </a:extLst>
          </p:cNvPr>
          <p:cNvCxnSpPr/>
          <p:nvPr/>
        </p:nvCxnSpPr>
        <p:spPr>
          <a:xfrm flipV="1">
            <a:off x="-399690" y="6393611"/>
            <a:ext cx="12580186" cy="14378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3">
            <a:extLst>
              <a:ext uri="{FF2B5EF4-FFF2-40B4-BE49-F238E27FC236}">
                <a16:creationId xmlns:a16="http://schemas.microsoft.com/office/drawing/2014/main" id="{8808ABB3-F5EB-4840-AE65-C089147A3A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55" y="669"/>
            <a:ext cx="12200496" cy="686267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F8A3593-81D1-41B3-9D32-F97D91AED24E}"/>
              </a:ext>
            </a:extLst>
          </p:cNvPr>
          <p:cNvSpPr txBox="1"/>
          <p:nvPr/>
        </p:nvSpPr>
        <p:spPr>
          <a:xfrm>
            <a:off x="-6824" y="5816220"/>
            <a:ext cx="12194274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600">
                <a:latin typeface="Broadway"/>
                <a:cs typeface="Calibri"/>
              </a:rPr>
              <a:t>Albacete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D3CFBB-0522-4F67-A0C5-BAA38641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39" y="2575435"/>
            <a:ext cx="4152475" cy="171507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5400">
                <a:latin typeface="Broadway"/>
                <a:cs typeface="Calibri"/>
              </a:rPr>
              <a:t>Population</a:t>
            </a:r>
          </a:p>
          <a:p>
            <a:pPr marL="0" indent="0" algn="ctr">
              <a:buNone/>
            </a:pPr>
            <a:r>
              <a:rPr lang="en-US" sz="5400">
                <a:latin typeface="Broadway"/>
                <a:cs typeface="Calibri"/>
              </a:rPr>
              <a:t>174.000</a:t>
            </a:r>
            <a:endParaRPr lang="es-ES">
              <a:cs typeface="Calibri"/>
            </a:endParaRPr>
          </a:p>
          <a:p>
            <a:pPr marL="0" indent="0">
              <a:buNone/>
            </a:pPr>
            <a:r>
              <a:rPr lang="en-US" sz="5400">
                <a:latin typeface="Broadway"/>
                <a:cs typeface="Calibri"/>
              </a:rPr>
              <a:t>inhabitants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2" descr="Mapa&#10;&#10;Descripción generada automáticamente">
            <a:extLst>
              <a:ext uri="{FF2B5EF4-FFF2-40B4-BE49-F238E27FC236}">
                <a16:creationId xmlns:a16="http://schemas.microsoft.com/office/drawing/2014/main" id="{71D8E211-0F20-434F-9F32-2028ECF3D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847664"/>
            <a:ext cx="6019331" cy="51594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90684623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Código QR&#10;&#10;Descripción generada automáticamente">
            <a:extLst>
              <a:ext uri="{FF2B5EF4-FFF2-40B4-BE49-F238E27FC236}">
                <a16:creationId xmlns:a16="http://schemas.microsoft.com/office/drawing/2014/main" id="{E0D08E64-8025-493B-9348-0A4E95F0C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776D4C-7C35-4F3F-88B8-EC678E59DCFB}"/>
              </a:ext>
            </a:extLst>
          </p:cNvPr>
          <p:cNvSpPr txBox="1"/>
          <p:nvPr/>
        </p:nvSpPr>
        <p:spPr>
          <a:xfrm>
            <a:off x="495120" y="5389127"/>
            <a:ext cx="11210925" cy="67295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Broadway"/>
                <a:ea typeface="+mj-ea"/>
                <a:cs typeface="+mj-cs"/>
              </a:rPr>
              <a:t>Flag of the City of Albacete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59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Mapa&#10;&#10;Descripción generada automáticamente">
            <a:extLst>
              <a:ext uri="{FF2B5EF4-FFF2-40B4-BE49-F238E27FC236}">
                <a16:creationId xmlns:a16="http://schemas.microsoft.com/office/drawing/2014/main" id="{DF135329-96A0-42D6-973C-1B91FE5B7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826" y="119857"/>
            <a:ext cx="7360442" cy="6738935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D79E708-2F6F-4601-922C-8C8EDF53FA82}"/>
              </a:ext>
            </a:extLst>
          </p:cNvPr>
          <p:cNvSpPr txBox="1"/>
          <p:nvPr/>
        </p:nvSpPr>
        <p:spPr>
          <a:xfrm>
            <a:off x="5022056" y="2664618"/>
            <a:ext cx="274319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4400" err="1">
                <a:solidFill>
                  <a:schemeClr val="bg1"/>
                </a:solidFill>
                <a:latin typeface="Broadway"/>
                <a:cs typeface="Calibri"/>
              </a:rPr>
              <a:t>Relief</a:t>
            </a:r>
            <a:endParaRPr lang="es-ES" sz="4400">
              <a:solidFill>
                <a:schemeClr val="bg1"/>
              </a:solidFill>
              <a:latin typeface="Broad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98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74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ED0DF8-3C97-44B9-BE1B-56ACEECF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37" y="2031231"/>
            <a:ext cx="3341825" cy="308308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Broadway"/>
              </a:rPr>
              <a:t>Monuments</a:t>
            </a:r>
            <a:endParaRPr lang="en-US" sz="2400" kern="1200">
              <a:solidFill>
                <a:srgbClr val="FFFFFF"/>
              </a:solidFill>
              <a:latin typeface="Broadway"/>
              <a:cs typeface="Calibri Light"/>
            </a:endParaRPr>
          </a:p>
        </p:txBody>
      </p:sp>
      <p:pic>
        <p:nvPicPr>
          <p:cNvPr id="13" name="Imagen 13" descr="Imagen que contiene metal, edificio, cuarto, tabla&#10;&#10;Descripción generada automáticamente">
            <a:extLst>
              <a:ext uri="{FF2B5EF4-FFF2-40B4-BE49-F238E27FC236}">
                <a16:creationId xmlns:a16="http://schemas.microsoft.com/office/drawing/2014/main" id="{9564D8E8-5CD9-4365-B728-773A98579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299" y="583970"/>
            <a:ext cx="8031576" cy="499913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B04774-238F-4737-B05B-16D1D544C9CC}"/>
              </a:ext>
            </a:extLst>
          </p:cNvPr>
          <p:cNvSpPr txBox="1"/>
          <p:nvPr/>
        </p:nvSpPr>
        <p:spPr>
          <a:xfrm>
            <a:off x="5258938" y="5668368"/>
            <a:ext cx="64849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>
                <a:latin typeface="Britannic Bold"/>
              </a:rPr>
              <a:t>La Posada Del Rosario</a:t>
            </a:r>
            <a:endParaRPr lang="es-ES" sz="2800">
              <a:latin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36251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56F6A9-2709-410E-9AFA-C8DAED65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74" y="306463"/>
            <a:ext cx="4269188" cy="490502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600" kern="1200">
                <a:latin typeface="Broadway"/>
              </a:rPr>
              <a:t>La </a:t>
            </a:r>
            <a:br>
              <a:rPr lang="en-US" sz="6600">
                <a:latin typeface="Broadway"/>
              </a:rPr>
            </a:br>
            <a:r>
              <a:rPr lang="en-US" sz="6600" kern="1200">
                <a:latin typeface="Broadway"/>
              </a:rPr>
              <a:t>Cruz </a:t>
            </a:r>
            <a:br>
              <a:rPr lang="en-US" sz="6600">
                <a:latin typeface="Broadway"/>
              </a:rPr>
            </a:br>
            <a:r>
              <a:rPr lang="en-US" sz="6600" kern="1200">
                <a:latin typeface="Broadway"/>
              </a:rPr>
              <a:t>de </a:t>
            </a:r>
            <a:r>
              <a:rPr lang="en-US" sz="6600" kern="1200" err="1">
                <a:latin typeface="Broadway"/>
              </a:rPr>
              <a:t>Término</a:t>
            </a:r>
            <a:endParaRPr lang="en-US" sz="6600" kern="1200">
              <a:latin typeface="Broadway"/>
            </a:endParaRPr>
          </a:p>
        </p:txBody>
      </p:sp>
      <p:pic>
        <p:nvPicPr>
          <p:cNvPr id="4" name="Imagen 4" descr="Imagen que contiene interior, tabla, edificio, cuarto&#10;&#10;Descripción generada automáticamente">
            <a:extLst>
              <a:ext uri="{FF2B5EF4-FFF2-40B4-BE49-F238E27FC236}">
                <a16:creationId xmlns:a16="http://schemas.microsoft.com/office/drawing/2014/main" id="{C7B4DFF5-0D1E-4805-B2AE-CBBDD9D4F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4594" y="-3513"/>
            <a:ext cx="5101145" cy="686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56845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ior, edificio, techo, cuarto&#10;&#10;Descripción generada automáticamente">
            <a:extLst>
              <a:ext uri="{FF2B5EF4-FFF2-40B4-BE49-F238E27FC236}">
                <a16:creationId xmlns:a16="http://schemas.microsoft.com/office/drawing/2014/main" id="{00585EE4-5519-4B91-B8C8-8AD9809ED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072" y="1016090"/>
            <a:ext cx="7186613" cy="484981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88D767F-27FC-4FA6-A7C4-0BD6FA3DAC34}"/>
              </a:ext>
            </a:extLst>
          </p:cNvPr>
          <p:cNvSpPr txBox="1"/>
          <p:nvPr/>
        </p:nvSpPr>
        <p:spPr>
          <a:xfrm>
            <a:off x="4628072" y="4879975"/>
            <a:ext cx="7186613" cy="9699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4000">
                <a:solidFill>
                  <a:srgbClr val="FFFFFF"/>
                </a:solidFill>
                <a:latin typeface="Britannic Bold"/>
              </a:rPr>
              <a:t>Monastery of the Incarnation </a:t>
            </a:r>
            <a:endParaRPr lang="es-ES" sz="4000">
              <a:solidFill>
                <a:srgbClr val="FFFFFF"/>
              </a:solidFill>
              <a:latin typeface="Britannic Bold"/>
              <a:cs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B57227-CCF5-4744-AE83-0D7D35266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26" y="1484892"/>
            <a:ext cx="3571862" cy="362942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chemeClr val="bg1"/>
                </a:solidFill>
                <a:latin typeface="Broadway"/>
              </a:rPr>
              <a:t>Churches</a:t>
            </a:r>
          </a:p>
        </p:txBody>
      </p:sp>
    </p:spTree>
    <p:extLst>
      <p:ext uri="{BB962C8B-B14F-4D97-AF65-F5344CB8AC3E}">
        <p14:creationId xmlns:p14="http://schemas.microsoft.com/office/powerpoint/2010/main" val="3825739404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9">
            <a:extLst>
              <a:ext uri="{FF2B5EF4-FFF2-40B4-BE49-F238E27FC236}">
                <a16:creationId xmlns:a16="http://schemas.microsoft.com/office/drawing/2014/main" id="{FDF67E08-2B30-4090-93F8-4CB036ADB8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88" y="2152561"/>
            <a:ext cx="5210175" cy="34575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66E2820-23C0-42E6-90D8-A6DCF6B15AB3}"/>
              </a:ext>
            </a:extLst>
          </p:cNvPr>
          <p:cNvSpPr txBox="1"/>
          <p:nvPr/>
        </p:nvSpPr>
        <p:spPr>
          <a:xfrm>
            <a:off x="904875" y="4933950"/>
            <a:ext cx="5210175" cy="6921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2400" err="1">
                <a:solidFill>
                  <a:srgbClr val="FFFFFF"/>
                </a:solidFill>
                <a:latin typeface="Britannic Bold"/>
                <a:cs typeface="Times"/>
              </a:rPr>
              <a:t>The</a:t>
            </a:r>
            <a:r>
              <a:rPr lang="es-ES" sz="2400">
                <a:solidFill>
                  <a:srgbClr val="FFFFFF"/>
                </a:solidFill>
                <a:latin typeface="Britannic Bold"/>
                <a:cs typeface="Times"/>
              </a:rPr>
              <a:t> Purísima Concepción church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1573BA-8790-465D-92F1-4BCB79A1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Broadway"/>
                <a:cs typeface="Calibri Light"/>
              </a:rPr>
              <a:t>Churches</a:t>
            </a:r>
            <a:endParaRPr lang="en-US" sz="3200" kern="1200">
              <a:solidFill>
                <a:schemeClr val="bg1"/>
              </a:solidFill>
              <a:latin typeface="Broadway"/>
              <a:cs typeface="+mj-cs"/>
            </a:endParaRPr>
          </a:p>
        </p:txBody>
      </p:sp>
      <p:pic>
        <p:nvPicPr>
          <p:cNvPr id="17" name="Imagen 17">
            <a:extLst>
              <a:ext uri="{FF2B5EF4-FFF2-40B4-BE49-F238E27FC236}">
                <a16:creationId xmlns:a16="http://schemas.microsoft.com/office/drawing/2014/main" id="{906119ED-63C3-44D4-91A1-014ED3FCC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054"/>
          <a:stretch/>
        </p:blipFill>
        <p:spPr>
          <a:xfrm>
            <a:off x="6190890" y="1839582"/>
            <a:ext cx="5101099" cy="376835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944C923-5DA0-4A1A-86E2-8DC5BB609957}"/>
              </a:ext>
            </a:extLst>
          </p:cNvPr>
          <p:cNvSpPr txBox="1"/>
          <p:nvPr/>
        </p:nvSpPr>
        <p:spPr>
          <a:xfrm>
            <a:off x="6184900" y="4933950"/>
            <a:ext cx="5103813" cy="6921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2400">
                <a:solidFill>
                  <a:srgbClr val="FFFFFF"/>
                </a:solidFill>
                <a:latin typeface="Britannic Bold"/>
                <a:cs typeface="Calibri"/>
              </a:rPr>
              <a:t>The church of our Lady of the Assumption</a:t>
            </a:r>
          </a:p>
        </p:txBody>
      </p:sp>
    </p:spTree>
    <p:extLst>
      <p:ext uri="{BB962C8B-B14F-4D97-AF65-F5344CB8AC3E}">
        <p14:creationId xmlns:p14="http://schemas.microsoft.com/office/powerpoint/2010/main" val="19051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6" descr="Mapa&#10;&#10;Descripción generada automáticamente">
            <a:extLst>
              <a:ext uri="{FF2B5EF4-FFF2-40B4-BE49-F238E27FC236}">
                <a16:creationId xmlns:a16="http://schemas.microsoft.com/office/drawing/2014/main" id="{159428D7-8116-4564-8DC6-9C486BAA45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125" y="382959"/>
            <a:ext cx="8657758" cy="60920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2F18268-38E2-4307-AA53-581BE424D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771" y="1990719"/>
            <a:ext cx="3724701" cy="24235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ES" sz="4000" err="1">
                <a:latin typeface="Broadway"/>
                <a:cs typeface="Calibri"/>
              </a:rPr>
              <a:t>Population</a:t>
            </a:r>
            <a:br>
              <a:rPr lang="es-ES" sz="4000">
                <a:latin typeface="Broadway"/>
              </a:rPr>
            </a:br>
            <a:r>
              <a:rPr lang="es-ES" sz="4000">
                <a:latin typeface="Broadway"/>
                <a:cs typeface="Calibri"/>
              </a:rPr>
              <a:t>2.047.722</a:t>
            </a:r>
            <a:br>
              <a:rPr lang="es-ES" sz="4000">
                <a:latin typeface="Broadway"/>
                <a:cs typeface="Calibri"/>
              </a:rPr>
            </a:br>
            <a:r>
              <a:rPr lang="es-ES" sz="4000" err="1">
                <a:latin typeface="Broadway"/>
                <a:cs typeface="Calibri"/>
              </a:rPr>
              <a:t>inhabitants</a:t>
            </a:r>
            <a:endParaRPr lang="es-ES" sz="4000">
              <a:latin typeface="Broadway"/>
            </a:endParaRPr>
          </a:p>
        </p:txBody>
      </p:sp>
    </p:spTree>
    <p:extLst>
      <p:ext uri="{BB962C8B-B14F-4D97-AF65-F5344CB8AC3E}">
        <p14:creationId xmlns:p14="http://schemas.microsoft.com/office/powerpoint/2010/main" val="2567058641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D3CC1-D712-45EC-BC29-51C59E694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35" y="1492534"/>
            <a:ext cx="5280212" cy="51869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err="1">
                <a:latin typeface="Britannic Bold"/>
              </a:rPr>
              <a:t>Atascaburras</a:t>
            </a:r>
            <a:endParaRPr lang="en-US" sz="3600">
              <a:latin typeface="Britannic Bol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B88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1BE43E-9DB6-4DD2-B49E-412B1F4714DB}"/>
              </a:ext>
            </a:extLst>
          </p:cNvPr>
          <p:cNvSpPr txBox="1"/>
          <p:nvPr/>
        </p:nvSpPr>
        <p:spPr>
          <a:xfrm>
            <a:off x="6932382" y="1492242"/>
            <a:ext cx="45515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>
                <a:latin typeface="Britannic Bold"/>
                <a:cs typeface="Calibri"/>
              </a:rPr>
              <a:t>Miguelitos de la Roda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609800A-A111-40ED-85D0-4C15F535C92B}"/>
              </a:ext>
            </a:extLst>
          </p:cNvPr>
          <p:cNvSpPr txBox="1"/>
          <p:nvPr/>
        </p:nvSpPr>
        <p:spPr>
          <a:xfrm>
            <a:off x="4094069" y="418540"/>
            <a:ext cx="399825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4400">
                <a:latin typeface="Broadway"/>
                <a:cs typeface="Calibri"/>
              </a:rPr>
              <a:t>Gastronomy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A6E6114-638C-4211-BB42-F1F16510A5BC}"/>
              </a:ext>
            </a:extLst>
          </p:cNvPr>
          <p:cNvCxnSpPr/>
          <p:nvPr/>
        </p:nvCxnSpPr>
        <p:spPr>
          <a:xfrm flipV="1">
            <a:off x="4647079" y="1139637"/>
            <a:ext cx="2745441" cy="2"/>
          </a:xfrm>
          <a:prstGeom prst="straightConnector1">
            <a:avLst/>
          </a:prstGeom>
          <a:ln w="57150">
            <a:solidFill>
              <a:srgbClr val="CC9F2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Imagen 10" descr="Tazón con comida dentro&#10;&#10;Descripción generada automáticamente">
            <a:extLst>
              <a:ext uri="{FF2B5EF4-FFF2-40B4-BE49-F238E27FC236}">
                <a16:creationId xmlns:a16="http://schemas.microsoft.com/office/drawing/2014/main" id="{0776C758-81E0-4843-BE05-60C8BB9D5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215" y="2821453"/>
            <a:ext cx="4875721" cy="3136061"/>
          </a:xfrm>
        </p:spPr>
      </p:pic>
      <p:pic>
        <p:nvPicPr>
          <p:cNvPr id="11" name="Imagen 11" descr="Un sándwich partido a la mitad&#10;&#10;Descripción generada automáticamente">
            <a:extLst>
              <a:ext uri="{FF2B5EF4-FFF2-40B4-BE49-F238E27FC236}">
                <a16:creationId xmlns:a16="http://schemas.microsoft.com/office/drawing/2014/main" id="{F67AFC07-7A51-4C6D-8AB1-C759216DE0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457" y="2814144"/>
            <a:ext cx="5029199" cy="31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7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236DC8-F299-4DF8-B714-0040EB2B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bg1"/>
                </a:solidFill>
                <a:latin typeface="Broadway"/>
              </a:rPr>
              <a:t>The Albacete Provincial Museum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38A41C3F-66CD-4F5F-97D7-D63417604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1802" y="1718359"/>
            <a:ext cx="8643414" cy="47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7805"/>
      </p:ext>
    </p:extLst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BFD54C-8186-4745-A49F-78A226C3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29" y="2157317"/>
            <a:ext cx="4020217" cy="252942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kern="1200">
                <a:latin typeface="Broadway"/>
              </a:rPr>
              <a:t>Albacete Circus Theater</a:t>
            </a:r>
          </a:p>
        </p:txBody>
      </p:sp>
      <p:pic>
        <p:nvPicPr>
          <p:cNvPr id="4" name="Imagen 4" descr="Imagen que contiene tabla&#10;&#10;Descripción generada automáticamente">
            <a:extLst>
              <a:ext uri="{FF2B5EF4-FFF2-40B4-BE49-F238E27FC236}">
                <a16:creationId xmlns:a16="http://schemas.microsoft.com/office/drawing/2014/main" id="{F62BC084-2CCA-4EA4-8035-A07902181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716" y="1202359"/>
            <a:ext cx="6106987" cy="445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74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D24E6C-D02E-4A46-93CC-447F413E5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2" y="1858703"/>
            <a:ext cx="3370580" cy="3126218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  <a:latin typeface="Broadway"/>
              </a:rPr>
              <a:t>Festivities</a:t>
            </a:r>
            <a:endParaRPr lang="en-US" sz="3200" kern="1200">
              <a:solidFill>
                <a:srgbClr val="FFFFFF"/>
              </a:solidFill>
              <a:latin typeface="Broadway"/>
            </a:endParaRP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AF5D300E-3EB4-4092-A93C-CD26EF78A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3620" y="816921"/>
            <a:ext cx="7691406" cy="449288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9140144-AA1F-4587-9A46-AE042B35DF16}"/>
              </a:ext>
            </a:extLst>
          </p:cNvPr>
          <p:cNvSpPr txBox="1"/>
          <p:nvPr/>
        </p:nvSpPr>
        <p:spPr>
          <a:xfrm>
            <a:off x="7783774" y="5520518"/>
            <a:ext cx="405111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>
                <a:latin typeface="Broadway"/>
              </a:rPr>
              <a:t>Albacete Fair</a:t>
            </a:r>
            <a:endParaRPr lang="es-E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2696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>
            <a:extLst>
              <a:ext uri="{FF2B5EF4-FFF2-40B4-BE49-F238E27FC236}">
                <a16:creationId xmlns:a16="http://schemas.microsoft.com/office/drawing/2014/main" id="{1858ADCE-2C36-4AFB-BF80-BF8888E7A4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62376" y="1302917"/>
            <a:ext cx="3591134" cy="3914534"/>
          </a:xfrm>
          <a:prstGeom prst="rect">
            <a:avLst/>
          </a:prstGeom>
        </p:spPr>
      </p:pic>
      <p:pic>
        <p:nvPicPr>
          <p:cNvPr id="4" name="Imagen 4" descr="Una torre de un edificio&#10;&#10;Descripción generada automáticamente">
            <a:extLst>
              <a:ext uri="{FF2B5EF4-FFF2-40B4-BE49-F238E27FC236}">
                <a16:creationId xmlns:a16="http://schemas.microsoft.com/office/drawing/2014/main" id="{65688795-7071-402B-A234-7A7FAAAFB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4958179" y="1325663"/>
            <a:ext cx="6560070" cy="39145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318D465-FDE8-4EE5-9FED-F9930175FD1C}"/>
              </a:ext>
            </a:extLst>
          </p:cNvPr>
          <p:cNvSpPr txBox="1"/>
          <p:nvPr/>
        </p:nvSpPr>
        <p:spPr>
          <a:xfrm>
            <a:off x="673768" y="5381448"/>
            <a:ext cx="413351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>
                <a:latin typeface="Britannic Bold"/>
                <a:ea typeface="+mn-lt"/>
                <a:cs typeface="+mn-lt"/>
              </a:rPr>
              <a:t>Vicente Manuel Rouco Rodríguez</a:t>
            </a:r>
            <a:endParaRPr lang="es-ES" sz="2400">
              <a:latin typeface="Britannic Bold"/>
              <a:cs typeface="Time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AEA1B6E-7067-41D1-91E7-23832FD242A7}"/>
              </a:ext>
            </a:extLst>
          </p:cNvPr>
          <p:cNvSpPr txBox="1"/>
          <p:nvPr/>
        </p:nvSpPr>
        <p:spPr>
          <a:xfrm>
            <a:off x="4819975" y="5381448"/>
            <a:ext cx="67052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>
                <a:latin typeface="Britannic Bold"/>
                <a:cs typeface="Times"/>
              </a:rPr>
              <a:t>High Court of Justice of Castile-La Mancha (TSJCLM)</a:t>
            </a:r>
            <a:endParaRPr lang="es-ES" sz="2400">
              <a:latin typeface="Britannic Bold"/>
              <a:cs typeface="Time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5C41CA-DC9E-48C4-8DB5-F784D1421172}"/>
              </a:ext>
            </a:extLst>
          </p:cNvPr>
          <p:cNvSpPr txBox="1"/>
          <p:nvPr/>
        </p:nvSpPr>
        <p:spPr>
          <a:xfrm>
            <a:off x="664191" y="220638"/>
            <a:ext cx="1084087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400" err="1">
                <a:latin typeface="Broadway"/>
              </a:rPr>
              <a:t>Politics</a:t>
            </a:r>
            <a:endParaRPr lang="es-ES" sz="4400" err="1">
              <a:latin typeface="Broad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223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!!BGRectangle">
            <a:extLst>
              <a:ext uri="{FF2B5EF4-FFF2-40B4-BE49-F238E27FC236}">
                <a16:creationId xmlns:a16="http://schemas.microsoft.com/office/drawing/2014/main" id="{44B42A97-2187-442B-BB48-39526296D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Carretera con señales de transito en la calle&#10;&#10;Descripción generada automáticamente">
            <a:extLst>
              <a:ext uri="{FF2B5EF4-FFF2-40B4-BE49-F238E27FC236}">
                <a16:creationId xmlns:a16="http://schemas.microsoft.com/office/drawing/2014/main" id="{38A21DFB-319F-460A-BFEB-8B4B90DEF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14" name="!!Rectangle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3F9559-10E0-4B16-837C-3DD8D2FAC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7" y="5051657"/>
            <a:ext cx="11109456" cy="1344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100" err="1">
                <a:latin typeface="Broadway"/>
              </a:rPr>
              <a:t>Campollano</a:t>
            </a:r>
            <a:r>
              <a:rPr lang="en-US" sz="5100">
                <a:latin typeface="Broadway"/>
              </a:rPr>
              <a:t> (Industry area)</a:t>
            </a:r>
          </a:p>
        </p:txBody>
      </p:sp>
    </p:spTree>
    <p:extLst>
      <p:ext uri="{BB962C8B-B14F-4D97-AF65-F5344CB8AC3E}">
        <p14:creationId xmlns:p14="http://schemas.microsoft.com/office/powerpoint/2010/main" val="2826242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7" descr="Edificio en medio de la calle&#10;&#10;Descripción generada automáticamente">
            <a:extLst>
              <a:ext uri="{FF2B5EF4-FFF2-40B4-BE49-F238E27FC236}">
                <a16:creationId xmlns:a16="http://schemas.microsoft.com/office/drawing/2014/main" id="{EC76C4D8-3989-46F8-B8FC-DB766B5C9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9DF7E082-3D49-4895-AC1F-9FA487C4E6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4" name="Imagen 4" descr="Una calle con edificios de fondo&#10;&#10;Descripción generada automáticamente">
            <a:extLst>
              <a:ext uri="{FF2B5EF4-FFF2-40B4-BE49-F238E27FC236}">
                <a16:creationId xmlns:a16="http://schemas.microsoft.com/office/drawing/2014/main" id="{6D06767F-2961-4816-A226-613ECBFD0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6" name="Imagen 6" descr="Una torre de un edificio&#10;&#10;Descripción generada automáticamente">
            <a:extLst>
              <a:ext uri="{FF2B5EF4-FFF2-40B4-BE49-F238E27FC236}">
                <a16:creationId xmlns:a16="http://schemas.microsoft.com/office/drawing/2014/main" id="{048D62DB-1E82-4899-B84A-CB24AA317E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52527E4-C772-4DFF-BC1D-062646B7883E}"/>
              </a:ext>
            </a:extLst>
          </p:cNvPr>
          <p:cNvSpPr txBox="1"/>
          <p:nvPr/>
        </p:nvSpPr>
        <p:spPr>
          <a:xfrm>
            <a:off x="6142051" y="98927"/>
            <a:ext cx="3516573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500">
                <a:highlight>
                  <a:srgbClr val="C0C0C0"/>
                </a:highlight>
                <a:latin typeface="Britannic Bold"/>
                <a:cs typeface="Times New Roman"/>
              </a:rPr>
              <a:t>National University of Distance Education</a:t>
            </a:r>
            <a:endParaRPr lang="es-ES" sz="2500">
              <a:highlight>
                <a:srgbClr val="C0C0C0"/>
              </a:highlight>
              <a:latin typeface="Britannic Bold"/>
              <a:cs typeface="Times New Roman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3ACDDE9-A4D9-4AF6-A4E6-94EBE0D44701}"/>
              </a:ext>
            </a:extLst>
          </p:cNvPr>
          <p:cNvSpPr txBox="1"/>
          <p:nvPr/>
        </p:nvSpPr>
        <p:spPr>
          <a:xfrm>
            <a:off x="259348" y="6006372"/>
            <a:ext cx="5017826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500">
                <a:highlight>
                  <a:srgbClr val="C0C0C0"/>
                </a:highlight>
                <a:latin typeface="Britannic Bold"/>
                <a:cs typeface="Times New Roman"/>
              </a:rPr>
              <a:t>University of Castilla–La Mancha</a:t>
            </a:r>
            <a:endParaRPr lang="es-ES" sz="2500">
              <a:highlight>
                <a:srgbClr val="C0C0C0"/>
              </a:highlight>
              <a:latin typeface="Britannic Bold"/>
              <a:cs typeface="Times New Roman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717033-AAFD-4CAF-AE5F-3EFB67537F39}"/>
              </a:ext>
            </a:extLst>
          </p:cNvPr>
          <p:cNvSpPr txBox="1"/>
          <p:nvPr/>
        </p:nvSpPr>
        <p:spPr>
          <a:xfrm>
            <a:off x="9452689" y="3536091"/>
            <a:ext cx="2743200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500">
                <a:highlight>
                  <a:srgbClr val="C0C0C0"/>
                </a:highlight>
                <a:latin typeface="Broadway"/>
              </a:rPr>
              <a:t>Ecclesiastical San Damaso University</a:t>
            </a:r>
            <a:r>
              <a:rPr lang="es-ES" sz="2500">
                <a:highlight>
                  <a:srgbClr val="C0C0C0"/>
                </a:highlight>
                <a:latin typeface="Broadway"/>
                <a:cs typeface="Times"/>
              </a:rPr>
              <a:t> </a:t>
            </a:r>
            <a:endParaRPr lang="es-ES" sz="2500">
              <a:highlight>
                <a:srgbClr val="C0C0C0"/>
              </a:highlight>
              <a:latin typeface="Broadway"/>
              <a:cs typeface="Calibri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1C46AF-D049-4C8A-ACD0-CF09F6F66399}"/>
              </a:ext>
            </a:extLst>
          </p:cNvPr>
          <p:cNvSpPr txBox="1"/>
          <p:nvPr/>
        </p:nvSpPr>
        <p:spPr>
          <a:xfrm>
            <a:off x="163773" y="95534"/>
            <a:ext cx="4062483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500">
                <a:highlight>
                  <a:srgbClr val="C0C0C0"/>
                </a:highlight>
                <a:latin typeface="Britannic Bold"/>
                <a:cs typeface="Times"/>
              </a:rPr>
              <a:t>Superior Conservatory of Music of Castilla–La Mancha</a:t>
            </a:r>
            <a:endParaRPr lang="es-ES" sz="2500">
              <a:highlight>
                <a:srgbClr val="C0C0C0"/>
              </a:highlight>
              <a:latin typeface="Britannic Bold"/>
              <a:cs typeface="Time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3A063E-F212-4B5F-8C32-6A04E6F4A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023" y="2761554"/>
            <a:ext cx="394810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>
                <a:solidFill>
                  <a:srgbClr val="080808"/>
                </a:solidFill>
                <a:highlight>
                  <a:srgbClr val="C0C0C0"/>
                </a:highlight>
                <a:latin typeface="Broadway"/>
                <a:cs typeface="Calibri Light"/>
              </a:rPr>
              <a:t>Education</a:t>
            </a:r>
            <a:endParaRPr lang="en-US" sz="4500" kern="1200">
              <a:solidFill>
                <a:srgbClr val="080808"/>
              </a:solidFill>
              <a:highlight>
                <a:srgbClr val="C0C0C0"/>
              </a:highlight>
              <a:latin typeface="Broadway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84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4" descr="Vista de edificio antiguo&#10;&#10;Descripción generada automáticamente">
            <a:extLst>
              <a:ext uri="{FF2B5EF4-FFF2-40B4-BE49-F238E27FC236}">
                <a16:creationId xmlns:a16="http://schemas.microsoft.com/office/drawing/2014/main" id="{0729639D-E7EC-4273-91B6-8B9C62DE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5365D7-D268-448A-B8D1-F72813B1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643856"/>
            <a:ext cx="10261600" cy="3564869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b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Guadalajara</a:t>
            </a:r>
          </a:p>
        </p:txBody>
      </p:sp>
    </p:spTree>
    <p:extLst>
      <p:ext uri="{BB962C8B-B14F-4D97-AF65-F5344CB8AC3E}">
        <p14:creationId xmlns:p14="http://schemas.microsoft.com/office/powerpoint/2010/main" val="1966295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E20519-77F3-44BF-8178-CA7366FE7929}"/>
              </a:ext>
            </a:extLst>
          </p:cNvPr>
          <p:cNvSpPr txBox="1"/>
          <p:nvPr/>
        </p:nvSpPr>
        <p:spPr>
          <a:xfrm>
            <a:off x="288672" y="2306955"/>
            <a:ext cx="4101559" cy="2126614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>
                <a:latin typeface="Broadway"/>
                <a:ea typeface="+mj-ea"/>
                <a:cs typeface="+mj-cs"/>
              </a:rPr>
              <a:t>Population</a:t>
            </a:r>
            <a:endParaRPr lang="es-ES">
              <a:latin typeface="Broadway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>
                <a:latin typeface="Broadway"/>
                <a:ea typeface="+mj-ea"/>
                <a:cs typeface="+mj-cs"/>
              </a:rPr>
              <a:t>260.000 inhabitants</a:t>
            </a:r>
            <a:endParaRPr lang="en-US" sz="4600" kern="1200">
              <a:latin typeface="Broadway"/>
              <a:ea typeface="+mj-ea"/>
              <a:cs typeface="Calibri Light" panose="020F0302020204030204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A0E67B9F-6B24-497E-9CD7-CFEF71A92C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488444" y="804672"/>
            <a:ext cx="5841038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58280645"/>
      </p:ext>
    </p:extLst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Imagen que contiene Mapa&#10;&#10;Descripción generada automáticamente">
            <a:extLst>
              <a:ext uri="{FF2B5EF4-FFF2-40B4-BE49-F238E27FC236}">
                <a16:creationId xmlns:a16="http://schemas.microsoft.com/office/drawing/2014/main" id="{4A4AB458-D079-4B92-804B-C41177C89C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E23D50D-B742-450B-875A-6F09378C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89531" y="-843637"/>
            <a:ext cx="1412198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Broadway"/>
              </a:rPr>
              <a:t>Flag of Guadalajara</a:t>
            </a:r>
          </a:p>
        </p:txBody>
      </p:sp>
    </p:spTree>
    <p:extLst>
      <p:ext uri="{BB962C8B-B14F-4D97-AF65-F5344CB8AC3E}">
        <p14:creationId xmlns:p14="http://schemas.microsoft.com/office/powerpoint/2010/main" val="19441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C3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872DA5A6-0870-4803-BB67-F5B67D281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7672" y="-12626"/>
            <a:ext cx="8221232" cy="68725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D10CD9-45BA-4C60-9FDC-5F8E9EAC9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01" y="1937885"/>
            <a:ext cx="3264145" cy="2845752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Broadway"/>
                <a:cs typeface="Calibri"/>
              </a:rPr>
              <a:t>Relief</a:t>
            </a:r>
          </a:p>
        </p:txBody>
      </p:sp>
    </p:spTree>
    <p:extLst>
      <p:ext uri="{BB962C8B-B14F-4D97-AF65-F5344CB8AC3E}">
        <p14:creationId xmlns:p14="http://schemas.microsoft.com/office/powerpoint/2010/main" val="28380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76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5CD16C-7BEF-452D-932E-D00D1C9C3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3124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bg1"/>
                </a:solidFill>
                <a:latin typeface="Broadway"/>
              </a:rPr>
              <a:t>Relief</a:t>
            </a:r>
            <a:endParaRPr lang="es-ES" sz="6600">
              <a:solidFill>
                <a:schemeClr val="bg1"/>
              </a:solidFill>
              <a:latin typeface="Broadway"/>
            </a:endParaRPr>
          </a:p>
        </p:txBody>
      </p:sp>
      <p:pic>
        <p:nvPicPr>
          <p:cNvPr id="4" name="Imagen 4" descr="Mapa&#10;&#10;Descripción generada automáticamente">
            <a:extLst>
              <a:ext uri="{FF2B5EF4-FFF2-40B4-BE49-F238E27FC236}">
                <a16:creationId xmlns:a16="http://schemas.microsoft.com/office/drawing/2014/main" id="{3C4A09CC-A7EA-4974-9132-B40229536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537" y="640080"/>
            <a:ext cx="7152328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36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47020BD-3785-4628-8C5E-A4011B43E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Una torre de piedra&#10;&#10;Descripción generada automáticamente">
            <a:extLst>
              <a:ext uri="{FF2B5EF4-FFF2-40B4-BE49-F238E27FC236}">
                <a16:creationId xmlns:a16="http://schemas.microsoft.com/office/drawing/2014/main" id="{DD064AA4-25B9-45E3-B4F1-030A4D766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" y="2611438"/>
            <a:ext cx="5449886" cy="359727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BA797D9-35A4-41D7-9A3D-646F92E44075}"/>
              </a:ext>
            </a:extLst>
          </p:cNvPr>
          <p:cNvSpPr txBox="1"/>
          <p:nvPr/>
        </p:nvSpPr>
        <p:spPr>
          <a:xfrm>
            <a:off x="6350" y="5599906"/>
            <a:ext cx="5449887" cy="59531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2800">
                <a:solidFill>
                  <a:srgbClr val="FFFFFF"/>
                </a:solidFill>
                <a:latin typeface="Britannic Bold"/>
                <a:cs typeface="Calibri"/>
              </a:rPr>
              <a:t>Atienza Castle</a:t>
            </a: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1A6818CD-E5D1-4254-B083-B178175120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331" y="2611438"/>
            <a:ext cx="6805612" cy="358536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F9B96DE-D4DB-4BA0-8075-F18E2E072585}"/>
              </a:ext>
            </a:extLst>
          </p:cNvPr>
          <p:cNvSpPr txBox="1"/>
          <p:nvPr/>
        </p:nvSpPr>
        <p:spPr>
          <a:xfrm>
            <a:off x="5456238" y="5599906"/>
            <a:ext cx="6638924" cy="59531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2800" err="1">
                <a:solidFill>
                  <a:srgbClr val="FFFFFF"/>
                </a:solidFill>
                <a:latin typeface="Britannic Bold"/>
                <a:cs typeface="Calibri"/>
              </a:rPr>
              <a:t>Castle</a:t>
            </a:r>
            <a:r>
              <a:rPr lang="es-ES" sz="2800">
                <a:solidFill>
                  <a:srgbClr val="FFFFFF"/>
                </a:solidFill>
                <a:latin typeface="Britannic Bold"/>
                <a:cs typeface="Calibri"/>
              </a:rPr>
              <a:t> </a:t>
            </a:r>
            <a:r>
              <a:rPr lang="es-ES" sz="2800" err="1">
                <a:solidFill>
                  <a:srgbClr val="FFFFFF"/>
                </a:solidFill>
                <a:latin typeface="Britannic Bold"/>
                <a:cs typeface="Calibri"/>
              </a:rPr>
              <a:t>of</a:t>
            </a:r>
            <a:r>
              <a:rPr lang="es-ES" sz="2800">
                <a:solidFill>
                  <a:srgbClr val="FFFFFF"/>
                </a:solidFill>
                <a:latin typeface="Britannic Bold"/>
                <a:cs typeface="Calibri"/>
              </a:rPr>
              <a:t> Molina de Aragón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ABB0D-6001-41B0-B3BB-33EFCF396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95265"/>
            <a:ext cx="10279971" cy="13620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bg1"/>
                </a:solidFill>
                <a:latin typeface="Broadway"/>
              </a:rPr>
              <a:t>Monuments</a:t>
            </a:r>
            <a:endParaRPr lang="es-ES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4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Un castillo en lo alto de un edificio&#10;&#10;Descripción generada automáticamente">
            <a:extLst>
              <a:ext uri="{FF2B5EF4-FFF2-40B4-BE49-F238E27FC236}">
                <a16:creationId xmlns:a16="http://schemas.microsoft.com/office/drawing/2014/main" id="{FB643B8A-C46B-4400-9074-08E44D006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470" y="1616076"/>
            <a:ext cx="6136481" cy="3412331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15D194-4FEE-4777-8D17-8A94D3ECFFBF}"/>
              </a:ext>
            </a:extLst>
          </p:cNvPr>
          <p:cNvSpPr txBox="1"/>
          <p:nvPr/>
        </p:nvSpPr>
        <p:spPr>
          <a:xfrm>
            <a:off x="702470" y="5021262"/>
            <a:ext cx="6136480" cy="6381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2800" err="1">
                <a:solidFill>
                  <a:srgbClr val="FFFFFF"/>
                </a:solidFill>
                <a:latin typeface="Britannic Bold"/>
                <a:cs typeface="Calibri"/>
              </a:rPr>
              <a:t>Castle</a:t>
            </a:r>
            <a:r>
              <a:rPr lang="es-ES" sz="2800">
                <a:solidFill>
                  <a:srgbClr val="FFFFFF"/>
                </a:solidFill>
                <a:latin typeface="Britannic Bold"/>
                <a:cs typeface="Calibri"/>
              </a:rPr>
              <a:t> </a:t>
            </a:r>
            <a:r>
              <a:rPr lang="es-ES" sz="2800" err="1">
                <a:solidFill>
                  <a:srgbClr val="FFFFFF"/>
                </a:solidFill>
                <a:latin typeface="Britannic Bold"/>
                <a:cs typeface="Calibri"/>
              </a:rPr>
              <a:t>of</a:t>
            </a:r>
            <a:r>
              <a:rPr lang="es-ES" sz="2800">
                <a:solidFill>
                  <a:srgbClr val="FFFFFF"/>
                </a:solidFill>
                <a:latin typeface="Britannic Bold"/>
                <a:cs typeface="Calibri"/>
              </a:rPr>
              <a:t> Sigüenza</a:t>
            </a:r>
          </a:p>
        </p:txBody>
      </p:sp>
      <p:pic>
        <p:nvPicPr>
          <p:cNvPr id="5" name="Imagen 5" descr="Un castillo con una torre de un edificio&#10;&#10;Descripción generada automáticamente">
            <a:extLst>
              <a:ext uri="{FF2B5EF4-FFF2-40B4-BE49-F238E27FC236}">
                <a16:creationId xmlns:a16="http://schemas.microsoft.com/office/drawing/2014/main" id="{5C8DC360-8D32-44A7-980C-1853051A09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213" y="1616076"/>
            <a:ext cx="4424362" cy="34004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58C173-6098-4C0C-9333-10AE9AEA5238}"/>
              </a:ext>
            </a:extLst>
          </p:cNvPr>
          <p:cNvSpPr txBox="1"/>
          <p:nvPr/>
        </p:nvSpPr>
        <p:spPr>
          <a:xfrm>
            <a:off x="6907214" y="5021262"/>
            <a:ext cx="4424361" cy="6381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2800" err="1">
                <a:solidFill>
                  <a:srgbClr val="FFFFFF"/>
                </a:solidFill>
                <a:latin typeface="Britannic Bold"/>
                <a:cs typeface="Calibri"/>
              </a:rPr>
              <a:t>Castle</a:t>
            </a:r>
            <a:r>
              <a:rPr lang="es-ES" sz="2800">
                <a:solidFill>
                  <a:srgbClr val="FFFFFF"/>
                </a:solidFill>
                <a:latin typeface="Britannic Bold"/>
                <a:cs typeface="Calibri"/>
              </a:rPr>
              <a:t> </a:t>
            </a:r>
            <a:r>
              <a:rPr lang="es-ES" sz="2800" err="1">
                <a:solidFill>
                  <a:srgbClr val="FFFFFF"/>
                </a:solidFill>
                <a:latin typeface="Britannic Bold"/>
                <a:cs typeface="Calibri"/>
              </a:rPr>
              <a:t>of</a:t>
            </a:r>
            <a:r>
              <a:rPr lang="es-ES" sz="2800">
                <a:solidFill>
                  <a:srgbClr val="FFFFFF"/>
                </a:solidFill>
                <a:latin typeface="Britannic Bold"/>
                <a:cs typeface="Calibri"/>
              </a:rPr>
              <a:t> Torrija</a:t>
            </a:r>
          </a:p>
        </p:txBody>
      </p:sp>
    </p:spTree>
    <p:extLst>
      <p:ext uri="{BB962C8B-B14F-4D97-AF65-F5344CB8AC3E}">
        <p14:creationId xmlns:p14="http://schemas.microsoft.com/office/powerpoint/2010/main" val="464222484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6" descr="Rebanada de pan en un plato&#10;&#10;Descripción generada automáticamente">
            <a:extLst>
              <a:ext uri="{FF2B5EF4-FFF2-40B4-BE49-F238E27FC236}">
                <a16:creationId xmlns:a16="http://schemas.microsoft.com/office/drawing/2014/main" id="{2F5041AD-D2DA-41AD-AFA3-9424B1181D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25" y="555625"/>
            <a:ext cx="3770313" cy="462915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9884023-7BB9-45AB-974D-C20F37D17CDB}"/>
              </a:ext>
            </a:extLst>
          </p:cNvPr>
          <p:cNvSpPr txBox="1"/>
          <p:nvPr/>
        </p:nvSpPr>
        <p:spPr>
          <a:xfrm>
            <a:off x="682625" y="4259263"/>
            <a:ext cx="3770313" cy="92551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2800">
                <a:solidFill>
                  <a:srgbClr val="FFFFFF"/>
                </a:solidFill>
                <a:latin typeface="Britannic Bold"/>
                <a:cs typeface="Calibri"/>
              </a:rPr>
              <a:t>Bizcochos borrachos</a:t>
            </a:r>
          </a:p>
        </p:txBody>
      </p:sp>
      <p:pic>
        <p:nvPicPr>
          <p:cNvPr id="14" name="Imagen 15">
            <a:extLst>
              <a:ext uri="{FF2B5EF4-FFF2-40B4-BE49-F238E27FC236}">
                <a16:creationId xmlns:a16="http://schemas.microsoft.com/office/drawing/2014/main" id="{0EE20384-4439-4F66-B653-ADC5984EF4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550" y="555625"/>
            <a:ext cx="6980238" cy="462915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09C0058-38F6-4684-8FAB-7F9F2F13B955}"/>
              </a:ext>
            </a:extLst>
          </p:cNvPr>
          <p:cNvSpPr txBox="1"/>
          <p:nvPr/>
        </p:nvSpPr>
        <p:spPr>
          <a:xfrm>
            <a:off x="4527550" y="4259263"/>
            <a:ext cx="6980238" cy="92551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2800" err="1">
                <a:solidFill>
                  <a:srgbClr val="FFFFFF"/>
                </a:solidFill>
                <a:latin typeface="Britannic Bold"/>
                <a:cs typeface="Calibri"/>
              </a:rPr>
              <a:t>Honey</a:t>
            </a:r>
            <a:r>
              <a:rPr lang="es-ES" sz="2800">
                <a:solidFill>
                  <a:srgbClr val="FFFFFF"/>
                </a:solidFill>
                <a:latin typeface="Britannic Bold"/>
                <a:cs typeface="Calibri"/>
              </a:rPr>
              <a:t> </a:t>
            </a:r>
            <a:r>
              <a:rPr lang="es-ES" sz="2800" err="1">
                <a:solidFill>
                  <a:srgbClr val="FFFFFF"/>
                </a:solidFill>
                <a:latin typeface="Britannic Bold"/>
                <a:cs typeface="Calibri"/>
              </a:rPr>
              <a:t>from</a:t>
            </a:r>
            <a:r>
              <a:rPr lang="es-ES" sz="2800">
                <a:solidFill>
                  <a:srgbClr val="FFFFFF"/>
                </a:solidFill>
                <a:latin typeface="Britannic Bold"/>
                <a:cs typeface="Calibri"/>
              </a:rPr>
              <a:t> la Alcarria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B021DB-4CC7-4791-ACFE-E8B8753B4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kern="1200">
                <a:latin typeface="Broadway"/>
              </a:rPr>
              <a:t>Gastronomy</a:t>
            </a:r>
          </a:p>
        </p:txBody>
      </p:sp>
    </p:spTree>
    <p:extLst>
      <p:ext uri="{BB962C8B-B14F-4D97-AF65-F5344CB8AC3E}">
        <p14:creationId xmlns:p14="http://schemas.microsoft.com/office/powerpoint/2010/main" val="9929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>
            <a:extLst>
              <a:ext uri="{FF2B5EF4-FFF2-40B4-BE49-F238E27FC236}">
                <a16:creationId xmlns:a16="http://schemas.microsoft.com/office/drawing/2014/main" id="{8CF9874E-5DC4-46E1-BC9A-51F4B4D48C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" y="-8"/>
            <a:ext cx="12192000" cy="68559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964E2A2-44E7-456B-8A87-821BC7F0C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26" y="4717459"/>
            <a:ext cx="6387102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0" kern="1200">
                <a:latin typeface="Broadway"/>
              </a:rPr>
              <a:t>Festivities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6" descr="Grupo de personas caminando en la calle&#10;&#10;Descripción generada automáticamente">
            <a:extLst>
              <a:ext uri="{FF2B5EF4-FFF2-40B4-BE49-F238E27FC236}">
                <a16:creationId xmlns:a16="http://schemas.microsoft.com/office/drawing/2014/main" id="{1BB54E2E-819B-40E1-87BB-7259703BC5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124223C9-C2E3-4E18-B38D-6D7183210D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1528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4" descr="Una cascada en una montaña&#10;&#10;Descripción generada automáticamente">
            <a:extLst>
              <a:ext uri="{FF2B5EF4-FFF2-40B4-BE49-F238E27FC236}">
                <a16:creationId xmlns:a16="http://schemas.microsoft.com/office/drawing/2014/main" id="{FCB1BF52-E374-4A75-B1A7-151E5AFE9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79450"/>
            <a:ext cx="5399088" cy="400685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B471400-F63F-485F-B1C2-6CBC7BAB3EA9}"/>
              </a:ext>
            </a:extLst>
          </p:cNvPr>
          <p:cNvSpPr txBox="1"/>
          <p:nvPr/>
        </p:nvSpPr>
        <p:spPr>
          <a:xfrm>
            <a:off x="838200" y="3886200"/>
            <a:ext cx="5392738" cy="8016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3600">
                <a:solidFill>
                  <a:srgbClr val="FFFFFF"/>
                </a:solidFill>
                <a:latin typeface="Britannic Bold"/>
                <a:cs typeface="Calibri"/>
              </a:rPr>
              <a:t>Alto Tajo Natural Park</a:t>
            </a:r>
            <a:endParaRPr lang="es-ES" sz="2400" err="1">
              <a:solidFill>
                <a:srgbClr val="FFFFFF"/>
              </a:solidFill>
              <a:latin typeface="Britannic Bold"/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id="{58E4F22E-F9E7-4D14-B102-B43777C2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138" y="679450"/>
            <a:ext cx="5045075" cy="40068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71C48CC-480A-4470-B965-F0C60FFDC912}"/>
              </a:ext>
            </a:extLst>
          </p:cNvPr>
          <p:cNvSpPr txBox="1"/>
          <p:nvPr/>
        </p:nvSpPr>
        <p:spPr>
          <a:xfrm>
            <a:off x="6307138" y="3884613"/>
            <a:ext cx="5045075" cy="8016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" sz="3600" err="1">
                <a:solidFill>
                  <a:srgbClr val="FFFFFF"/>
                </a:solidFill>
                <a:latin typeface="Britannic Bold"/>
                <a:ea typeface="+mn-lt"/>
                <a:cs typeface="+mn-lt"/>
              </a:rPr>
              <a:t>Bolarque</a:t>
            </a:r>
            <a:r>
              <a:rPr lang="en" sz="4000">
                <a:ea typeface="+mn-lt"/>
                <a:cs typeface="+mn-lt"/>
              </a:rPr>
              <a:t> </a:t>
            </a:r>
            <a:r>
              <a:rPr lang="en" sz="3600">
                <a:solidFill>
                  <a:schemeClr val="bg1"/>
                </a:solidFill>
                <a:latin typeface="Britannic Bold"/>
                <a:ea typeface="+mn-lt"/>
                <a:cs typeface="+mn-lt"/>
              </a:rPr>
              <a:t>reservoir</a:t>
            </a:r>
            <a:endParaRPr lang="es-ES" sz="3600">
              <a:solidFill>
                <a:schemeClr val="bg1"/>
              </a:solidFill>
              <a:latin typeface="Britannic Bold"/>
              <a:cs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55D2EB-B20D-4E5A-B395-EDA0C88C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81" y="5644903"/>
            <a:ext cx="7719381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>
                <a:latin typeface="Broadway"/>
              </a:rPr>
              <a:t>Leisure</a:t>
            </a:r>
          </a:p>
        </p:txBody>
      </p:sp>
    </p:spTree>
    <p:extLst>
      <p:ext uri="{BB962C8B-B14F-4D97-AF65-F5344CB8AC3E}">
        <p14:creationId xmlns:p14="http://schemas.microsoft.com/office/powerpoint/2010/main" val="369267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5" descr="Imagen que contiene edificio, túnel, oscuro, piedra&#10;&#10;Descripción generada automáticamente">
            <a:extLst>
              <a:ext uri="{FF2B5EF4-FFF2-40B4-BE49-F238E27FC236}">
                <a16:creationId xmlns:a16="http://schemas.microsoft.com/office/drawing/2014/main" id="{DF761F6E-0E3F-46C9-8161-754A29E0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8" y="1520825"/>
            <a:ext cx="4776788" cy="38084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A9C444-3AA8-4947-B100-D87DE646609A}"/>
              </a:ext>
            </a:extLst>
          </p:cNvPr>
          <p:cNvSpPr txBox="1"/>
          <p:nvPr/>
        </p:nvSpPr>
        <p:spPr>
          <a:xfrm>
            <a:off x="1119188" y="4567238"/>
            <a:ext cx="4776788" cy="762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" sz="3600">
                <a:solidFill>
                  <a:srgbClr val="FFFFFF"/>
                </a:solidFill>
                <a:latin typeface="Britannic Bold"/>
                <a:ea typeface="+mn-lt"/>
                <a:cs typeface="+mn-lt"/>
              </a:rPr>
              <a:t>Arab caves</a:t>
            </a:r>
            <a:endParaRPr lang="es-ES" sz="3600">
              <a:solidFill>
                <a:srgbClr val="FFFFFF"/>
              </a:solidFill>
              <a:latin typeface="Britannic Bold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BEFEB5AE-2A25-4349-8AD3-142B8A72F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64238" y="1520825"/>
            <a:ext cx="5105400" cy="380841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4EF144-5100-4861-8C5C-93791CB3D5FC}"/>
              </a:ext>
            </a:extLst>
          </p:cNvPr>
          <p:cNvSpPr txBox="1"/>
          <p:nvPr/>
        </p:nvSpPr>
        <p:spPr>
          <a:xfrm>
            <a:off x="5964238" y="4567238"/>
            <a:ext cx="5105400" cy="762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" sz="3600">
                <a:solidFill>
                  <a:srgbClr val="FFFFFF"/>
                </a:solidFill>
                <a:latin typeface="Britannic Bold"/>
                <a:ea typeface="+mn-lt"/>
                <a:cs typeface="+mn-lt"/>
              </a:rPr>
              <a:t>Parish museum</a:t>
            </a:r>
            <a:endParaRPr lang="es-ES" sz="3600">
              <a:solidFill>
                <a:srgbClr val="FFFFFF"/>
              </a:solidFill>
              <a:latin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1928430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5" descr="Una cascada de agua&#10;&#10;Descripción generada automáticamente">
            <a:extLst>
              <a:ext uri="{FF2B5EF4-FFF2-40B4-BE49-F238E27FC236}">
                <a16:creationId xmlns:a16="http://schemas.microsoft.com/office/drawing/2014/main" id="{32038013-BB79-4CD1-A7E0-77BBCE7A42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100" y="643469"/>
            <a:ext cx="5129796" cy="557106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E793699-0666-4D64-B52E-4B4BA709D9DC}"/>
              </a:ext>
            </a:extLst>
          </p:cNvPr>
          <p:cNvSpPr txBox="1"/>
          <p:nvPr/>
        </p:nvSpPr>
        <p:spPr>
          <a:xfrm>
            <a:off x="8084880" y="2786418"/>
            <a:ext cx="3410309" cy="128584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>
                <a:latin typeface="Britannic Bold"/>
              </a:rPr>
              <a:t>Cifuentes river waterfall</a:t>
            </a:r>
            <a:endParaRPr lang="es-ES" sz="4000">
              <a:latin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42709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08D71906-A349-4E73-ADB0-FFBA42C2D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5" cy="5571065"/>
          </a:xfrm>
          <a:prstGeom prst="rect">
            <a:avLst/>
          </a:prstGeom>
          <a:ln>
            <a:noFill/>
          </a:ln>
        </p:spPr>
      </p:pic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48027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2EE4DB1-48D7-49E6-87E2-E35F96E4C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105" y="2651083"/>
            <a:ext cx="3721154" cy="7715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4000">
                <a:latin typeface="Broadway"/>
                <a:cs typeface="Calibri"/>
              </a:rPr>
              <a:t>Population</a:t>
            </a:r>
          </a:p>
          <a:p>
            <a:pPr marL="0" indent="0" algn="ctr">
              <a:buNone/>
            </a:pPr>
            <a:r>
              <a:rPr lang="en-US" sz="4000">
                <a:latin typeface="Broadway"/>
                <a:cs typeface="Calibri"/>
              </a:rPr>
              <a:t>75600 inhabitants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Mapa&#10;&#10;Descripción generada automáticamente">
            <a:extLst>
              <a:ext uri="{FF2B5EF4-FFF2-40B4-BE49-F238E27FC236}">
                <a16:creationId xmlns:a16="http://schemas.microsoft.com/office/drawing/2014/main" id="{E6B69C62-B668-453A-A8B1-EDEE80F10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4429" y="-1675"/>
            <a:ext cx="7906534" cy="68753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284807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2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3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A8F7F83-8225-4521-95EF-B54480D068B0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  <a:latin typeface="Broadway"/>
                <a:ea typeface="+mj-ea"/>
                <a:cs typeface="+mj-cs"/>
              </a:rPr>
              <a:t>Vegetation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3F51DE93-68D0-45F2-8C28-9A9476B402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88" y="725380"/>
            <a:ext cx="3670998" cy="3588541"/>
          </a:xfrm>
          <a:prstGeom prst="rect">
            <a:avLst/>
          </a:prstGeom>
        </p:spPr>
      </p:pic>
      <p:pic>
        <p:nvPicPr>
          <p:cNvPr id="5" name="Imagen 5" descr="Un árbol con hojas verdes&#10;&#10;Descripción generada automáticamente">
            <a:extLst>
              <a:ext uri="{FF2B5EF4-FFF2-40B4-BE49-F238E27FC236}">
                <a16:creationId xmlns:a16="http://schemas.microsoft.com/office/drawing/2014/main" id="{4D432132-2CE4-46F5-AF95-F074BB4522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831" y="1186508"/>
            <a:ext cx="3769120" cy="2524217"/>
          </a:xfrm>
          <a:prstGeom prst="rect">
            <a:avLst/>
          </a:prstGeom>
        </p:spPr>
      </p:pic>
      <p:cxnSp>
        <p:nvCxnSpPr>
          <p:cNvPr id="54" name="Straight Connector 3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7">
            <a:extLst>
              <a:ext uri="{FF2B5EF4-FFF2-40B4-BE49-F238E27FC236}">
                <a16:creationId xmlns:a16="http://schemas.microsoft.com/office/drawing/2014/main" id="{4F65E693-4532-4F97-AB1F-F86C390D34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577" y="7164"/>
            <a:ext cx="3360313" cy="4604653"/>
          </a:xfrm>
          <a:prstGeom prst="rect">
            <a:avLst/>
          </a:prstGeom>
        </p:spPr>
      </p:pic>
      <p:cxnSp>
        <p:nvCxnSpPr>
          <p:cNvPr id="55" name="Straight Connector 3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E16D3B8E-0E69-41CA-9A7E-22C25AFF1005}"/>
              </a:ext>
            </a:extLst>
          </p:cNvPr>
          <p:cNvSpPr txBox="1"/>
          <p:nvPr/>
        </p:nvSpPr>
        <p:spPr>
          <a:xfrm>
            <a:off x="875654" y="82399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614A4E-0EA0-4FB0-9EC0-3C7CA638723F}"/>
              </a:ext>
            </a:extLst>
          </p:cNvPr>
          <p:cNvSpPr txBox="1"/>
          <p:nvPr/>
        </p:nvSpPr>
        <p:spPr>
          <a:xfrm>
            <a:off x="4867275" y="334327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>
              <a:cs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2FD3B-32B1-4247-B0ED-B30D24F64F32}"/>
              </a:ext>
            </a:extLst>
          </p:cNvPr>
          <p:cNvSpPr txBox="1"/>
          <p:nvPr/>
        </p:nvSpPr>
        <p:spPr>
          <a:xfrm>
            <a:off x="1213065" y="494557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2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462B703-7324-4FA9-BE18-608985EA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98" y="-3288"/>
            <a:ext cx="12207173" cy="687895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2129FBB-CFFE-4FDD-A6C0-A4192C03BD63}"/>
              </a:ext>
            </a:extLst>
          </p:cNvPr>
          <p:cNvSpPr txBox="1"/>
          <p:nvPr/>
        </p:nvSpPr>
        <p:spPr>
          <a:xfrm>
            <a:off x="-16774" y="5601419"/>
            <a:ext cx="12214524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 err="1">
                <a:latin typeface="Broadway"/>
                <a:cs typeface="Calibri"/>
              </a:rPr>
              <a:t>Flag</a:t>
            </a:r>
            <a:r>
              <a:rPr lang="es-ES" sz="4000">
                <a:latin typeface="Broadway"/>
                <a:cs typeface="Calibri"/>
              </a:rPr>
              <a:t> </a:t>
            </a:r>
            <a:r>
              <a:rPr lang="es-ES" sz="4000" err="1">
                <a:latin typeface="Broadway"/>
                <a:cs typeface="Calibri"/>
              </a:rPr>
              <a:t>of</a:t>
            </a:r>
            <a:r>
              <a:rPr lang="es-ES" sz="4000">
                <a:latin typeface="Broadway"/>
                <a:cs typeface="Calibri"/>
              </a:rPr>
              <a:t> Ciudad Real</a:t>
            </a:r>
          </a:p>
        </p:txBody>
      </p:sp>
    </p:spTree>
    <p:extLst>
      <p:ext uri="{BB962C8B-B14F-4D97-AF65-F5344CB8AC3E}">
        <p14:creationId xmlns:p14="http://schemas.microsoft.com/office/powerpoint/2010/main" val="86998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17" descr="Mapa&#10;&#10;Descripción generada automáticamente">
            <a:extLst>
              <a:ext uri="{FF2B5EF4-FFF2-40B4-BE49-F238E27FC236}">
                <a16:creationId xmlns:a16="http://schemas.microsoft.com/office/drawing/2014/main" id="{27A35B64-F2D3-4F0D-A979-8B5D136F24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70" y="11811"/>
            <a:ext cx="9987886" cy="68571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9877694-EDD4-4CA3-80CD-7F66D17F9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641852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7200">
                <a:solidFill>
                  <a:srgbClr val="FFFFFF"/>
                </a:solidFill>
                <a:latin typeface="Broadway"/>
              </a:rPr>
              <a:t>Relief</a:t>
            </a:r>
          </a:p>
        </p:txBody>
      </p:sp>
    </p:spTree>
    <p:extLst>
      <p:ext uri="{BB962C8B-B14F-4D97-AF65-F5344CB8AC3E}">
        <p14:creationId xmlns:p14="http://schemas.microsoft.com/office/powerpoint/2010/main" val="14502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7" descr="Torre de un edificio de ladrillo&#10;&#10;Descripción generada automáticamente">
            <a:extLst>
              <a:ext uri="{FF2B5EF4-FFF2-40B4-BE49-F238E27FC236}">
                <a16:creationId xmlns:a16="http://schemas.microsoft.com/office/drawing/2014/main" id="{98BB4EE9-46FE-47A6-9678-A12A06BFF8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38" y="1714500"/>
            <a:ext cx="3128963" cy="23241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C01258-5482-4362-92A5-D844E7CC9EB8}"/>
              </a:ext>
            </a:extLst>
          </p:cNvPr>
          <p:cNvSpPr txBox="1"/>
          <p:nvPr/>
        </p:nvSpPr>
        <p:spPr>
          <a:xfrm>
            <a:off x="642938" y="3656013"/>
            <a:ext cx="3128963" cy="3825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>
                <a:solidFill>
                  <a:srgbClr val="FFFFFF"/>
                </a:solidFill>
                <a:latin typeface="Britannic Bold"/>
              </a:rPr>
              <a:t>Puerta de Santa María</a:t>
            </a:r>
            <a:endParaRPr lang="es-ES">
              <a:solidFill>
                <a:srgbClr val="FFFFFF"/>
              </a:solidFill>
              <a:latin typeface="Britannic Bold"/>
              <a:cs typeface="Calibri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130428DB-5AF5-4811-B449-48B78C37B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513" y="1714500"/>
            <a:ext cx="3255963" cy="23241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7926D24B-3EB8-4AD5-87D2-BB951A5D0846}"/>
              </a:ext>
            </a:extLst>
          </p:cNvPr>
          <p:cNvSpPr txBox="1"/>
          <p:nvPr/>
        </p:nvSpPr>
        <p:spPr>
          <a:xfrm>
            <a:off x="3846513" y="3656013"/>
            <a:ext cx="3255963" cy="3825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>
                <a:solidFill>
                  <a:srgbClr val="FFFFFF"/>
                </a:solidFill>
                <a:latin typeface="Britannic Bold"/>
              </a:rPr>
              <a:t>Puerta de Toledo</a:t>
            </a:r>
            <a:endParaRPr lang="es-ES">
              <a:solidFill>
                <a:srgbClr val="FFFFFF"/>
              </a:solidFill>
              <a:latin typeface="Britannic Bold"/>
              <a:cs typeface="Calibri"/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BB24378B-6485-45D8-96D4-1F0F152951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38" y="4113213"/>
            <a:ext cx="6459538" cy="191452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F5F1C08A-FA23-4769-9675-2660023867BD}"/>
              </a:ext>
            </a:extLst>
          </p:cNvPr>
          <p:cNvSpPr txBox="1"/>
          <p:nvPr/>
        </p:nvSpPr>
        <p:spPr>
          <a:xfrm>
            <a:off x="642938" y="5645150"/>
            <a:ext cx="6459538" cy="3825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>
                <a:solidFill>
                  <a:srgbClr val="FFFFFF"/>
                </a:solidFill>
                <a:latin typeface="Britannic Bold"/>
                <a:cs typeface="Calibri"/>
              </a:rPr>
              <a:t>Castillo de Alarcos</a:t>
            </a: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6732E810-FDF5-44E2-B612-E29E6E07E5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675" y="1714500"/>
            <a:ext cx="4370388" cy="4313238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FB92F39B-1921-403B-9A91-636035650585}"/>
              </a:ext>
            </a:extLst>
          </p:cNvPr>
          <p:cNvSpPr txBox="1"/>
          <p:nvPr/>
        </p:nvSpPr>
        <p:spPr>
          <a:xfrm>
            <a:off x="7178675" y="5645150"/>
            <a:ext cx="4370388" cy="3825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>
                <a:solidFill>
                  <a:srgbClr val="FFFFFF"/>
                </a:solidFill>
                <a:latin typeface="Britannic Bold"/>
                <a:cs typeface="Calibri"/>
              </a:rPr>
              <a:t>Torreón de Alcázar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3EC066-E995-4ED4-AC93-C6BCFAB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kern="1200">
                <a:solidFill>
                  <a:schemeClr val="bg1"/>
                </a:solidFill>
                <a:latin typeface="Broadway"/>
              </a:rPr>
              <a:t>Monuments</a:t>
            </a:r>
          </a:p>
        </p:txBody>
      </p:sp>
    </p:spTree>
    <p:extLst>
      <p:ext uri="{BB962C8B-B14F-4D97-AF65-F5344CB8AC3E}">
        <p14:creationId xmlns:p14="http://schemas.microsoft.com/office/powerpoint/2010/main" val="1282534528"/>
      </p:ext>
    </p:extLst>
  </p:cSld>
  <p:clrMapOvr>
    <a:masterClrMapping/>
  </p:clrMapOvr>
  <p:transition spd="slow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7">
            <a:extLst>
              <a:ext uri="{FF2B5EF4-FFF2-40B4-BE49-F238E27FC236}">
                <a16:creationId xmlns:a16="http://schemas.microsoft.com/office/drawing/2014/main" id="{043C232B-EE5C-4727-99ED-F4D8078077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328" y="3427884"/>
            <a:ext cx="6089597" cy="3424951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A3F90E1B-1614-4D88-A72C-E38279A26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4" name="Imagen 4" descr="Tazón con comida dentro&#10;&#10;Descripción generada automáticamente">
            <a:extLst>
              <a:ext uri="{FF2B5EF4-FFF2-40B4-BE49-F238E27FC236}">
                <a16:creationId xmlns:a16="http://schemas.microsoft.com/office/drawing/2014/main" id="{343CAB48-4A06-4493-8630-B2C5AB574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3" name="Imagen 6" descr="Tazón con comida dentro&#10;&#10;Descripción generada automáticamente">
            <a:extLst>
              <a:ext uri="{FF2B5EF4-FFF2-40B4-BE49-F238E27FC236}">
                <a16:creationId xmlns:a16="http://schemas.microsoft.com/office/drawing/2014/main" id="{51DCA4AD-4685-4689-81C1-439D2619F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590"/>
            <a:ext cx="60960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D6C275-0858-4464-B22A-B853B5BF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rgbClr val="080808"/>
                </a:solidFill>
                <a:latin typeface="Broadway"/>
              </a:rPr>
              <a:t>Gastronomy</a:t>
            </a:r>
          </a:p>
        </p:txBody>
      </p:sp>
    </p:spTree>
    <p:extLst>
      <p:ext uri="{BB962C8B-B14F-4D97-AF65-F5344CB8AC3E}">
        <p14:creationId xmlns:p14="http://schemas.microsoft.com/office/powerpoint/2010/main" val="15267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7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5" descr="Imagen que contiene persona, grupo, parado, gente&#10;&#10;Descripción generada automáticamente">
            <a:extLst>
              <a:ext uri="{FF2B5EF4-FFF2-40B4-BE49-F238E27FC236}">
                <a16:creationId xmlns:a16="http://schemas.microsoft.com/office/drawing/2014/main" id="{FC5A3AB7-8721-4B56-A1EE-9DE1BBDA35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469900"/>
            <a:ext cx="2128838" cy="313531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0917CFD-6942-46D5-B021-B8F191B708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075" y="469900"/>
            <a:ext cx="4184650" cy="3135313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id="{AA951563-8A21-46D0-AD6F-ADC69F2341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3676650"/>
            <a:ext cx="6384925" cy="26781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C05725-ECA0-4484-B1E7-4EAC8171E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248" y="1012004"/>
            <a:ext cx="4690126" cy="479540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rgbClr val="FFFFFF"/>
                </a:solidFill>
                <a:latin typeface="Broadway"/>
              </a:rPr>
              <a:t>Festivities</a:t>
            </a:r>
          </a:p>
        </p:txBody>
      </p:sp>
    </p:spTree>
    <p:extLst>
      <p:ext uri="{BB962C8B-B14F-4D97-AF65-F5344CB8AC3E}">
        <p14:creationId xmlns:p14="http://schemas.microsoft.com/office/powerpoint/2010/main" val="2974913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n 2" descr="Multitud de personas&#10;&#10;Descripción generada automáticamente">
            <a:extLst>
              <a:ext uri="{FF2B5EF4-FFF2-40B4-BE49-F238E27FC236}">
                <a16:creationId xmlns:a16="http://schemas.microsoft.com/office/drawing/2014/main" id="{218A30FF-622D-4D2E-A864-08B727DC5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9"/>
          <a:stretch/>
        </p:blipFill>
        <p:spPr>
          <a:xfrm>
            <a:off x="976540" y="1168811"/>
            <a:ext cx="6246003" cy="4205632"/>
          </a:xfrm>
          <a:prstGeom prst="rect">
            <a:avLst/>
          </a:prstGeom>
        </p:spPr>
      </p:pic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persona, edificio, foto, tabla&#10;&#10;Descripción generada automáticamente">
            <a:extLst>
              <a:ext uri="{FF2B5EF4-FFF2-40B4-BE49-F238E27FC236}">
                <a16:creationId xmlns:a16="http://schemas.microsoft.com/office/drawing/2014/main" id="{5F64C1FE-D22F-4E78-A0CC-C677E3725F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720" y="1163848"/>
            <a:ext cx="3763672" cy="249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ED2926-7627-4ED1-B62D-FA43A5C0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663583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  <a:latin typeface="Broadway"/>
              </a:rPr>
              <a:t>Leisure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5" descr="Una cascada entre árboles frente a un cuerpo de agua&#10;&#10;Descripción generada automáticamente">
            <a:extLst>
              <a:ext uri="{FF2B5EF4-FFF2-40B4-BE49-F238E27FC236}">
                <a16:creationId xmlns:a16="http://schemas.microsoft.com/office/drawing/2014/main" id="{72219045-5EA7-4EC4-AA4E-75D4FA165F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31567" y="2522623"/>
            <a:ext cx="5455917" cy="380602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4">
            <a:extLst>
              <a:ext uri="{FF2B5EF4-FFF2-40B4-BE49-F238E27FC236}">
                <a16:creationId xmlns:a16="http://schemas.microsoft.com/office/drawing/2014/main" id="{68454B68-70B1-449E-AA1A-4A73F508A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445073" y="2522320"/>
            <a:ext cx="5455917" cy="38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99868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Vista de una ciudad&#10;&#10;Descripción generada automáticamente">
            <a:extLst>
              <a:ext uri="{FF2B5EF4-FFF2-40B4-BE49-F238E27FC236}">
                <a16:creationId xmlns:a16="http://schemas.microsoft.com/office/drawing/2014/main" id="{3B106D6C-0120-4BF1-8EA8-BB5732926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E886515-17EB-48A8-A09A-D0C6AB242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408" y="5001584"/>
            <a:ext cx="4411133" cy="1336485"/>
          </a:xfrm>
        </p:spPr>
        <p:txBody>
          <a:bodyPr anchor="ctr">
            <a:noAutofit/>
          </a:bodyPr>
          <a:lstStyle/>
          <a:p>
            <a:r>
              <a:rPr lang="es-ES" sz="6600">
                <a:solidFill>
                  <a:schemeClr val="tx2"/>
                </a:solidFill>
                <a:latin typeface="Broadway"/>
              </a:rPr>
              <a:t>CUENCA</a:t>
            </a:r>
          </a:p>
        </p:txBody>
      </p:sp>
    </p:spTree>
    <p:extLst>
      <p:ext uri="{BB962C8B-B14F-4D97-AF65-F5344CB8AC3E}">
        <p14:creationId xmlns:p14="http://schemas.microsoft.com/office/powerpoint/2010/main" val="3888417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Mapa&#10;&#10;Descripción generada automáticamente">
            <a:extLst>
              <a:ext uri="{FF2B5EF4-FFF2-40B4-BE49-F238E27FC236}">
                <a16:creationId xmlns:a16="http://schemas.microsoft.com/office/drawing/2014/main" id="{D2D17E18-65D8-4D67-9047-DA50CBE4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851202"/>
            <a:ext cx="6019331" cy="5152349"/>
          </a:xfrm>
          <a:prstGeom prst="rect">
            <a:avLst/>
          </a:prstGeom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3ED7E81-2A85-4CEB-9602-5C4F3A68195B}"/>
              </a:ext>
            </a:extLst>
          </p:cNvPr>
          <p:cNvSpPr txBox="1"/>
          <p:nvPr/>
        </p:nvSpPr>
        <p:spPr>
          <a:xfrm>
            <a:off x="181154" y="2273168"/>
            <a:ext cx="445410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800" err="1">
                <a:latin typeface="Broadway"/>
                <a:cs typeface="Calibri"/>
              </a:rPr>
              <a:t>Population</a:t>
            </a:r>
            <a:endParaRPr lang="es-ES" sz="4800">
              <a:latin typeface="Broadway"/>
              <a:cs typeface="Calibri"/>
            </a:endParaRPr>
          </a:p>
          <a:p>
            <a:pPr algn="ctr"/>
            <a:r>
              <a:rPr lang="es-ES" sz="4800">
                <a:latin typeface="Broadway"/>
                <a:cs typeface="Calibri"/>
              </a:rPr>
              <a:t>200.000 </a:t>
            </a:r>
            <a:r>
              <a:rPr lang="es-ES" sz="4800" err="1">
                <a:latin typeface="Broadway"/>
                <a:cs typeface="Calibri"/>
              </a:rPr>
              <a:t>inhabitants</a:t>
            </a:r>
            <a:endParaRPr lang="es-ES" sz="4800">
              <a:latin typeface="Broad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6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352AFFB-F7E2-4B08-BF81-A65C7873E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DBD20B-C010-49F4-9E70-6BEAD570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Broadway"/>
              </a:rPr>
              <a:t>Flag of Cuenca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Broadway"/>
              <a:cs typeface="Calibri Light"/>
            </a:endParaRPr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75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Mapa&#10;&#10;Descripción generada automáticamente">
            <a:extLst>
              <a:ext uri="{FF2B5EF4-FFF2-40B4-BE49-F238E27FC236}">
                <a16:creationId xmlns:a16="http://schemas.microsoft.com/office/drawing/2014/main" id="{5921C194-97BF-4711-8A45-9E4FF9E44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32" y="-3515"/>
            <a:ext cx="11667468" cy="689378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1CA25B-598C-4B62-8439-32216C1F0726}"/>
              </a:ext>
            </a:extLst>
          </p:cNvPr>
          <p:cNvSpPr txBox="1"/>
          <p:nvPr/>
        </p:nvSpPr>
        <p:spPr>
          <a:xfrm>
            <a:off x="7206141" y="175884"/>
            <a:ext cx="4986067" cy="5232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b="1">
                <a:latin typeface="Times"/>
                <a:cs typeface="Calibri"/>
              </a:rPr>
              <a:t>WEATHER OF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1D15F4D-5EB7-4B15-ACF3-BBC0B455EDB2}"/>
              </a:ext>
            </a:extLst>
          </p:cNvPr>
          <p:cNvSpPr txBox="1"/>
          <p:nvPr/>
        </p:nvSpPr>
        <p:spPr>
          <a:xfrm>
            <a:off x="8010525" y="1450181"/>
            <a:ext cx="308848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1600">
                <a:latin typeface="Times"/>
                <a:cs typeface="Calibri"/>
              </a:rPr>
              <a:t>Mediterranean temperate with hot summers and cold winters.</a:t>
            </a:r>
            <a:endParaRPr lang="es-ES" sz="1600">
              <a:latin typeface="Time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4D1160-EA49-4C05-B988-B4FA4C22B013}"/>
              </a:ext>
            </a:extLst>
          </p:cNvPr>
          <p:cNvSpPr txBox="1"/>
          <p:nvPr/>
        </p:nvSpPr>
        <p:spPr>
          <a:xfrm>
            <a:off x="8010524" y="1938337"/>
            <a:ext cx="308848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1600">
                <a:latin typeface="Times"/>
                <a:cs typeface="Calibri"/>
              </a:rPr>
              <a:t>Mediterranean temperate with hot summers and mild cold.</a:t>
            </a:r>
            <a:endParaRPr lang="es-ES" sz="1600">
              <a:latin typeface="Time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33AF2DC-5326-4D40-835F-2FB6570C0C6D}"/>
              </a:ext>
            </a:extLst>
          </p:cNvPr>
          <p:cNvSpPr txBox="1"/>
          <p:nvPr/>
        </p:nvSpPr>
        <p:spPr>
          <a:xfrm>
            <a:off x="8010524" y="2569369"/>
            <a:ext cx="3088481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1600">
                <a:latin typeface="Times"/>
                <a:cs typeface="Calibri"/>
              </a:rPr>
              <a:t>Steppe.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8E40EA-F8AE-4DB2-AE0C-944B01FF1159}"/>
              </a:ext>
            </a:extLst>
          </p:cNvPr>
          <p:cNvSpPr txBox="1"/>
          <p:nvPr/>
        </p:nvSpPr>
        <p:spPr>
          <a:xfrm>
            <a:off x="8010524" y="2902744"/>
            <a:ext cx="308848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1600">
                <a:latin typeface="Times"/>
                <a:cs typeface="Calibri"/>
              </a:rPr>
              <a:t>Temperate Mediterranean mountain.</a:t>
            </a:r>
            <a:endParaRPr lang="es-ES">
              <a:latin typeface="Time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2A3396-5168-460E-B629-67BE75F9FA6C}"/>
              </a:ext>
            </a:extLst>
          </p:cNvPr>
          <p:cNvSpPr txBox="1"/>
          <p:nvPr/>
        </p:nvSpPr>
        <p:spPr>
          <a:xfrm>
            <a:off x="8010525" y="3486150"/>
            <a:ext cx="3171824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Mediterranean temperate with cool summers and cold winters.</a:t>
            </a:r>
          </a:p>
        </p:txBody>
      </p:sp>
    </p:spTree>
    <p:extLst>
      <p:ext uri="{BB962C8B-B14F-4D97-AF65-F5344CB8AC3E}">
        <p14:creationId xmlns:p14="http://schemas.microsoft.com/office/powerpoint/2010/main" val="3381166643"/>
      </p:ext>
    </p:extLst>
  </p:cSld>
  <p:clrMapOvr>
    <a:masterClrMapping/>
  </p:clrMapOvr>
  <p:transition spd="slow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Mapa&#10;&#10;Descripción generada automáticamente">
            <a:extLst>
              <a:ext uri="{FF2B5EF4-FFF2-40B4-BE49-F238E27FC236}">
                <a16:creationId xmlns:a16="http://schemas.microsoft.com/office/drawing/2014/main" id="{349C21B6-24CC-4397-902F-1D3172C09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803" y="643466"/>
            <a:ext cx="5990394" cy="557106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2FAFD9A-20F8-4987-BD7E-925AFF9D7D8F}"/>
              </a:ext>
            </a:extLst>
          </p:cNvPr>
          <p:cNvSpPr txBox="1"/>
          <p:nvPr/>
        </p:nvSpPr>
        <p:spPr>
          <a:xfrm>
            <a:off x="4954438" y="309975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4800" err="1">
                <a:solidFill>
                  <a:schemeClr val="bg1"/>
                </a:solidFill>
                <a:latin typeface="Broadway"/>
                <a:cs typeface="Calibri"/>
              </a:rPr>
              <a:t>Relief</a:t>
            </a:r>
            <a:endParaRPr lang="es-ES" sz="4800">
              <a:solidFill>
                <a:schemeClr val="bg1"/>
              </a:solidFill>
              <a:latin typeface="Broad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061709"/>
      </p:ext>
    </p:extLst>
  </p:cSld>
  <p:clrMapOvr>
    <a:masterClrMapping/>
  </p:clrMapOvr>
  <p:transition spd="slow">
    <p:randomBar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52B053-3D2D-479D-AA74-D40F87251C8B}"/>
              </a:ext>
            </a:extLst>
          </p:cNvPr>
          <p:cNvSpPr txBox="1"/>
          <p:nvPr/>
        </p:nvSpPr>
        <p:spPr>
          <a:xfrm>
            <a:off x="1425692" y="-183587"/>
            <a:ext cx="9623404" cy="125720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latin typeface="Broadway"/>
                <a:ea typeface="+mj-ea"/>
                <a:cs typeface="+mj-cs"/>
              </a:rPr>
              <a:t>Monuments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5FE77B-EA4C-4573-8509-E577DCA8A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3">
            <a:extLst>
              <a:ext uri="{FF2B5EF4-FFF2-40B4-BE49-F238E27FC236}">
                <a16:creationId xmlns:a16="http://schemas.microsoft.com/office/drawing/2014/main" id="{0491FABB-14A8-4B2F-BA16-E7E507656F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840" y="1141572"/>
            <a:ext cx="3669558" cy="4550832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5" name="Imagen 5" descr="Edificio en frente de una iglesia&#10;&#10;Descripción generada automáticamente">
            <a:extLst>
              <a:ext uri="{FF2B5EF4-FFF2-40B4-BE49-F238E27FC236}">
                <a16:creationId xmlns:a16="http://schemas.microsoft.com/office/drawing/2014/main" id="{D13811EE-6707-4648-8B9A-ED3031541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929" y="1133884"/>
            <a:ext cx="6837561" cy="4554299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AF6E731-C985-4EF5-B548-AF8D871A82D1}"/>
              </a:ext>
            </a:extLst>
          </p:cNvPr>
          <p:cNvSpPr txBox="1"/>
          <p:nvPr/>
        </p:nvSpPr>
        <p:spPr>
          <a:xfrm>
            <a:off x="1255772" y="5962649"/>
            <a:ext cx="342558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err="1">
                <a:latin typeface="Britannic Bold"/>
                <a:cs typeface="Calibri"/>
              </a:rPr>
              <a:t>Hanging</a:t>
            </a:r>
            <a:r>
              <a:rPr lang="es-ES" sz="3200">
                <a:latin typeface="Britannic Bold"/>
                <a:cs typeface="Calibri"/>
              </a:rPr>
              <a:t> </a:t>
            </a:r>
            <a:r>
              <a:rPr lang="es-ES" sz="3200" err="1">
                <a:latin typeface="Britannic Bold"/>
                <a:cs typeface="Calibri"/>
              </a:rPr>
              <a:t>houses</a:t>
            </a:r>
            <a:endParaRPr lang="es-ES" sz="3200">
              <a:latin typeface="Britannic Bold"/>
              <a:cs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B04519-8767-42E5-BE4B-12006DF82B42}"/>
              </a:ext>
            </a:extLst>
          </p:cNvPr>
          <p:cNvSpPr txBox="1"/>
          <p:nvPr/>
        </p:nvSpPr>
        <p:spPr>
          <a:xfrm>
            <a:off x="6396251" y="5964071"/>
            <a:ext cx="42103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>
                <a:latin typeface="Britannic Bold"/>
                <a:cs typeface="Calibri"/>
              </a:rPr>
              <a:t>Cuenca </a:t>
            </a:r>
            <a:r>
              <a:rPr lang="es-ES" sz="3200" err="1">
                <a:latin typeface="Britannic Bold"/>
                <a:cs typeface="Calibri"/>
              </a:rPr>
              <a:t>Cathedral</a:t>
            </a:r>
            <a:endParaRPr lang="es-ES" sz="3200">
              <a:latin typeface="Britannic Bol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1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34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6ED792-F2FC-4E27-B76F-774B2CA8E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904754" cy="28108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Broadway"/>
              </a:rPr>
              <a:t>Bridge of St Paul</a:t>
            </a:r>
          </a:p>
        </p:txBody>
      </p:sp>
      <p:pic>
        <p:nvPicPr>
          <p:cNvPr id="5" name="Imagen 4" descr="Un puente sobre un río&#10;&#10;Descripción generada automáticamente">
            <a:extLst>
              <a:ext uri="{FF2B5EF4-FFF2-40B4-BE49-F238E27FC236}">
                <a16:creationId xmlns:a16="http://schemas.microsoft.com/office/drawing/2014/main" id="{DCB986F1-52B0-4A15-A587-A2528B0012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4"/>
          <a:stretch/>
        </p:blipFill>
        <p:spPr>
          <a:xfrm>
            <a:off x="3892248" y="517312"/>
            <a:ext cx="7404702" cy="575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64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5E486A-4781-4293-BD0F-20268BFC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err="1">
                <a:solidFill>
                  <a:srgbClr val="FFFFFF"/>
                </a:solidFill>
                <a:latin typeface="Broadway"/>
              </a:rPr>
              <a:t>Gatronomy</a:t>
            </a:r>
            <a:endParaRPr lang="en-US" sz="6000">
              <a:solidFill>
                <a:srgbClr val="FFFFFF"/>
              </a:solidFill>
              <a:latin typeface="Broadway"/>
            </a:endParaRPr>
          </a:p>
        </p:txBody>
      </p:sp>
      <p:pic>
        <p:nvPicPr>
          <p:cNvPr id="4" name="Imagen 4" descr="Comida en un plato&#10;&#10;Descripción generada automáticamente">
            <a:extLst>
              <a:ext uri="{FF2B5EF4-FFF2-40B4-BE49-F238E27FC236}">
                <a16:creationId xmlns:a16="http://schemas.microsoft.com/office/drawing/2014/main" id="{716CDAD6-CE85-482C-A413-B203E1094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906" y="1204260"/>
            <a:ext cx="5455917" cy="3068936"/>
          </a:xfrm>
          <a:prstGeom prst="rect">
            <a:avLst/>
          </a:prstGeom>
        </p:spPr>
      </p:pic>
      <p:pic>
        <p:nvPicPr>
          <p:cNvPr id="3" name="Imagen 4">
            <a:extLst>
              <a:ext uri="{FF2B5EF4-FFF2-40B4-BE49-F238E27FC236}">
                <a16:creationId xmlns:a16="http://schemas.microsoft.com/office/drawing/2014/main" id="{2EDD3221-B4BF-4AED-81D6-FDC8BF5AA0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536" y="1299730"/>
            <a:ext cx="5455917" cy="287799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B217DA90-4BF9-465A-9F2F-45944F9231E2}"/>
              </a:ext>
            </a:extLst>
          </p:cNvPr>
          <p:cNvSpPr txBox="1"/>
          <p:nvPr/>
        </p:nvSpPr>
        <p:spPr>
          <a:xfrm>
            <a:off x="1733266" y="288877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>
                <a:latin typeface="Britannic Bold"/>
                <a:cs typeface="Calibri"/>
              </a:rPr>
              <a:t>Morteruelo</a:t>
            </a:r>
            <a:endParaRPr lang="es-ES" sz="40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1862F9-DEC0-4756-9BEB-89E93ACB23DF}"/>
              </a:ext>
            </a:extLst>
          </p:cNvPr>
          <p:cNvSpPr txBox="1"/>
          <p:nvPr/>
        </p:nvSpPr>
        <p:spPr>
          <a:xfrm>
            <a:off x="7824290" y="227035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>
                <a:latin typeface="Britannic Bold"/>
                <a:cs typeface="Calibri"/>
              </a:rPr>
              <a:t>Alajú</a:t>
            </a:r>
            <a:endParaRPr lang="es-ES" sz="4000">
              <a:latin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307575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B37BCC-D8CB-4724-8B69-1B8E7079E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Broadway"/>
              </a:rPr>
              <a:t>Festivities</a:t>
            </a:r>
            <a:br>
              <a:rPr lang="en-US" sz="3600">
                <a:latin typeface="Broadway"/>
              </a:rPr>
            </a:br>
            <a:r>
              <a:rPr lang="en-US" sz="3600">
                <a:solidFill>
                  <a:srgbClr val="FFFFFF"/>
                </a:solidFill>
                <a:latin typeface="Broadway"/>
                <a:cs typeface="Calibri Light"/>
              </a:rPr>
              <a:t>San Mateo Fair</a:t>
            </a:r>
            <a:endParaRPr lang="en-US" sz="3600" kern="1200">
              <a:solidFill>
                <a:srgbClr val="FFFFFF"/>
              </a:solidFill>
              <a:latin typeface="Broadway"/>
              <a:cs typeface="Calibri Light"/>
            </a:endParaRPr>
          </a:p>
        </p:txBody>
      </p:sp>
      <p:pic>
        <p:nvPicPr>
          <p:cNvPr id="4" name="Imagen 4" descr="Una multitud de gente&#10;&#10;Descripción generada automáticamente">
            <a:extLst>
              <a:ext uri="{FF2B5EF4-FFF2-40B4-BE49-F238E27FC236}">
                <a16:creationId xmlns:a16="http://schemas.microsoft.com/office/drawing/2014/main" id="{D7697AC6-3957-444A-B3B6-2A77EC91BC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474" y="1280132"/>
            <a:ext cx="7716489" cy="42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91056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E5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901499-EB6D-445B-A7DD-F44E81565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549" y="1848145"/>
            <a:ext cx="3192885" cy="293549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000">
                <a:solidFill>
                  <a:srgbClr val="FFFFFF"/>
                </a:solidFill>
                <a:latin typeface="Broadway"/>
              </a:rPr>
            </a:br>
            <a:r>
              <a:rPr lang="en-US" sz="4000" kern="1200">
                <a:solidFill>
                  <a:srgbClr val="FFFFFF"/>
                </a:solidFill>
                <a:latin typeface="Broadway"/>
              </a:rPr>
              <a:t>Leisure </a:t>
            </a:r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235889F4-5AD2-4D1E-96A3-AD653083D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37" y="834125"/>
            <a:ext cx="8355011" cy="469820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F83B94C-51D2-4E52-ADCE-3823F7A559AE}"/>
              </a:ext>
            </a:extLst>
          </p:cNvPr>
          <p:cNvSpPr txBox="1"/>
          <p:nvPr/>
        </p:nvSpPr>
        <p:spPr>
          <a:xfrm>
            <a:off x="5510213" y="5807868"/>
            <a:ext cx="442198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200" err="1">
                <a:latin typeface="Britannic Bold"/>
                <a:ea typeface="+mn-lt"/>
                <a:cs typeface="+mn-lt"/>
              </a:rPr>
              <a:t>The</a:t>
            </a:r>
            <a:r>
              <a:rPr lang="es-ES" sz="3200">
                <a:latin typeface="Britannic Bold"/>
                <a:ea typeface="+mn-lt"/>
                <a:cs typeface="+mn-lt"/>
              </a:rPr>
              <a:t> </a:t>
            </a:r>
            <a:r>
              <a:rPr lang="es-ES" sz="3200" err="1">
                <a:latin typeface="Britannic Bold"/>
                <a:ea typeface="+mn-lt"/>
                <a:cs typeface="+mn-lt"/>
              </a:rPr>
              <a:t>Enchanted</a:t>
            </a:r>
            <a:r>
              <a:rPr lang="es-ES" sz="3200">
                <a:latin typeface="Britannic Bold"/>
                <a:ea typeface="+mn-lt"/>
                <a:cs typeface="+mn-lt"/>
              </a:rPr>
              <a:t> City</a:t>
            </a:r>
            <a:endParaRPr lang="es-ES" sz="3200">
              <a:latin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32375404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ágenes de Acuarela | Vectores, fotos de stock y PSD gratuitos">
            <a:extLst>
              <a:ext uri="{FF2B5EF4-FFF2-40B4-BE49-F238E27FC236}">
                <a16:creationId xmlns:a16="http://schemas.microsoft.com/office/drawing/2014/main" id="{15551738-B349-4823-AAF6-AD4983BF4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54F3158-9FEC-458E-8273-E6B6D4539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  <a:latin typeface="Broadway" panose="04040905080B02020502" pitchFamily="82" charset="0"/>
              </a:rPr>
              <a:t>Thank you!!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66C448-6259-4FD2-92C3-C33478EFE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  <a:latin typeface="Broadway" panose="04040905080B02020502" pitchFamily="82" charset="0"/>
              </a:rPr>
              <a:t>¡¡¡Gracias!!!</a:t>
            </a:r>
          </a:p>
        </p:txBody>
      </p:sp>
    </p:spTree>
    <p:extLst>
      <p:ext uri="{BB962C8B-B14F-4D97-AF65-F5344CB8AC3E}">
        <p14:creationId xmlns:p14="http://schemas.microsoft.com/office/powerpoint/2010/main" val="1276746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D3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BC87B4-62CE-4705-8900-6E18F6B7F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Broadway"/>
              </a:rPr>
              <a:t>Cortes of Castilla La-Mancha</a:t>
            </a:r>
          </a:p>
        </p:txBody>
      </p:sp>
      <p:pic>
        <p:nvPicPr>
          <p:cNvPr id="4" name="Imagen 4" descr="Imagen que contiene interior, tabla, espejo, mostrador&#10;&#10;Descripción generada automáticamente">
            <a:extLst>
              <a:ext uri="{FF2B5EF4-FFF2-40B4-BE49-F238E27FC236}">
                <a16:creationId xmlns:a16="http://schemas.microsoft.com/office/drawing/2014/main" id="{95E5168A-C104-4C2C-8657-1E04D7BA2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542" y="743917"/>
            <a:ext cx="8041182" cy="53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2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B6A6B36-2E6B-4EC9-B3EA-3CFF3A317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935" y="762284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600" kern="1200">
                <a:latin typeface="Broadway"/>
              </a:rPr>
              <a:t>Economy</a:t>
            </a:r>
          </a:p>
        </p:txBody>
      </p:sp>
      <p:sp>
        <p:nvSpPr>
          <p:cNvPr id="55" name="Rectangle 2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3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n 5" descr="Un grupo de naranjas&#10;&#10;Descripción generada automáticamente">
            <a:extLst>
              <a:ext uri="{FF2B5EF4-FFF2-40B4-BE49-F238E27FC236}">
                <a16:creationId xmlns:a16="http://schemas.microsoft.com/office/drawing/2014/main" id="{FB372E87-8E94-46D7-A177-381790B1D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666" y="95044"/>
            <a:ext cx="5511283" cy="308631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3" descr="Un campo de pasto alto&#10;&#10;Descripción generada automáticamente">
            <a:extLst>
              <a:ext uri="{FF2B5EF4-FFF2-40B4-BE49-F238E27FC236}">
                <a16:creationId xmlns:a16="http://schemas.microsoft.com/office/drawing/2014/main" id="{AD130B3C-867D-4301-9E6A-776D6CDAD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46" y="3315854"/>
            <a:ext cx="5192858" cy="3455611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631595B3-4D83-4584-AB28-6BD7DBFC5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838" y="3479316"/>
            <a:ext cx="5586942" cy="31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94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D6D235AFC27984D998F5159D103B3F4" ma:contentTypeVersion="4" ma:contentTypeDescription="Crear nuevo documento." ma:contentTypeScope="" ma:versionID="a083d934842ba8dab0e4218d9ef75cb1">
  <xsd:schema xmlns:xsd="http://www.w3.org/2001/XMLSchema" xmlns:xs="http://www.w3.org/2001/XMLSchema" xmlns:p="http://schemas.microsoft.com/office/2006/metadata/properties" xmlns:ns2="3b648857-2cef-43f3-a5de-cec76d1b9a84" targetNamespace="http://schemas.microsoft.com/office/2006/metadata/properties" ma:root="true" ma:fieldsID="312862d53d1fc3084a4512b6068ef30e" ns2:_="">
    <xsd:import namespace="3b648857-2cef-43f3-a5de-cec76d1b9a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48857-2cef-43f3-a5de-cec76d1b9a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7B2D44-6837-43C5-ABAB-F16B47049E7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3AAD7AD-9C7B-4886-AC6C-7C990CEC54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09FBAC-B301-4019-991C-2BAD4D426085}">
  <ds:schemaRefs>
    <ds:schemaRef ds:uri="3b648857-2cef-43f3-a5de-cec76d1b9a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326</Words>
  <Application>Microsoft Office PowerPoint</Application>
  <PresentationFormat>Panorámica</PresentationFormat>
  <Paragraphs>132</Paragraphs>
  <Slides>76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76</vt:i4>
      </vt:variant>
    </vt:vector>
  </HeadingPairs>
  <TitlesOfParts>
    <vt:vector size="84" baseType="lpstr">
      <vt:lpstr>Arial</vt:lpstr>
      <vt:lpstr>Britannic Bold</vt:lpstr>
      <vt:lpstr>Broadway</vt:lpstr>
      <vt:lpstr>Calibri</vt:lpstr>
      <vt:lpstr>Calibri Light</vt:lpstr>
      <vt:lpstr>Times</vt:lpstr>
      <vt:lpstr>Tw Cen MT</vt:lpstr>
      <vt:lpstr>Office Theme</vt:lpstr>
      <vt:lpstr>Castilla-La  Mancha</vt:lpstr>
      <vt:lpstr>Provinces</vt:lpstr>
      <vt:lpstr>The flag of Castilla La Mancha</vt:lpstr>
      <vt:lpstr>Population 2.047.722 inhabitants</vt:lpstr>
      <vt:lpstr>Relief</vt:lpstr>
      <vt:lpstr>Presentación de PowerPoint</vt:lpstr>
      <vt:lpstr>Presentación de PowerPoint</vt:lpstr>
      <vt:lpstr>Cortes of Castilla La-Mancha</vt:lpstr>
      <vt:lpstr>Economy</vt:lpstr>
      <vt:lpstr>Talavera de la Reina</vt:lpstr>
      <vt:lpstr>Gastronomy</vt:lpstr>
      <vt:lpstr>Gastronomy</vt:lpstr>
      <vt:lpstr>Gastronomy</vt:lpstr>
      <vt:lpstr>Toledo</vt:lpstr>
      <vt:lpstr>Presentación de PowerPoint</vt:lpstr>
      <vt:lpstr>Presentación de PowerPoint</vt:lpstr>
      <vt:lpstr>Presentación de PowerPoint</vt:lpstr>
      <vt:lpstr>Relief</vt:lpstr>
      <vt:lpstr>Sierra de San Vicente</vt:lpstr>
      <vt:lpstr>Montes de Toledo</vt:lpstr>
      <vt:lpstr>Monuments</vt:lpstr>
      <vt:lpstr>Cathedral</vt:lpstr>
      <vt:lpstr>Presentación de PowerPoint</vt:lpstr>
      <vt:lpstr>Alcazar</vt:lpstr>
      <vt:lpstr>Consuegra Windmills</vt:lpstr>
      <vt:lpstr>Gastronomy</vt:lpstr>
      <vt:lpstr>Presentación de PowerPoint</vt:lpstr>
      <vt:lpstr>Culture</vt:lpstr>
      <vt:lpstr>Festivities</vt:lpstr>
      <vt:lpstr>Mondas</vt:lpstr>
      <vt:lpstr>Puy du Fou</vt:lpstr>
      <vt:lpstr>Presentación de PowerPoint</vt:lpstr>
      <vt:lpstr>Presentación de PowerPoint</vt:lpstr>
      <vt:lpstr>Presentación de PowerPoint</vt:lpstr>
      <vt:lpstr>Presentación de PowerPoint</vt:lpstr>
      <vt:lpstr>Monuments</vt:lpstr>
      <vt:lpstr>La  Cruz  de Término</vt:lpstr>
      <vt:lpstr>Churches</vt:lpstr>
      <vt:lpstr>Churches</vt:lpstr>
      <vt:lpstr>Atascaburras</vt:lpstr>
      <vt:lpstr>The Albacete Provincial Museum</vt:lpstr>
      <vt:lpstr>Albacete Circus Theater</vt:lpstr>
      <vt:lpstr>Festivities</vt:lpstr>
      <vt:lpstr>Presentación de PowerPoint</vt:lpstr>
      <vt:lpstr>Campollano (Industry area)</vt:lpstr>
      <vt:lpstr>Education</vt:lpstr>
      <vt:lpstr>Guadalajara</vt:lpstr>
      <vt:lpstr>Presentación de PowerPoint</vt:lpstr>
      <vt:lpstr>Flag of Guadalajara</vt:lpstr>
      <vt:lpstr>Relief</vt:lpstr>
      <vt:lpstr>Monuments</vt:lpstr>
      <vt:lpstr>Presentación de PowerPoint</vt:lpstr>
      <vt:lpstr>Gastronomy</vt:lpstr>
      <vt:lpstr>Festivities</vt:lpstr>
      <vt:lpstr>Leisure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Relief</vt:lpstr>
      <vt:lpstr>Monuments</vt:lpstr>
      <vt:lpstr>Gastronomy</vt:lpstr>
      <vt:lpstr>Festivities</vt:lpstr>
      <vt:lpstr>Presentación de PowerPoint</vt:lpstr>
      <vt:lpstr>Leisure</vt:lpstr>
      <vt:lpstr>CUENCA</vt:lpstr>
      <vt:lpstr>Presentación de PowerPoint</vt:lpstr>
      <vt:lpstr>Flag of Cuenca</vt:lpstr>
      <vt:lpstr>Presentación de PowerPoint</vt:lpstr>
      <vt:lpstr>Presentación de PowerPoint</vt:lpstr>
      <vt:lpstr>Bridge of St Paul</vt:lpstr>
      <vt:lpstr>Gatronomy</vt:lpstr>
      <vt:lpstr>Festivities San Mateo Fair</vt:lpstr>
      <vt:lpstr> Leisure </vt:lpstr>
      <vt:lpstr>Thank you!!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Díaz</dc:creator>
  <cp:lastModifiedBy>Francisco Díaz</cp:lastModifiedBy>
  <cp:revision>3</cp:revision>
  <dcterms:created xsi:type="dcterms:W3CDTF">2012-07-30T22:48:03Z</dcterms:created>
  <dcterms:modified xsi:type="dcterms:W3CDTF">2022-03-23T20:38:12Z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0x010100BD6D235AFC27984D998F5159D103B3F4</vt:lpwstr>
  </property>
</Properties>
</file>