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OfR0NSOZX8Zv5VA6N2a0P2j69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lv-LV"/>
              <a:t>Father’s day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lv-LV"/>
              <a:t>Dwarf Race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lv-LV"/>
              <a:t>Presents for Employees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rsraksta slaids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13" name="Google Shape;1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5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turs ar parakstu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rsraksts un paraksts" showMasterSp="0">
  <p:cSld name="Virsraksts un paraks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86" name="Google Shape;8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5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āts ar parakstu" showMasterSp="0">
  <p:cSld name="Citāts ar parakstu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93" name="Google Shape;9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26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6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00" name="Google Shape;100;p26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lv-LV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6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lv-LV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zītkarte" showMasterSp="0">
  <p:cSld name="Vizītkart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103" name="Google Shape;10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7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27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onnas">
  <p:cSld name="3 kolonna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28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3" name="Google Shape;113;p28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8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28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8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2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rsraksts un vertikāls teksts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āls virsraksts un teksts" showMasterSp="0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127" name="Google Shape;12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0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rsraksts un satur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ēls ar parakstu" type="picTx">
  <p:cSld name="PICTURE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" name="Google Shape;29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līdzinājums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8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8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attēlu kolonna">
  <p:cSld name="3 attēlu kolonna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9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45" name="Google Shape;45;p19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6" name="Google Shape;46;p19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48" name="Google Shape;48;p19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19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9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51" name="Google Shape;51;p19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aļas galvene" showMasterSp="0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56" name="Google Shape;5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0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20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 satura bloki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kai virsraksts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kšs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TOP.png" id="6" name="Google Shape;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lv-LV"/>
              <a:t>«LET’S SHARE OUR GAMES!»</a:t>
            </a:r>
            <a:endParaRPr/>
          </a:p>
        </p:txBody>
      </p:sp>
      <p:sp>
        <p:nvSpPr>
          <p:cNvPr id="138" name="Google Shape;138;p1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sz="1600"/>
              <a:t>2019-1-BG01-KA201-062605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lv-LV" sz="1600"/>
              <a:t>Educational Institution of Preschool «Saulīte», Latvia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sz="1600"/>
              <a:t>25.02.2020.-27.02.2020., </a:t>
            </a:r>
            <a:r>
              <a:rPr b="1" lang="lv-LV" sz="1600"/>
              <a:t>Constanta, Rumania</a:t>
            </a:r>
            <a:endParaRPr b="1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lv-LV"/>
              <a:t>BOARDGAMES ALSO FOR ADULTS</a:t>
            </a:r>
            <a:endParaRPr/>
          </a:p>
        </p:txBody>
      </p:sp>
      <p:sp>
        <p:nvSpPr>
          <p:cNvPr id="204" name="Google Shape;204;p10"/>
          <p:cNvSpPr txBox="1"/>
          <p:nvPr>
            <p:ph idx="1" type="body"/>
          </p:nvPr>
        </p:nvSpPr>
        <p:spPr>
          <a:xfrm>
            <a:off x="689824" y="4287058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/>
              <a:t>Preparing games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/>
              <a:t>for you</a:t>
            </a:r>
            <a:endParaRPr/>
          </a:p>
        </p:txBody>
      </p:sp>
      <p:sp>
        <p:nvSpPr>
          <p:cNvPr id="205" name="Google Shape;205;p10"/>
          <p:cNvSpPr txBox="1"/>
          <p:nvPr>
            <p:ph idx="3" type="body"/>
          </p:nvPr>
        </p:nvSpPr>
        <p:spPr>
          <a:xfrm>
            <a:off x="683731" y="4969823"/>
            <a:ext cx="3456469" cy="1248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0"/>
          <p:cNvSpPr txBox="1"/>
          <p:nvPr>
            <p:ph idx="4" type="body"/>
          </p:nvPr>
        </p:nvSpPr>
        <p:spPr>
          <a:xfrm>
            <a:off x="4366729" y="4191000"/>
            <a:ext cx="3456469" cy="7313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/>
              <a:t>Boardgames for asistents of teachers</a:t>
            </a:r>
            <a:endParaRPr/>
          </a:p>
        </p:txBody>
      </p:sp>
      <p:pic>
        <p:nvPicPr>
          <p:cNvPr id="207" name="Google Shape;207;p10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20547" l="0" r="0" t="20548"/>
          <a:stretch/>
        </p:blipFill>
        <p:spPr>
          <a:xfrm>
            <a:off x="8057263" y="2362200"/>
            <a:ext cx="3737841" cy="165166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pic>
      <p:sp>
        <p:nvSpPr>
          <p:cNvPr id="208" name="Google Shape;208;p10"/>
          <p:cNvSpPr txBox="1"/>
          <p:nvPr>
            <p:ph idx="6" type="body"/>
          </p:nvPr>
        </p:nvSpPr>
        <p:spPr>
          <a:xfrm>
            <a:off x="4370754" y="4873761"/>
            <a:ext cx="3452445" cy="134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0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/>
              <a:t>Boardgames for teachers</a:t>
            </a:r>
            <a:endParaRPr/>
          </a:p>
        </p:txBody>
      </p:sp>
      <p:pic>
        <p:nvPicPr>
          <p:cNvPr id="210" name="Google Shape;210;p10"/>
          <p:cNvPicPr preferRelativeResize="0"/>
          <p:nvPr>
            <p:ph idx="8" type="pic"/>
          </p:nvPr>
        </p:nvPicPr>
        <p:blipFill rotWithShape="1">
          <a:blip r:embed="rId4">
            <a:alphaModFix/>
          </a:blip>
          <a:srcRect b="0" l="33425" r="33425" t="0"/>
          <a:stretch/>
        </p:blipFill>
        <p:spPr>
          <a:xfrm rot="5400000">
            <a:off x="5272901" y="1319589"/>
            <a:ext cx="1651661" cy="3736883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pic>
      <p:sp>
        <p:nvSpPr>
          <p:cNvPr id="211" name="Google Shape;211;p10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12" name="Google Shape;212;p10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33441" r="33441" t="0"/>
          <a:stretch/>
        </p:blipFill>
        <p:spPr>
          <a:xfrm rot="5400000">
            <a:off x="1438749" y="1322828"/>
            <a:ext cx="1651659" cy="3740319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/>
          <p:nvPr>
            <p:ph type="title"/>
          </p:nvPr>
        </p:nvSpPr>
        <p:spPr>
          <a:xfrm>
            <a:off x="3113650" y="691698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/>
              <a:t> OUR VALUES</a:t>
            </a:r>
            <a:endParaRPr/>
          </a:p>
        </p:txBody>
      </p:sp>
      <p:sp>
        <p:nvSpPr>
          <p:cNvPr id="144" name="Google Shape;144;p2"/>
          <p:cNvSpPr txBox="1"/>
          <p:nvPr>
            <p:ph idx="1" type="body"/>
          </p:nvPr>
        </p:nvSpPr>
        <p:spPr>
          <a:xfrm>
            <a:off x="903850" y="2115285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5" name="Google Shape;1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6435" y="691697"/>
            <a:ext cx="4181589" cy="586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313" y="1703060"/>
            <a:ext cx="6267739" cy="438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/>
          <p:nvPr>
            <p:ph type="title"/>
          </p:nvPr>
        </p:nvSpPr>
        <p:spPr>
          <a:xfrm>
            <a:off x="894143" y="690466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lv-LV"/>
              <a:t>EFFECTIVE METHODS OF COLLABORATION WITH PARENTS</a:t>
            </a:r>
            <a:endParaRPr/>
          </a:p>
        </p:txBody>
      </p:sp>
      <p:sp>
        <p:nvSpPr>
          <p:cNvPr id="152" name="Google Shape;152;p3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9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lv-LV"/>
              <a:t>We involve parents in decision-making</a:t>
            </a:r>
            <a:endParaRPr/>
          </a:p>
          <a:p>
            <a:pPr indent="0" lvl="0" marL="139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  <a:p>
            <a:pPr indent="-22860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-"/>
            </a:pPr>
            <a:r>
              <a:rPr lang="lv-LV"/>
              <a:t>Parents council (plans, what have done)</a:t>
            </a:r>
            <a:endParaRPr/>
          </a:p>
          <a:p>
            <a:pPr indent="-22860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-"/>
            </a:pPr>
            <a:r>
              <a:rPr lang="lv-LV"/>
              <a:t>The Supporting Fund</a:t>
            </a:r>
            <a:endParaRPr/>
          </a:p>
          <a:p>
            <a:pPr indent="-22860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-"/>
            </a:pPr>
            <a:r>
              <a:rPr lang="lv-LV"/>
              <a:t>Parent meetings</a:t>
            </a:r>
            <a:endParaRPr/>
          </a:p>
          <a:p>
            <a:pPr indent="-22860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-"/>
            </a:pPr>
            <a:r>
              <a:rPr lang="lv-LV"/>
              <a:t>Pools </a:t>
            </a:r>
            <a:endParaRPr/>
          </a:p>
          <a:p>
            <a:pPr indent="-22860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-"/>
            </a:pPr>
            <a:r>
              <a:rPr lang="lv-LV"/>
              <a:t>Individual consultations</a:t>
            </a:r>
            <a:endParaRPr/>
          </a:p>
          <a:p>
            <a:pPr indent="-22860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-"/>
            </a:pPr>
            <a:r>
              <a:rPr lang="lv-LV"/>
              <a:t>Individual attitude (Let’s talk what is impoirtant for you)</a:t>
            </a:r>
            <a:endParaRPr/>
          </a:p>
          <a:p>
            <a:pPr indent="-22860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-"/>
            </a:pPr>
            <a:r>
              <a:rPr lang="lv-LV"/>
              <a:t>Gratfulnes = Motivation (special celebration cards)</a:t>
            </a:r>
            <a:endParaRPr/>
          </a:p>
          <a:p>
            <a:pPr indent="-22860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-"/>
            </a:pPr>
            <a:r>
              <a:rPr lang="lv-LV"/>
              <a:t>Open door principle</a:t>
            </a:r>
            <a:endParaRPr/>
          </a:p>
          <a:p>
            <a:pPr indent="0" lvl="0" marL="139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  <a:p>
            <a:pPr indent="-8890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7463" y="1984309"/>
            <a:ext cx="4780287" cy="3585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lv-LV"/>
              <a:t>2. Parental responsibility in educational process</a:t>
            </a:r>
            <a:endParaRPr/>
          </a:p>
        </p:txBody>
      </p:sp>
      <p:sp>
        <p:nvSpPr>
          <p:cNvPr id="160" name="Google Shape;160;p4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lv-LV"/>
              <a:t>Child’s development areas</a:t>
            </a:r>
            <a:endParaRPr b="1"/>
          </a:p>
          <a:p>
            <a:pPr indent="-88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lv-LV"/>
              <a:t>Parents</a:t>
            </a:r>
            <a:r>
              <a:rPr lang="lv-LV"/>
              <a:t>								</a:t>
            </a:r>
            <a:r>
              <a:rPr b="1" lang="lv-LV"/>
              <a:t>Teachers</a:t>
            </a:r>
            <a:endParaRPr b="1"/>
          </a:p>
          <a:p>
            <a:pPr indent="-88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  <a:p>
            <a:pPr indent="-457200" lvl="0" marL="596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lv-LV"/>
              <a:t>Social development						1.</a:t>
            </a:r>
            <a:endParaRPr/>
          </a:p>
          <a:p>
            <a:pPr indent="-457200" lvl="0" marL="596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lv-LV"/>
              <a:t>Cognitive development					2.</a:t>
            </a:r>
            <a:endParaRPr/>
          </a:p>
          <a:p>
            <a:pPr indent="-457200" lvl="0" marL="596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lv-LV"/>
              <a:t>Physical development						3. </a:t>
            </a:r>
            <a:endParaRPr/>
          </a:p>
          <a:p>
            <a:pPr indent="-457200" lvl="0" marL="596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lv-LV"/>
              <a:t>Emotional development					4.</a:t>
            </a:r>
            <a:endParaRPr/>
          </a:p>
          <a:p>
            <a:pPr indent="-457200" lvl="0" marL="596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lv-LV"/>
              <a:t>Talents/ hobbies						5.</a:t>
            </a:r>
            <a:endParaRPr/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8280" y="3306618"/>
            <a:ext cx="2652775" cy="3431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/>
              <a:t>3. Celebrations and events with parents</a:t>
            </a:r>
            <a:endParaRPr/>
          </a:p>
        </p:txBody>
      </p:sp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74" y="2316784"/>
            <a:ext cx="4996872" cy="3747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1081" y="2316784"/>
            <a:ext cx="3815384" cy="381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v-LV"/>
              <a:t>4. Educate parents</a:t>
            </a:r>
            <a:endParaRPr/>
          </a:p>
        </p:txBody>
      </p:sp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/>
              <a:t>Individual counsultings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/>
              <a:t>How to see/notice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/>
              <a:t>Ideas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/>
              <a:t>Recommendations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/>
              <a:t>Encourage</a:t>
            </a:r>
            <a:endParaRPr/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2849" y="1983066"/>
            <a:ext cx="5490452" cy="549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/>
              <a:t>5.How we make parents want to get involved?</a:t>
            </a:r>
            <a:endParaRPr/>
          </a:p>
        </p:txBody>
      </p:sp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/>
              <a:t>«Transparent» and understandable educational process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v-LV"/>
              <a:t>-Facebook, whatsapp groups,  publications in press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-"/>
            </a:pPr>
            <a:r>
              <a:rPr lang="lv-LV"/>
              <a:t>We say thank you to parens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-"/>
            </a:pPr>
            <a:r>
              <a:rPr lang="lv-LV"/>
              <a:t>We inform parents about activties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-"/>
            </a:pPr>
            <a:r>
              <a:rPr lang="lv-LV"/>
              <a:t>We talk with parents….a lot!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-"/>
            </a:pPr>
            <a:r>
              <a:rPr lang="lv-LV"/>
              <a:t>We inform parents about the ways they can be a part of our team!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/>
              <a:t>Thank you for your attention!</a:t>
            </a:r>
            <a:endParaRPr/>
          </a:p>
        </p:txBody>
      </p:sp>
      <p:sp>
        <p:nvSpPr>
          <p:cNvPr id="188" name="Google Shape;188;p8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7242" y="2194560"/>
            <a:ext cx="4497515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lv-LV"/>
              <a:t>BOARDGAMES FOR KIDS</a:t>
            </a:r>
            <a:endParaRPr/>
          </a:p>
        </p:txBody>
      </p:sp>
      <p:sp>
        <p:nvSpPr>
          <p:cNvPr id="195" name="Google Shape;195;p9"/>
          <p:cNvSpPr txBox="1"/>
          <p:nvPr>
            <p:ph idx="1" type="body"/>
          </p:nvPr>
        </p:nvSpPr>
        <p:spPr>
          <a:xfrm>
            <a:off x="921009" y="2182814"/>
            <a:ext cx="5079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/>
              <a:t>Galery of boardgames - the place where curiosity arises</a:t>
            </a:r>
            <a:endParaRPr sz="21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6" name="Google Shape;196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287" y="3132138"/>
            <a:ext cx="41148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/>
              <a:t>Afternoon of boardgames with parents</a:t>
            </a:r>
            <a:endParaRPr/>
          </a:p>
        </p:txBody>
      </p:sp>
      <p:pic>
        <p:nvPicPr>
          <p:cNvPr id="198" name="Google Shape;198;p9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3132138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idmašīnas sliedes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Ineta Aroniete</dc:creator>
</cp:coreProperties>
</file>