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7E"/>
    <a:srgbClr val="C5700A"/>
    <a:srgbClr val="4A2B0E"/>
    <a:srgbClr val="1D120E"/>
    <a:srgbClr val="000306"/>
    <a:srgbClr val="FF6C99"/>
    <a:srgbClr val="526664"/>
    <a:srgbClr val="B5B5B3"/>
    <a:srgbClr val="00B9CD"/>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153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2016556-29AD-44B1-8A1C-ABE338D926E3}" type="datetimeFigureOut">
              <a:rPr lang="ru-RU" smtClean="0"/>
              <a:pPr/>
              <a:t>19.02.2021</a:t>
            </a:fld>
            <a:endParaRPr lang="ru-RU"/>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058DFFB4-B522-49A9-895A-71E37BE27F01}" type="slidenum">
              <a:rPr lang="ru-RU" smtClean="0"/>
              <a:pPr/>
              <a:t>‹#›</a:t>
            </a:fld>
            <a:endParaRPr lang="ru-RU"/>
          </a:p>
        </p:txBody>
      </p:sp>
    </p:spTree>
    <p:extLst>
      <p:ext uri="{BB962C8B-B14F-4D97-AF65-F5344CB8AC3E}">
        <p14:creationId xmlns:p14="http://schemas.microsoft.com/office/powerpoint/2010/main" val="42154908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016556-29AD-44B1-8A1C-ABE338D926E3}" type="datetimeFigureOut">
              <a:rPr lang="ru-RU" smtClean="0"/>
              <a:pPr/>
              <a:t>19.02.2021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8DFFB4-B522-49A9-895A-71E37BE27F01}" type="slidenum">
              <a:rPr lang="ru-RU" smtClean="0"/>
              <a:pPr/>
              <a:t>‹#›</a:t>
            </a:fld>
            <a:endParaRPr lang="ru-RU"/>
          </a:p>
        </p:txBody>
      </p:sp>
    </p:spTree>
    <p:extLst>
      <p:ext uri="{BB962C8B-B14F-4D97-AF65-F5344CB8AC3E}">
        <p14:creationId xmlns:p14="http://schemas.microsoft.com/office/powerpoint/2010/main" val="2100634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016556-29AD-44B1-8A1C-ABE338D926E3}" type="datetimeFigureOut">
              <a:rPr lang="ru-RU" smtClean="0"/>
              <a:pPr/>
              <a:t>19.02.2021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8DFFB4-B522-49A9-895A-71E37BE27F01}" type="slidenum">
              <a:rPr lang="ru-RU" smtClean="0"/>
              <a:pPr/>
              <a:t>‹#›</a:t>
            </a:fld>
            <a:endParaRPr lang="ru-RU"/>
          </a:p>
        </p:txBody>
      </p:sp>
    </p:spTree>
    <p:extLst>
      <p:ext uri="{BB962C8B-B14F-4D97-AF65-F5344CB8AC3E}">
        <p14:creationId xmlns:p14="http://schemas.microsoft.com/office/powerpoint/2010/main" val="3311014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2016556-29AD-44B1-8A1C-ABE338D926E3}" type="datetimeFigureOut">
              <a:rPr lang="ru-RU" smtClean="0"/>
              <a:pPr/>
              <a:t>19.02.2021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8DFFB4-B522-49A9-895A-71E37BE27F01}" type="slidenum">
              <a:rPr lang="ru-RU" smtClean="0"/>
              <a:pPr/>
              <a:t>‹#›</a:t>
            </a:fld>
            <a:endParaRPr lang="ru-RU"/>
          </a:p>
        </p:txBody>
      </p:sp>
    </p:spTree>
    <p:extLst>
      <p:ext uri="{BB962C8B-B14F-4D97-AF65-F5344CB8AC3E}">
        <p14:creationId xmlns:p14="http://schemas.microsoft.com/office/powerpoint/2010/main" val="31675687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2016556-29AD-44B1-8A1C-ABE338D926E3}" type="datetimeFigureOut">
              <a:rPr lang="ru-RU" smtClean="0"/>
              <a:pPr/>
              <a:t>19.02.2021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8DFFB4-B522-49A9-895A-71E37BE27F01}" type="slidenum">
              <a:rPr lang="ru-RU" smtClean="0"/>
              <a:pPr/>
              <a:t>‹#›</a:t>
            </a:fld>
            <a:endParaRPr lang="ru-RU"/>
          </a:p>
        </p:txBody>
      </p:sp>
    </p:spTree>
    <p:extLst>
      <p:ext uri="{BB962C8B-B14F-4D97-AF65-F5344CB8AC3E}">
        <p14:creationId xmlns:p14="http://schemas.microsoft.com/office/powerpoint/2010/main" val="32375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2016556-29AD-44B1-8A1C-ABE338D926E3}" type="datetimeFigureOut">
              <a:rPr lang="ru-RU" smtClean="0"/>
              <a:pPr/>
              <a:t>19.02.2021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8DFFB4-B522-49A9-895A-71E37BE27F01}" type="slidenum">
              <a:rPr lang="ru-RU" smtClean="0"/>
              <a:pPr/>
              <a:t>‹#›</a:t>
            </a:fld>
            <a:endParaRPr lang="ru-RU"/>
          </a:p>
        </p:txBody>
      </p:sp>
    </p:spTree>
    <p:extLst>
      <p:ext uri="{BB962C8B-B14F-4D97-AF65-F5344CB8AC3E}">
        <p14:creationId xmlns:p14="http://schemas.microsoft.com/office/powerpoint/2010/main" val="34220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2016556-29AD-44B1-8A1C-ABE338D926E3}" type="datetimeFigureOut">
              <a:rPr lang="ru-RU" smtClean="0"/>
              <a:pPr/>
              <a:t>19.02.2021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58DFFB4-B522-49A9-895A-71E37BE27F01}" type="slidenum">
              <a:rPr lang="ru-RU" smtClean="0"/>
              <a:pPr/>
              <a:t>‹#›</a:t>
            </a:fld>
            <a:endParaRPr lang="ru-RU"/>
          </a:p>
        </p:txBody>
      </p:sp>
    </p:spTree>
    <p:extLst>
      <p:ext uri="{BB962C8B-B14F-4D97-AF65-F5344CB8AC3E}">
        <p14:creationId xmlns:p14="http://schemas.microsoft.com/office/powerpoint/2010/main" val="3518773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2016556-29AD-44B1-8A1C-ABE338D926E3}" type="datetimeFigureOut">
              <a:rPr lang="ru-RU" smtClean="0"/>
              <a:pPr/>
              <a:t>19.02.2021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58DFFB4-B522-49A9-895A-71E37BE27F01}" type="slidenum">
              <a:rPr lang="ru-RU" smtClean="0"/>
              <a:pPr/>
              <a:t>‹#›</a:t>
            </a:fld>
            <a:endParaRPr lang="ru-RU"/>
          </a:p>
        </p:txBody>
      </p:sp>
    </p:spTree>
    <p:extLst>
      <p:ext uri="{BB962C8B-B14F-4D97-AF65-F5344CB8AC3E}">
        <p14:creationId xmlns:p14="http://schemas.microsoft.com/office/powerpoint/2010/main" val="255721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16556-29AD-44B1-8A1C-ABE338D926E3}" type="datetimeFigureOut">
              <a:rPr lang="ru-RU" smtClean="0"/>
              <a:pPr/>
              <a:t>19.02.2021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58DFFB4-B522-49A9-895A-71E37BE27F01}" type="slidenum">
              <a:rPr lang="ru-RU" smtClean="0"/>
              <a:pPr/>
              <a:t>‹#›</a:t>
            </a:fld>
            <a:endParaRPr lang="ru-RU"/>
          </a:p>
        </p:txBody>
      </p:sp>
    </p:spTree>
    <p:extLst>
      <p:ext uri="{BB962C8B-B14F-4D97-AF65-F5344CB8AC3E}">
        <p14:creationId xmlns:p14="http://schemas.microsoft.com/office/powerpoint/2010/main" val="4189966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2016556-29AD-44B1-8A1C-ABE338D926E3}" type="datetimeFigureOut">
              <a:rPr lang="ru-RU" smtClean="0"/>
              <a:pPr/>
              <a:t>19.02.2021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8DFFB4-B522-49A9-895A-71E37BE27F01}" type="slidenum">
              <a:rPr lang="ru-RU" smtClean="0"/>
              <a:pPr/>
              <a:t>‹#›</a:t>
            </a:fld>
            <a:endParaRPr lang="ru-RU"/>
          </a:p>
        </p:txBody>
      </p:sp>
    </p:spTree>
    <p:extLst>
      <p:ext uri="{BB962C8B-B14F-4D97-AF65-F5344CB8AC3E}">
        <p14:creationId xmlns:p14="http://schemas.microsoft.com/office/powerpoint/2010/main" val="1027140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2016556-29AD-44B1-8A1C-ABE338D926E3}" type="datetimeFigureOut">
              <a:rPr lang="ru-RU" smtClean="0"/>
              <a:pPr/>
              <a:t>19.02.2021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8DFFB4-B522-49A9-895A-71E37BE27F01}" type="slidenum">
              <a:rPr lang="ru-RU" smtClean="0"/>
              <a:pPr/>
              <a:t>‹#›</a:t>
            </a:fld>
            <a:endParaRPr lang="ru-RU"/>
          </a:p>
        </p:txBody>
      </p:sp>
    </p:spTree>
    <p:extLst>
      <p:ext uri="{BB962C8B-B14F-4D97-AF65-F5344CB8AC3E}">
        <p14:creationId xmlns:p14="http://schemas.microsoft.com/office/powerpoint/2010/main" val="4036122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016556-29AD-44B1-8A1C-ABE338D926E3}" type="datetimeFigureOut">
              <a:rPr lang="ru-RU" smtClean="0"/>
              <a:pPr/>
              <a:t>19.02.2021</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8DFFB4-B522-49A9-895A-71E37BE27F01}" type="slidenum">
              <a:rPr lang="ru-RU" smtClean="0"/>
              <a:pPr/>
              <a:t>‹#›</a:t>
            </a:fld>
            <a:endParaRPr lang="ru-RU"/>
          </a:p>
        </p:txBody>
      </p:sp>
      <p:pic>
        <p:nvPicPr>
          <p:cNvPr id="9" name="Рисунок 8"/>
          <p:cNvPicPr>
            <a:picLocks noChangeAspect="1"/>
          </p:cNvPicPr>
          <p:nvPr userDrawn="1"/>
        </p:nvPicPr>
        <p:blipFill rotWithShape="1">
          <a:blip r:embed="rId13" cstate="print">
            <a:extLst>
              <a:ext uri="{28A0092B-C50C-407E-A947-70E740481C1C}">
                <a14:useLocalDpi xmlns:a14="http://schemas.microsoft.com/office/drawing/2010/main" val="0"/>
              </a:ext>
            </a:extLst>
          </a:blip>
          <a:srcRect b="41149"/>
          <a:stretch/>
        </p:blipFill>
        <p:spPr>
          <a:xfrm>
            <a:off x="0" y="3784600"/>
            <a:ext cx="9144000" cy="3073399"/>
          </a:xfrm>
          <a:prstGeom prst="rect">
            <a:avLst/>
          </a:prstGeom>
        </p:spPr>
      </p:pic>
    </p:spTree>
    <p:extLst>
      <p:ext uri="{BB962C8B-B14F-4D97-AF65-F5344CB8AC3E}">
        <p14:creationId xmlns:p14="http://schemas.microsoft.com/office/powerpoint/2010/main" val="18196152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nkKy_j0r3oE"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9fZHIEfSIjE"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EmpQigJeDEk"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Картинки по запросу &quot;background rainbow cartoon&quot;"/>
          <p:cNvPicPr>
            <a:picLocks noChangeAspect="1" noChangeArrowheads="1"/>
          </p:cNvPicPr>
          <p:nvPr/>
        </p:nvPicPr>
        <p:blipFill>
          <a:blip r:embed="rId2" cstate="print"/>
          <a:srcRect/>
          <a:stretch>
            <a:fillRect/>
          </a:stretch>
        </p:blipFill>
        <p:spPr bwMode="auto">
          <a:xfrm>
            <a:off x="-1722582" y="-1"/>
            <a:ext cx="12192000" cy="6858001"/>
          </a:xfrm>
          <a:prstGeom prst="rect">
            <a:avLst/>
          </a:prstGeom>
          <a:noFill/>
        </p:spPr>
      </p:pic>
      <p:pic>
        <p:nvPicPr>
          <p:cNvPr id="1031" name="Picture 7" descr="C:\Users\Grotus\Desktop\balts fons.png"/>
          <p:cNvPicPr>
            <a:picLocks noChangeAspect="1" noChangeArrowheads="1"/>
          </p:cNvPicPr>
          <p:nvPr/>
        </p:nvPicPr>
        <p:blipFill>
          <a:blip r:embed="rId3" cstate="print"/>
          <a:srcRect/>
          <a:stretch>
            <a:fillRect/>
          </a:stretch>
        </p:blipFill>
        <p:spPr bwMode="auto">
          <a:xfrm>
            <a:off x="-1722891" y="6299200"/>
            <a:ext cx="12158662" cy="558800"/>
          </a:xfrm>
          <a:prstGeom prst="rect">
            <a:avLst/>
          </a:prstGeom>
          <a:noFill/>
        </p:spPr>
      </p:pic>
      <p:sp>
        <p:nvSpPr>
          <p:cNvPr id="12" name="Заголовок 1"/>
          <p:cNvSpPr>
            <a:spLocks noGrp="1"/>
          </p:cNvSpPr>
          <p:nvPr>
            <p:ph type="ctrTitle" idx="4294967295"/>
          </p:nvPr>
        </p:nvSpPr>
        <p:spPr>
          <a:xfrm>
            <a:off x="493488" y="1683661"/>
            <a:ext cx="7170058" cy="1001486"/>
          </a:xfrm>
        </p:spPr>
        <p:txBody>
          <a:bodyPr>
            <a:noAutofit/>
          </a:bodyPr>
          <a:lstStyle/>
          <a:p>
            <a:pPr algn="ctr"/>
            <a:r>
              <a:rPr lang="en-US" sz="2800" spc="50" dirty="0" smtClean="0">
                <a:ln w="0"/>
                <a:solidFill>
                  <a:schemeClr val="tx2">
                    <a:lumMod val="75000"/>
                  </a:schemeClr>
                </a:solidFill>
                <a:latin typeface="Franklin Gothic Demi Cond" pitchFamily="34" charset="0"/>
                <a:cs typeface="Aharoni" pitchFamily="2" charset="-79"/>
              </a:rPr>
              <a:t>Sport Games</a:t>
            </a:r>
            <a:r>
              <a:rPr lang="lv-LV" sz="2800" spc="50" dirty="0" smtClean="0">
                <a:ln w="0"/>
                <a:solidFill>
                  <a:schemeClr val="tx2">
                    <a:lumMod val="75000"/>
                  </a:schemeClr>
                </a:solidFill>
                <a:latin typeface="Franklin Gothic Demi Cond" pitchFamily="34" charset="0"/>
                <a:cs typeface="Aharoni" pitchFamily="2" charset="-79"/>
              </a:rPr>
              <a:t> </a:t>
            </a:r>
            <a:r>
              <a:rPr lang="lv-LV" sz="4000" spc="50" dirty="0" smtClean="0">
                <a:ln w="0"/>
                <a:solidFill>
                  <a:schemeClr val="tx2">
                    <a:lumMod val="75000"/>
                  </a:schemeClr>
                </a:solidFill>
                <a:latin typeface="Franklin Gothic Demi Cond" pitchFamily="34" charset="0"/>
                <a:cs typeface="Aharoni" pitchFamily="2" charset="-79"/>
              </a:rPr>
              <a:t/>
            </a:r>
            <a:br>
              <a:rPr lang="lv-LV" sz="4000" spc="50" dirty="0" smtClean="0">
                <a:ln w="0"/>
                <a:solidFill>
                  <a:schemeClr val="tx2">
                    <a:lumMod val="75000"/>
                  </a:schemeClr>
                </a:solidFill>
                <a:latin typeface="Franklin Gothic Demi Cond" pitchFamily="34" charset="0"/>
                <a:cs typeface="Aharoni" pitchFamily="2" charset="-79"/>
              </a:rPr>
            </a:br>
            <a:r>
              <a:rPr lang="en-US" sz="2800" spc="50" dirty="0" smtClean="0">
                <a:ln w="0"/>
                <a:solidFill>
                  <a:schemeClr val="tx2">
                    <a:lumMod val="75000"/>
                  </a:schemeClr>
                </a:solidFill>
                <a:latin typeface="Franklin Gothic Demi Cond" pitchFamily="34" charset="0"/>
                <a:cs typeface="Aharoni" pitchFamily="2" charset="-79"/>
              </a:rPr>
              <a:t>Notebook</a:t>
            </a:r>
            <a:r>
              <a:rPr lang="lv-LV" sz="4000" spc="50" dirty="0" smtClean="0">
                <a:ln w="0"/>
                <a:solidFill>
                  <a:schemeClr val="tx2">
                    <a:lumMod val="75000"/>
                  </a:schemeClr>
                </a:solidFill>
                <a:latin typeface="Franklin Gothic Demi Cond" pitchFamily="34" charset="0"/>
                <a:cs typeface="Aharoni" pitchFamily="2" charset="-79"/>
              </a:rPr>
              <a:t/>
            </a:r>
            <a:br>
              <a:rPr lang="lv-LV" sz="4000" spc="50" dirty="0" smtClean="0">
                <a:ln w="0"/>
                <a:solidFill>
                  <a:schemeClr val="tx2">
                    <a:lumMod val="75000"/>
                  </a:schemeClr>
                </a:solidFill>
                <a:latin typeface="Franklin Gothic Demi Cond" pitchFamily="34" charset="0"/>
                <a:cs typeface="Aharoni" pitchFamily="2" charset="-79"/>
              </a:rPr>
            </a:br>
            <a:r>
              <a:rPr lang="en-US" sz="2800" spc="50" dirty="0" smtClean="0">
                <a:ln w="0"/>
                <a:solidFill>
                  <a:schemeClr val="tx2">
                    <a:lumMod val="75000"/>
                  </a:schemeClr>
                </a:solidFill>
                <a:latin typeface="Franklin Gothic Demi Cond" pitchFamily="34" charset="0"/>
                <a:cs typeface="Aharoni" pitchFamily="2" charset="-79"/>
              </a:rPr>
              <a:t>Project:</a:t>
            </a:r>
            <a:r>
              <a:rPr lang="lv-LV" sz="4000" spc="50" dirty="0" smtClean="0">
                <a:ln w="0"/>
                <a:solidFill>
                  <a:schemeClr val="tx2">
                    <a:lumMod val="75000"/>
                  </a:schemeClr>
                </a:solidFill>
                <a:latin typeface="Franklin Gothic Demi Cond" pitchFamily="34" charset="0"/>
                <a:cs typeface="Aharoni" pitchFamily="2" charset="-79"/>
              </a:rPr>
              <a:t/>
            </a:r>
            <a:br>
              <a:rPr lang="lv-LV" sz="4000" spc="50" dirty="0" smtClean="0">
                <a:ln w="0"/>
                <a:solidFill>
                  <a:schemeClr val="tx2">
                    <a:lumMod val="75000"/>
                  </a:schemeClr>
                </a:solidFill>
                <a:latin typeface="Franklin Gothic Demi Cond" pitchFamily="34" charset="0"/>
                <a:cs typeface="Aharoni" pitchFamily="2" charset="-79"/>
              </a:rPr>
            </a:br>
            <a:r>
              <a:rPr lang="lv-LV" sz="3200" spc="50" dirty="0" smtClean="0">
                <a:ln w="0"/>
                <a:solidFill>
                  <a:schemeClr val="tx2">
                    <a:lumMod val="75000"/>
                  </a:schemeClr>
                </a:solidFill>
                <a:latin typeface="Franklin Gothic Demi Cond" pitchFamily="34" charset="0"/>
                <a:cs typeface="Aharoni" pitchFamily="2" charset="-79"/>
              </a:rPr>
              <a:t>,,</a:t>
            </a:r>
            <a:r>
              <a:rPr lang="en-US" sz="3200" spc="50" dirty="0" smtClean="0">
                <a:ln w="0"/>
                <a:solidFill>
                  <a:schemeClr val="tx2">
                    <a:lumMod val="75000"/>
                  </a:schemeClr>
                </a:solidFill>
                <a:latin typeface="Franklin Gothic Demi Cond" pitchFamily="34" charset="0"/>
                <a:cs typeface="Aharoni" pitchFamily="2" charset="-79"/>
              </a:rPr>
              <a:t>Let’s share our games!</a:t>
            </a:r>
            <a:r>
              <a:rPr lang="lv-LV" sz="3200" spc="50" dirty="0" smtClean="0">
                <a:ln w="0"/>
                <a:solidFill>
                  <a:schemeClr val="tx2">
                    <a:lumMod val="75000"/>
                  </a:schemeClr>
                </a:solidFill>
                <a:latin typeface="Franklin Gothic Demi Cond" pitchFamily="34" charset="0"/>
                <a:cs typeface="Aharoni" pitchFamily="2" charset="-79"/>
              </a:rPr>
              <a:t>’’</a:t>
            </a:r>
            <a:endParaRPr lang="ru-RU" sz="3200" spc="50" dirty="0">
              <a:ln w="0"/>
              <a:solidFill>
                <a:schemeClr val="tx2">
                  <a:lumMod val="75000"/>
                </a:schemeClr>
              </a:solidFill>
              <a:latin typeface="Franklin Gothic Demi Cond" pitchFamily="34" charset="0"/>
              <a:cs typeface="Aharoni" pitchFamily="2" charset="-79"/>
            </a:endParaRPr>
          </a:p>
        </p:txBody>
      </p:sp>
      <p:pic>
        <p:nvPicPr>
          <p:cNvPr id="10" name="Picture 4" descr="C:\Users\Lietotajs\Downloads\Small Logo (1).jpg"/>
          <p:cNvPicPr>
            <a:picLocks noChangeAspect="1" noChangeArrowheads="1"/>
          </p:cNvPicPr>
          <p:nvPr/>
        </p:nvPicPr>
        <p:blipFill>
          <a:blip r:embed="rId4" cstate="print"/>
          <a:srcRect/>
          <a:stretch>
            <a:fillRect/>
          </a:stretch>
        </p:blipFill>
        <p:spPr bwMode="auto">
          <a:xfrm>
            <a:off x="3717528" y="102463"/>
            <a:ext cx="1232043" cy="831659"/>
          </a:xfrm>
          <a:prstGeom prst="rect">
            <a:avLst/>
          </a:prstGeom>
          <a:noFill/>
          <a:ln w="9525">
            <a:noFill/>
            <a:miter lim="800000"/>
            <a:headEnd/>
            <a:tailEnd/>
          </a:ln>
        </p:spPr>
      </p:pic>
      <p:pic>
        <p:nvPicPr>
          <p:cNvPr id="13" name="Picture 8" descr="C:\Users\Grotus\Desktop\european union.png"/>
          <p:cNvPicPr>
            <a:picLocks noChangeAspect="1" noChangeArrowheads="1"/>
          </p:cNvPicPr>
          <p:nvPr/>
        </p:nvPicPr>
        <p:blipFill>
          <a:blip r:embed="rId5" cstate="print"/>
          <a:srcRect/>
          <a:stretch>
            <a:fillRect/>
          </a:stretch>
        </p:blipFill>
        <p:spPr bwMode="auto">
          <a:xfrm>
            <a:off x="4963259" y="101598"/>
            <a:ext cx="4088414" cy="832251"/>
          </a:xfrm>
          <a:prstGeom prst="rect">
            <a:avLst/>
          </a:prstGeom>
          <a:noFill/>
          <a:ln w="9525">
            <a:noFill/>
            <a:miter lim="800000"/>
            <a:headEnd/>
            <a:tailEnd/>
          </a:ln>
        </p:spPr>
      </p:pic>
      <p:pic>
        <p:nvPicPr>
          <p:cNvPr id="1028" name="Picture 4" descr="C:\Users\Grotus\Desktop\bbbb\kidssss.png"/>
          <p:cNvPicPr>
            <a:picLocks noChangeAspect="1" noChangeArrowheads="1"/>
          </p:cNvPicPr>
          <p:nvPr/>
        </p:nvPicPr>
        <p:blipFill>
          <a:blip r:embed="rId6" cstate="print"/>
          <a:srcRect/>
          <a:stretch>
            <a:fillRect/>
          </a:stretch>
        </p:blipFill>
        <p:spPr bwMode="auto">
          <a:xfrm>
            <a:off x="1362115" y="4140653"/>
            <a:ext cx="5964238" cy="2543175"/>
          </a:xfrm>
          <a:prstGeom prst="rect">
            <a:avLst/>
          </a:prstGeom>
          <a:noFill/>
        </p:spPr>
      </p:pic>
      <p:sp>
        <p:nvSpPr>
          <p:cNvPr id="15" name="Rectangle 14"/>
          <p:cNvSpPr/>
          <p:nvPr/>
        </p:nvSpPr>
        <p:spPr>
          <a:xfrm>
            <a:off x="2734174" y="6413640"/>
            <a:ext cx="3296736" cy="338554"/>
          </a:xfrm>
          <a:prstGeom prst="rect">
            <a:avLst/>
          </a:prstGeom>
          <a:noFill/>
        </p:spPr>
        <p:txBody>
          <a:bodyPr wrap="none" lIns="91440" tIns="45720" rIns="91440" bIns="45720">
            <a:spAutoFit/>
          </a:bodyPr>
          <a:lstStyle/>
          <a:p>
            <a:r>
              <a:rPr lang="lv-LV" sz="1600" dirty="0" smtClean="0"/>
              <a:t>Prescschool ,,Saulīte’’, Jūrmala, Latvia</a:t>
            </a:r>
            <a:endParaRPr lang="ru-RU" sz="1600" dirty="0"/>
          </a:p>
        </p:txBody>
      </p:sp>
    </p:spTree>
    <p:extLst>
      <p:ext uri="{BB962C8B-B14F-4D97-AF65-F5344CB8AC3E}">
        <p14:creationId xmlns:p14="http://schemas.microsoft.com/office/powerpoint/2010/main" val="3174043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endParaRPr lang="ru-RU"/>
          </a:p>
        </p:txBody>
      </p:sp>
      <p:pic>
        <p:nvPicPr>
          <p:cNvPr id="15362" name="Picture 2" descr="Картинки по запросу &quot;background rainbow cartoon&quot;"/>
          <p:cNvPicPr>
            <a:picLocks noChangeAspect="1" noChangeArrowheads="1"/>
          </p:cNvPicPr>
          <p:nvPr/>
        </p:nvPicPr>
        <p:blipFill>
          <a:blip r:embed="rId2" cstate="print"/>
          <a:srcRect/>
          <a:stretch>
            <a:fillRect/>
          </a:stretch>
        </p:blipFill>
        <p:spPr bwMode="auto">
          <a:xfrm>
            <a:off x="0" y="0"/>
            <a:ext cx="9153746" cy="6858000"/>
          </a:xfrm>
          <a:prstGeom prst="rect">
            <a:avLst/>
          </a:prstGeom>
          <a:noFill/>
        </p:spPr>
      </p:pic>
      <p:sp>
        <p:nvSpPr>
          <p:cNvPr id="5" name="Rectangle 4"/>
          <p:cNvSpPr/>
          <p:nvPr/>
        </p:nvSpPr>
        <p:spPr>
          <a:xfrm>
            <a:off x="490690" y="1310083"/>
            <a:ext cx="8290451" cy="4314203"/>
          </a:xfrm>
          <a:prstGeom prst="rect">
            <a:avLst/>
          </a:prstGeom>
          <a:solidFill>
            <a:schemeClr val="bg1">
              <a:alpha val="59000"/>
            </a:schemeClr>
          </a:solidFill>
        </p:spPr>
        <p:txBody>
          <a:bodyPr wrap="square" lIns="216000" tIns="216000" rIns="216000" bIns="216000">
            <a:spAutoFit/>
          </a:bodyPr>
          <a:lstStyle/>
          <a:p>
            <a:pPr lvl="0">
              <a:buFont typeface="Arial" pitchFamily="34" charset="0"/>
              <a:buChar char="•"/>
            </a:pPr>
            <a:r>
              <a:rPr lang="lv-LV" sz="2800" dirty="0" smtClean="0"/>
              <a:t>We want to share with you three sport games!</a:t>
            </a:r>
            <a:endParaRPr lang="ru-RU" sz="2800" dirty="0" smtClean="0"/>
          </a:p>
          <a:p>
            <a:pPr lvl="0">
              <a:buFont typeface="Arial" pitchFamily="34" charset="0"/>
              <a:buChar char="•"/>
            </a:pPr>
            <a:r>
              <a:rPr lang="lv-LV" sz="2800" dirty="0" smtClean="0"/>
              <a:t>Those are traditional sport games that have been</a:t>
            </a:r>
          </a:p>
          <a:p>
            <a:pPr lvl="0"/>
            <a:r>
              <a:rPr lang="lv-LV" sz="2800" dirty="0" smtClean="0"/>
              <a:t>loved and played from generation to generation.</a:t>
            </a:r>
            <a:endParaRPr lang="ru-RU" sz="2800" dirty="0" smtClean="0"/>
          </a:p>
          <a:p>
            <a:pPr lvl="0">
              <a:buFont typeface="Arial" pitchFamily="34" charset="0"/>
              <a:buChar char="•"/>
            </a:pPr>
            <a:r>
              <a:rPr lang="lv-LV" sz="2800" dirty="0" smtClean="0"/>
              <a:t>They are easy to play anytime, anywhere!</a:t>
            </a:r>
          </a:p>
          <a:p>
            <a:pPr lvl="0">
              <a:buFont typeface="Arial" pitchFamily="34" charset="0"/>
              <a:buChar char="•"/>
            </a:pPr>
            <a:r>
              <a:rPr lang="lv-LV" sz="2800" dirty="0" smtClean="0"/>
              <a:t>Each game makes a lot of fun!</a:t>
            </a:r>
            <a:endParaRPr lang="ru-RU" sz="2800" dirty="0" smtClean="0"/>
          </a:p>
          <a:p>
            <a:pPr lvl="0">
              <a:buFont typeface="Arial" pitchFamily="34" charset="0"/>
              <a:buChar char="•"/>
            </a:pPr>
            <a:r>
              <a:rPr lang="lv-LV" sz="2800" dirty="0" smtClean="0"/>
              <a:t>Read the description of the game and check</a:t>
            </a:r>
          </a:p>
          <a:p>
            <a:pPr lvl="0"/>
            <a:r>
              <a:rPr lang="lv-LV" sz="2800" dirty="0" smtClean="0"/>
              <a:t>video to find out the way how the game has to</a:t>
            </a:r>
          </a:p>
          <a:p>
            <a:pPr lvl="0"/>
            <a:r>
              <a:rPr lang="lv-LV" sz="2800" dirty="0" smtClean="0"/>
              <a:t>be played!</a:t>
            </a:r>
            <a:endParaRPr lang="ru-RU" sz="2800" b="1" dirty="0" smtClean="0"/>
          </a:p>
          <a:p>
            <a:pPr lvl="0">
              <a:buFont typeface="Arial" pitchFamily="34" charset="0"/>
              <a:buChar char="•"/>
            </a:pPr>
            <a:r>
              <a:rPr lang="lv-LV" sz="2800" dirty="0" smtClean="0"/>
              <a:t>Are you ready!? Go!!!</a:t>
            </a:r>
            <a:endParaRPr lang="ru-RU" sz="2800" dirty="0"/>
          </a:p>
        </p:txBody>
      </p:sp>
      <p:pic>
        <p:nvPicPr>
          <p:cNvPr id="7" name="Picture 4" descr="C:\Users\Lietotajs\Downloads\Small Logo (1).jpg"/>
          <p:cNvPicPr>
            <a:picLocks noChangeAspect="1" noChangeArrowheads="1"/>
          </p:cNvPicPr>
          <p:nvPr/>
        </p:nvPicPr>
        <p:blipFill>
          <a:blip r:embed="rId3" cstate="print"/>
          <a:srcRect/>
          <a:stretch>
            <a:fillRect/>
          </a:stretch>
        </p:blipFill>
        <p:spPr bwMode="auto">
          <a:xfrm>
            <a:off x="3717528" y="102463"/>
            <a:ext cx="1232043" cy="831659"/>
          </a:xfrm>
          <a:prstGeom prst="rect">
            <a:avLst/>
          </a:prstGeom>
          <a:noFill/>
          <a:ln w="9525">
            <a:noFill/>
            <a:miter lim="800000"/>
            <a:headEnd/>
            <a:tailEnd/>
          </a:ln>
        </p:spPr>
      </p:pic>
      <p:pic>
        <p:nvPicPr>
          <p:cNvPr id="8" name="Picture 8" descr="C:\Users\Grotus\Desktop\european union.png"/>
          <p:cNvPicPr>
            <a:picLocks noChangeAspect="1" noChangeArrowheads="1"/>
          </p:cNvPicPr>
          <p:nvPr/>
        </p:nvPicPr>
        <p:blipFill>
          <a:blip r:embed="rId4" cstate="print"/>
          <a:srcRect/>
          <a:stretch>
            <a:fillRect/>
          </a:stretch>
        </p:blipFill>
        <p:spPr bwMode="auto">
          <a:xfrm>
            <a:off x="4963259" y="101598"/>
            <a:ext cx="4088414" cy="8322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22514" y="957932"/>
            <a:ext cx="8621486" cy="4862870"/>
          </a:xfrm>
          <a:prstGeom prst="rect">
            <a:avLst/>
          </a:prstGeom>
          <a:noFill/>
        </p:spPr>
        <p:txBody>
          <a:bodyPr wrap="square" rtlCol="0">
            <a:spAutoFit/>
          </a:bodyPr>
          <a:lstStyle/>
          <a:p>
            <a:pPr algn="ctr"/>
            <a:r>
              <a:rPr lang="lv-LV" sz="3600" b="1" i="1" dirty="0" smtClean="0"/>
              <a:t>Speedy legs</a:t>
            </a:r>
            <a:endParaRPr lang="ru-RU" sz="3600" b="1" dirty="0" smtClean="0"/>
          </a:p>
          <a:p>
            <a:r>
              <a:rPr lang="lv-LV" sz="3200" dirty="0" smtClean="0"/>
              <a:t>To play the game you need a rope. Players gather in a circle, and teacher stays in the centre of the circle and start spin the rope around the circle.</a:t>
            </a:r>
          </a:p>
          <a:p>
            <a:r>
              <a:rPr lang="lv-LV" sz="3200" dirty="0" smtClean="0"/>
              <a:t>Players have to jump over the rope. The player who touches the rope has to come out of the circle and do four squats (or other activity task), </a:t>
            </a:r>
          </a:p>
          <a:p>
            <a:r>
              <a:rPr lang="lv-LV" sz="3200" dirty="0" smtClean="0"/>
              <a:t>afterwards he comes back to the circle and continue the game. </a:t>
            </a:r>
            <a:endParaRPr lang="ru-RU" sz="3200" dirty="0" smtClean="0"/>
          </a:p>
          <a:p>
            <a:endParaRPr lang="ru-RU" dirty="0"/>
          </a:p>
        </p:txBody>
      </p:sp>
      <p:sp>
        <p:nvSpPr>
          <p:cNvPr id="6" name="TextBox 5">
            <a:hlinkClick r:id="rId2"/>
          </p:cNvPr>
          <p:cNvSpPr txBox="1"/>
          <p:nvPr/>
        </p:nvSpPr>
        <p:spPr>
          <a:xfrm>
            <a:off x="3788228" y="5733144"/>
            <a:ext cx="4820422" cy="369332"/>
          </a:xfrm>
          <a:prstGeom prst="rect">
            <a:avLst/>
          </a:prstGeom>
          <a:noFill/>
        </p:spPr>
        <p:txBody>
          <a:bodyPr wrap="none" rtlCol="0">
            <a:spAutoFit/>
          </a:bodyPr>
          <a:lstStyle/>
          <a:p>
            <a:r>
              <a:rPr lang="lv-LV" dirty="0" smtClean="0">
                <a:solidFill>
                  <a:schemeClr val="accent1">
                    <a:lumMod val="75000"/>
                  </a:schemeClr>
                </a:solidFill>
              </a:rPr>
              <a:t>https://www.youtube.com/watch?v=nkKy_j0r3oE</a:t>
            </a:r>
            <a:endParaRPr lang="ru-RU" dirty="0">
              <a:solidFill>
                <a:schemeClr val="accent1">
                  <a:lumMod val="75000"/>
                </a:schemeClr>
              </a:solidFill>
            </a:endParaRPr>
          </a:p>
        </p:txBody>
      </p:sp>
      <p:pic>
        <p:nvPicPr>
          <p:cNvPr id="7" name="Picture 4" descr="C:\Users\Lietotajs\Downloads\Small Logo (1).jpg"/>
          <p:cNvPicPr>
            <a:picLocks noChangeAspect="1" noChangeArrowheads="1"/>
          </p:cNvPicPr>
          <p:nvPr/>
        </p:nvPicPr>
        <p:blipFill>
          <a:blip r:embed="rId3" cstate="print"/>
          <a:srcRect/>
          <a:stretch>
            <a:fillRect/>
          </a:stretch>
        </p:blipFill>
        <p:spPr bwMode="auto">
          <a:xfrm>
            <a:off x="3717528" y="102463"/>
            <a:ext cx="1232043" cy="831659"/>
          </a:xfrm>
          <a:prstGeom prst="rect">
            <a:avLst/>
          </a:prstGeom>
          <a:noFill/>
          <a:ln w="9525">
            <a:noFill/>
            <a:miter lim="800000"/>
            <a:headEnd/>
            <a:tailEnd/>
          </a:ln>
        </p:spPr>
      </p:pic>
      <p:pic>
        <p:nvPicPr>
          <p:cNvPr id="8" name="Picture 8" descr="C:\Users\Grotus\Desktop\european union.png"/>
          <p:cNvPicPr>
            <a:picLocks noChangeAspect="1" noChangeArrowheads="1"/>
          </p:cNvPicPr>
          <p:nvPr/>
        </p:nvPicPr>
        <p:blipFill>
          <a:blip r:embed="rId4" cstate="print"/>
          <a:srcRect/>
          <a:stretch>
            <a:fillRect/>
          </a:stretch>
        </p:blipFill>
        <p:spPr bwMode="auto">
          <a:xfrm>
            <a:off x="4963259" y="101598"/>
            <a:ext cx="4088414" cy="8322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22514" y="972446"/>
            <a:ext cx="8621486" cy="5570756"/>
          </a:xfrm>
          <a:prstGeom prst="rect">
            <a:avLst/>
          </a:prstGeom>
          <a:noFill/>
        </p:spPr>
        <p:txBody>
          <a:bodyPr wrap="square" rtlCol="0">
            <a:spAutoFit/>
          </a:bodyPr>
          <a:lstStyle/>
          <a:p>
            <a:pPr algn="ctr"/>
            <a:r>
              <a:rPr lang="lv-LV" sz="3600" b="1" dirty="0" smtClean="0"/>
              <a:t>Ducks and Hunters</a:t>
            </a:r>
            <a:endParaRPr lang="ru-RU" sz="3600" dirty="0" smtClean="0"/>
          </a:p>
          <a:p>
            <a:r>
              <a:rPr lang="lv-LV" sz="3200" dirty="0" smtClean="0"/>
              <a:t>Light bell is required for this game. Game space is limited. Game players divide: 2 of them become Hunters and others are Ducks. Ducks stay in the game space, Hunters stay on their game space edges. Hunters have to hit the Ducks with the light ball, whereas Ducks can move around the game space to avoid the ball. In case Duck is touched with the ball, it has to leave the game space. The Duck, who stays in the game space the longest, wins!!!</a:t>
            </a:r>
            <a:endParaRPr lang="ru-RU" dirty="0"/>
          </a:p>
        </p:txBody>
      </p:sp>
      <p:sp>
        <p:nvSpPr>
          <p:cNvPr id="6" name="TextBox 5">
            <a:hlinkClick r:id="rId2"/>
          </p:cNvPr>
          <p:cNvSpPr txBox="1"/>
          <p:nvPr/>
        </p:nvSpPr>
        <p:spPr>
          <a:xfrm>
            <a:off x="3788228" y="5950854"/>
            <a:ext cx="4664034" cy="369332"/>
          </a:xfrm>
          <a:prstGeom prst="rect">
            <a:avLst/>
          </a:prstGeom>
          <a:noFill/>
        </p:spPr>
        <p:txBody>
          <a:bodyPr wrap="none" rtlCol="0">
            <a:spAutoFit/>
          </a:bodyPr>
          <a:lstStyle/>
          <a:p>
            <a:r>
              <a:rPr lang="lv-LV" dirty="0" smtClean="0">
                <a:solidFill>
                  <a:schemeClr val="accent1">
                    <a:lumMod val="75000"/>
                  </a:schemeClr>
                </a:solidFill>
              </a:rPr>
              <a:t>https://www.youtube.com/watch?v=9fZHIEfSIjE</a:t>
            </a:r>
            <a:endParaRPr lang="ru-RU" dirty="0">
              <a:solidFill>
                <a:schemeClr val="accent1">
                  <a:lumMod val="75000"/>
                </a:schemeClr>
              </a:solidFill>
            </a:endParaRPr>
          </a:p>
        </p:txBody>
      </p:sp>
      <p:pic>
        <p:nvPicPr>
          <p:cNvPr id="4" name="Picture 4" descr="C:\Users\Lietotajs\Downloads\Small Logo (1).jpg"/>
          <p:cNvPicPr>
            <a:picLocks noChangeAspect="1" noChangeArrowheads="1"/>
          </p:cNvPicPr>
          <p:nvPr/>
        </p:nvPicPr>
        <p:blipFill>
          <a:blip r:embed="rId3" cstate="print"/>
          <a:srcRect/>
          <a:stretch>
            <a:fillRect/>
          </a:stretch>
        </p:blipFill>
        <p:spPr bwMode="auto">
          <a:xfrm>
            <a:off x="3717528" y="102463"/>
            <a:ext cx="1232043" cy="831659"/>
          </a:xfrm>
          <a:prstGeom prst="rect">
            <a:avLst/>
          </a:prstGeom>
          <a:noFill/>
          <a:ln w="9525">
            <a:noFill/>
            <a:miter lim="800000"/>
            <a:headEnd/>
            <a:tailEnd/>
          </a:ln>
        </p:spPr>
      </p:pic>
      <p:pic>
        <p:nvPicPr>
          <p:cNvPr id="7" name="Picture 8" descr="C:\Users\Grotus\Desktop\european union.png"/>
          <p:cNvPicPr>
            <a:picLocks noChangeAspect="1" noChangeArrowheads="1"/>
          </p:cNvPicPr>
          <p:nvPr/>
        </p:nvPicPr>
        <p:blipFill>
          <a:blip r:embed="rId4" cstate="print"/>
          <a:srcRect/>
          <a:stretch>
            <a:fillRect/>
          </a:stretch>
        </p:blipFill>
        <p:spPr bwMode="auto">
          <a:xfrm>
            <a:off x="4963259" y="101598"/>
            <a:ext cx="4088414" cy="8322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22514" y="1059530"/>
            <a:ext cx="8621486" cy="4585871"/>
          </a:xfrm>
          <a:prstGeom prst="rect">
            <a:avLst/>
          </a:prstGeom>
          <a:noFill/>
        </p:spPr>
        <p:txBody>
          <a:bodyPr wrap="square" rtlCol="0">
            <a:spAutoFit/>
          </a:bodyPr>
          <a:lstStyle/>
          <a:p>
            <a:pPr algn="ctr"/>
            <a:r>
              <a:rPr lang="lv-LV" sz="3600" b="1" dirty="0" smtClean="0"/>
              <a:t>Day and Night</a:t>
            </a:r>
            <a:endParaRPr lang="ru-RU" sz="3600" dirty="0" smtClean="0"/>
          </a:p>
          <a:p>
            <a:r>
              <a:rPr lang="lv-LV" sz="3200" dirty="0" smtClean="0"/>
              <a:t>When the teacher turns on the music, the day starts and all players start randomly moving. When music is turned off, the night starts and everyone freezes. Teacher goes around and check whether anyone is moving. In case a player moves, then he is out of the game. Then again music starts playing, and day begins again. The winner is the one who stays longer in the game!</a:t>
            </a:r>
            <a:endParaRPr lang="ru-RU" sz="3200" dirty="0"/>
          </a:p>
        </p:txBody>
      </p:sp>
      <p:sp>
        <p:nvSpPr>
          <p:cNvPr id="6" name="TextBox 5">
            <a:hlinkClick r:id="rId2"/>
          </p:cNvPr>
          <p:cNvSpPr txBox="1"/>
          <p:nvPr/>
        </p:nvSpPr>
        <p:spPr>
          <a:xfrm>
            <a:off x="3788228" y="5733144"/>
            <a:ext cx="4998291" cy="369332"/>
          </a:xfrm>
          <a:prstGeom prst="rect">
            <a:avLst/>
          </a:prstGeom>
          <a:noFill/>
        </p:spPr>
        <p:txBody>
          <a:bodyPr wrap="none" rtlCol="0">
            <a:spAutoFit/>
          </a:bodyPr>
          <a:lstStyle/>
          <a:p>
            <a:r>
              <a:rPr lang="lv-LV" dirty="0" smtClean="0">
                <a:solidFill>
                  <a:schemeClr val="accent1">
                    <a:lumMod val="75000"/>
                  </a:schemeClr>
                </a:solidFill>
              </a:rPr>
              <a:t>https://www.youtube.com/watch?v=EmpQigJeDEk </a:t>
            </a:r>
            <a:endParaRPr lang="ru-RU" dirty="0">
              <a:solidFill>
                <a:schemeClr val="accent1">
                  <a:lumMod val="75000"/>
                </a:schemeClr>
              </a:solidFill>
            </a:endParaRPr>
          </a:p>
        </p:txBody>
      </p:sp>
      <p:pic>
        <p:nvPicPr>
          <p:cNvPr id="4" name="Picture 4" descr="C:\Users\Lietotajs\Downloads\Small Logo (1).jpg"/>
          <p:cNvPicPr>
            <a:picLocks noChangeAspect="1" noChangeArrowheads="1"/>
          </p:cNvPicPr>
          <p:nvPr/>
        </p:nvPicPr>
        <p:blipFill>
          <a:blip r:embed="rId3" cstate="print"/>
          <a:srcRect/>
          <a:stretch>
            <a:fillRect/>
          </a:stretch>
        </p:blipFill>
        <p:spPr bwMode="auto">
          <a:xfrm>
            <a:off x="3717528" y="102463"/>
            <a:ext cx="1232043" cy="831659"/>
          </a:xfrm>
          <a:prstGeom prst="rect">
            <a:avLst/>
          </a:prstGeom>
          <a:noFill/>
          <a:ln w="9525">
            <a:noFill/>
            <a:miter lim="800000"/>
            <a:headEnd/>
            <a:tailEnd/>
          </a:ln>
        </p:spPr>
      </p:pic>
      <p:pic>
        <p:nvPicPr>
          <p:cNvPr id="7" name="Picture 8" descr="C:\Users\Grotus\Desktop\european union.png"/>
          <p:cNvPicPr>
            <a:picLocks noChangeAspect="1" noChangeArrowheads="1"/>
          </p:cNvPicPr>
          <p:nvPr/>
        </p:nvPicPr>
        <p:blipFill>
          <a:blip r:embed="rId4" cstate="print"/>
          <a:srcRect/>
          <a:stretch>
            <a:fillRect/>
          </a:stretch>
        </p:blipFill>
        <p:spPr bwMode="auto">
          <a:xfrm>
            <a:off x="4963259" y="101598"/>
            <a:ext cx="4088414" cy="8322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endParaRPr lang="ru-RU"/>
          </a:p>
        </p:txBody>
      </p:sp>
      <p:pic>
        <p:nvPicPr>
          <p:cNvPr id="15362" name="Picture 2" descr="Картинки по запросу &quot;background rainbow cartoon&quot;"/>
          <p:cNvPicPr>
            <a:picLocks noChangeAspect="1" noChangeArrowheads="1"/>
          </p:cNvPicPr>
          <p:nvPr/>
        </p:nvPicPr>
        <p:blipFill>
          <a:blip r:embed="rId2" cstate="print"/>
          <a:srcRect/>
          <a:stretch>
            <a:fillRect/>
          </a:stretch>
        </p:blipFill>
        <p:spPr bwMode="auto">
          <a:xfrm>
            <a:off x="0" y="0"/>
            <a:ext cx="9153746" cy="6858000"/>
          </a:xfrm>
          <a:prstGeom prst="rect">
            <a:avLst/>
          </a:prstGeom>
          <a:noFill/>
        </p:spPr>
      </p:pic>
      <p:sp>
        <p:nvSpPr>
          <p:cNvPr id="5" name="Rectangle 4"/>
          <p:cNvSpPr/>
          <p:nvPr/>
        </p:nvSpPr>
        <p:spPr>
          <a:xfrm>
            <a:off x="490690" y="1310083"/>
            <a:ext cx="8290451" cy="3206208"/>
          </a:xfrm>
          <a:prstGeom prst="rect">
            <a:avLst/>
          </a:prstGeom>
          <a:solidFill>
            <a:schemeClr val="bg1">
              <a:alpha val="59000"/>
            </a:schemeClr>
          </a:solidFill>
        </p:spPr>
        <p:txBody>
          <a:bodyPr wrap="square" lIns="216000" tIns="216000" rIns="216000" bIns="216000">
            <a:spAutoFit/>
          </a:bodyPr>
          <a:lstStyle/>
          <a:p>
            <a:pPr algn="ctr"/>
            <a:r>
              <a:rPr lang="lv-LV" sz="3600" b="1" dirty="0" smtClean="0"/>
              <a:t>Do sport!</a:t>
            </a:r>
            <a:endParaRPr lang="ru-RU" sz="3600" b="1" dirty="0" smtClean="0"/>
          </a:p>
          <a:p>
            <a:pPr algn="ctr"/>
            <a:r>
              <a:rPr lang="lv-LV" sz="3600" b="1" dirty="0" smtClean="0"/>
              <a:t>Play games!</a:t>
            </a:r>
            <a:endParaRPr lang="ru-RU" sz="3600" b="1" dirty="0" smtClean="0"/>
          </a:p>
          <a:p>
            <a:pPr algn="ctr"/>
            <a:r>
              <a:rPr lang="lv-LV" sz="3600" b="1" dirty="0" smtClean="0"/>
              <a:t>Do sport games!</a:t>
            </a:r>
            <a:endParaRPr lang="ru-RU" sz="3600" b="1" dirty="0" smtClean="0"/>
          </a:p>
          <a:p>
            <a:pPr algn="ctr"/>
            <a:r>
              <a:rPr lang="lv-LV" sz="3600" b="1" dirty="0" smtClean="0"/>
              <a:t>Repeat!</a:t>
            </a:r>
            <a:endParaRPr lang="ru-RU" sz="3600" b="1" dirty="0" smtClean="0"/>
          </a:p>
          <a:p>
            <a:pPr algn="ctr"/>
            <a:r>
              <a:rPr lang="lv-LV" sz="3600" b="1" dirty="0" smtClean="0"/>
              <a:t>,,Let’s share our games!’’</a:t>
            </a:r>
            <a:endParaRPr lang="ru-RU" sz="3600" b="1" dirty="0"/>
          </a:p>
        </p:txBody>
      </p:sp>
      <p:pic>
        <p:nvPicPr>
          <p:cNvPr id="6" name="Picture 4" descr="C:\Users\Lietotajs\Downloads\Small Logo (1).jpg"/>
          <p:cNvPicPr>
            <a:picLocks noChangeAspect="1" noChangeArrowheads="1"/>
          </p:cNvPicPr>
          <p:nvPr/>
        </p:nvPicPr>
        <p:blipFill>
          <a:blip r:embed="rId3" cstate="print"/>
          <a:srcRect/>
          <a:stretch>
            <a:fillRect/>
          </a:stretch>
        </p:blipFill>
        <p:spPr bwMode="auto">
          <a:xfrm>
            <a:off x="3717528" y="102463"/>
            <a:ext cx="1232043" cy="831659"/>
          </a:xfrm>
          <a:prstGeom prst="rect">
            <a:avLst/>
          </a:prstGeom>
          <a:noFill/>
          <a:ln w="9525">
            <a:noFill/>
            <a:miter lim="800000"/>
            <a:headEnd/>
            <a:tailEnd/>
          </a:ln>
        </p:spPr>
      </p:pic>
      <p:pic>
        <p:nvPicPr>
          <p:cNvPr id="7" name="Picture 8" descr="C:\Users\Grotus\Desktop\european union.png"/>
          <p:cNvPicPr>
            <a:picLocks noChangeAspect="1" noChangeArrowheads="1"/>
          </p:cNvPicPr>
          <p:nvPr/>
        </p:nvPicPr>
        <p:blipFill>
          <a:blip r:embed="rId4" cstate="print"/>
          <a:srcRect/>
          <a:stretch>
            <a:fillRect/>
          </a:stretch>
        </p:blipFill>
        <p:spPr bwMode="auto">
          <a:xfrm>
            <a:off x="4963259" y="101598"/>
            <a:ext cx="4088414" cy="8322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311</TotalTime>
  <Words>379</Words>
  <Application>Microsoft Office PowerPoint</Application>
  <PresentationFormat>On-screen Show (4:3)</PresentationFormat>
  <Paragraphs>27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Aharoni</vt:lpstr>
      <vt:lpstr>Arial</vt:lpstr>
      <vt:lpstr>Calibri</vt:lpstr>
      <vt:lpstr>Calibri Light</vt:lpstr>
      <vt:lpstr>Franklin Gothic Demi Cond</vt:lpstr>
      <vt:lpstr>Тема Office</vt:lpstr>
      <vt:lpstr>Sport Games  Notebook Project: ,,Let’s share our games!’’</vt:lpstr>
      <vt:lpstr>PowerPoint Presentation</vt:lpstr>
      <vt:lpstr>PowerPoint Presentation</vt:lpstr>
      <vt:lpstr>PowerPoint Presentation</vt:lpstr>
      <vt:lpstr>PowerPoint Presentation</vt:lpstr>
      <vt:lpstr>PowerPoint Presentation</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Павел</dc:creator>
  <cp:lastModifiedBy>Windows User</cp:lastModifiedBy>
  <cp:revision>66</cp:revision>
  <dcterms:created xsi:type="dcterms:W3CDTF">2014-10-08T06:06:36Z</dcterms:created>
  <dcterms:modified xsi:type="dcterms:W3CDTF">2021-02-19T11:37:59Z</dcterms:modified>
</cp:coreProperties>
</file>