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D662-A7B1-4444-9DB9-4B67DBDBB7C7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02523-CFB4-4282-A318-C2A2F508F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9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02523-CFB4-4282-A318-C2A2F508F3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2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4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1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3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1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5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4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4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199-43DB-4008-BFD2-D2DD94DF46A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AD70-94AA-4CD3-8C25-78C824B52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3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dirty="0" smtClean="0">
                <a:solidFill>
                  <a:srgbClr val="00B050"/>
                </a:solidFill>
                <a:latin typeface="Arial Black" pitchFamily="34" charset="0"/>
              </a:rPr>
              <a:t>We come from </a:t>
            </a:r>
            <a:r>
              <a:rPr lang="it-IT" sz="6000" dirty="0" smtClean="0">
                <a:solidFill>
                  <a:srgbClr val="00B050"/>
                </a:solidFill>
                <a:latin typeface="Arial Black" pitchFamily="34" charset="0"/>
              </a:rPr>
              <a:t>Italy</a:t>
            </a:r>
            <a:endParaRPr lang="en-GB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AutoShape 2" descr="Risultati immagini per italia in eur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Risultati immagini per italia in euro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Chiara\Desktop\index 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4" y="1844823"/>
            <a:ext cx="4635892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hiara\Desktop\bandiera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119">
            <a:off x="5959538" y="242829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7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it-IT" sz="6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it-IT" sz="6700" dirty="0" smtClean="0">
                <a:solidFill>
                  <a:srgbClr val="FF0000"/>
                </a:solidFill>
                <a:latin typeface="Arial Black" pitchFamily="34" charset="0"/>
              </a:rPr>
              <a:t>Our </a:t>
            </a:r>
            <a:r>
              <a:rPr lang="it-IT" sz="6700" dirty="0">
                <a:solidFill>
                  <a:srgbClr val="FF0000"/>
                </a:solidFill>
                <a:latin typeface="Arial Black" pitchFamily="34" charset="0"/>
              </a:rPr>
              <a:t>land: Tuscany</a:t>
            </a:r>
            <a:r>
              <a:rPr lang="en-GB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 Black" pitchFamily="34" charset="0"/>
              </a:rPr>
            </a:br>
            <a:endParaRPr lang="en-GB" dirty="0"/>
          </a:p>
        </p:txBody>
      </p:sp>
      <p:pic>
        <p:nvPicPr>
          <p:cNvPr id="6" name="Picture 10" descr="C:\Users\Chiara\Desktop\firenz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826">
            <a:off x="726842" y="2029851"/>
            <a:ext cx="1938215" cy="13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Chiara\Desktop\campi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940">
            <a:off x="6584400" y="2132077"/>
            <a:ext cx="2165625" cy="13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iara\Desktop\campa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826">
            <a:off x="518940" y="4581128"/>
            <a:ext cx="2575832" cy="14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iara\Desktop\pisa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213">
            <a:off x="6470211" y="43005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iara\Desktop\carta-geografica-murale-italia-100x140-bifacciale-fisica-e-politi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45" y="1869093"/>
            <a:ext cx="3024336" cy="41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368152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 Black" pitchFamily="34" charset="0"/>
              </a:rPr>
              <a:t>Our town: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San Giovanni Valdarno </a:t>
            </a:r>
            <a:b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GB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Chiara\Desktop\sgv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753">
            <a:off x="683568" y="1556792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iara\Desktop\sgv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23" y="1388008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iara\Desktop\sgv2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1">
            <a:off x="7183325" y="1670069"/>
            <a:ext cx="1905658" cy="15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iara\Desktop\sgv3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131">
            <a:off x="742494" y="432379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hiara\Desktop\sgv4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25165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hiara\Desktop\sgv7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34" y="4797152"/>
            <a:ext cx="2511166" cy="16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hiara\Desktop\sgv6.jf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75" y="4081762"/>
            <a:ext cx="966787" cy="10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6"/>
                </a:solidFill>
                <a:latin typeface="Arial Black" pitchFamily="34" charset="0"/>
              </a:rPr>
              <a:t>Our school: </a:t>
            </a:r>
            <a:br>
              <a:rPr lang="it-IT" sz="2400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Istituto Comprensivo «Masaccio» … </a:t>
            </a:r>
            <a:r>
              <a:rPr lang="en-GB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by the name of a famous Italian painter </a:t>
            </a:r>
            <a:r>
              <a:rPr lang="en-GB" sz="2400" b="1" dirty="0" smtClean="0">
                <a:solidFill>
                  <a:srgbClr val="00B050"/>
                </a:solidFill>
                <a:latin typeface="Britannic Bold" pitchFamily="34" charset="0"/>
              </a:rPr>
              <a:t/>
            </a:r>
            <a:br>
              <a:rPr lang="en-GB" sz="2400" b="1" dirty="0" smtClean="0">
                <a:solidFill>
                  <a:srgbClr val="00B050"/>
                </a:solidFill>
                <a:latin typeface="Britannic Bold" pitchFamily="34" charset="0"/>
              </a:rPr>
            </a:br>
            <a:endParaRPr lang="en-GB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3" descr="C:\Users\Chiar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4" y="5013176"/>
            <a:ext cx="2058846" cy="15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hiara\Desktop\IMG_4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034727" cy="1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hiara\Desktop\ma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71" y="3126300"/>
            <a:ext cx="3544487" cy="23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iara\Desktop\mas1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57" y="2084663"/>
            <a:ext cx="832714" cy="10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hiara\Desktop\mas2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7675"/>
            <a:ext cx="2356367" cy="15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hiara\Desktop\mas3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61" y="2146501"/>
            <a:ext cx="2044452" cy="15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7030A0"/>
                </a:solidFill>
                <a:latin typeface="Arial Black" pitchFamily="34" charset="0"/>
              </a:rPr>
              <a:t>Kindergarten «Gianni Rodari»… </a:t>
            </a:r>
            <a:r>
              <a:rPr lang="it-IT" sz="3200" i="1" dirty="0">
                <a:solidFill>
                  <a:srgbClr val="7030A0"/>
                </a:solidFill>
                <a:latin typeface="Arial Black" pitchFamily="34" charset="0"/>
              </a:rPr>
              <a:t>by the name of a writer and poet </a:t>
            </a:r>
            <a:r>
              <a:rPr lang="it-IT" sz="3200" i="1" dirty="0" smtClean="0">
                <a:solidFill>
                  <a:srgbClr val="7030A0"/>
                </a:solidFill>
                <a:latin typeface="Arial Black" pitchFamily="34" charset="0"/>
              </a:rPr>
              <a:t>for childhood</a:t>
            </a:r>
            <a:endParaRPr lang="en-GB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Chiara\Desktop\IMG_4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2034727" cy="1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iara\Desktop\WP_20191009_11_18_4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5" y="3083328"/>
            <a:ext cx="2057310" cy="36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iara\Desktop\WP_20191009_11_18_30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7" y="1988840"/>
            <a:ext cx="3851584" cy="21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iara\Desktop\WP_20191009_11_19_58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22" y="4318360"/>
            <a:ext cx="4467669" cy="25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04856" cy="850106"/>
          </a:xfrm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B0F0"/>
                </a:solidFill>
                <a:latin typeface="Arial Black" pitchFamily="34" charset="0"/>
              </a:rPr>
              <a:t>Kindergarten</a:t>
            </a:r>
            <a:r>
              <a:rPr lang="it-IT" sz="1800" dirty="0">
                <a:solidFill>
                  <a:srgbClr val="00B0F0"/>
                </a:solidFill>
                <a:latin typeface="Arial Black" pitchFamily="34" charset="0"/>
              </a:rPr>
              <a:t>: «Giorgio La Pira»…</a:t>
            </a:r>
            <a:r>
              <a:rPr lang="it-IT" sz="1800" i="1" dirty="0">
                <a:solidFill>
                  <a:srgbClr val="00B0F0"/>
                </a:solidFill>
                <a:latin typeface="Arial Black" pitchFamily="34" charset="0"/>
              </a:rPr>
              <a:t>by the name of an italian </a:t>
            </a:r>
            <a:r>
              <a:rPr lang="it-IT" sz="1800" i="1" dirty="0" smtClean="0">
                <a:solidFill>
                  <a:srgbClr val="00B0F0"/>
                </a:solidFill>
                <a:latin typeface="Arial Black" pitchFamily="34" charset="0"/>
              </a:rPr>
              <a:t>politician</a:t>
            </a:r>
            <a:endParaRPr lang="en-GB" sz="1800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792038" cy="156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264442" cy="18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3801"/>
            <a:ext cx="2829165" cy="158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Chiara\Desktop\WP_20191011_11_37_13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3312711" cy="18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hiara\Desktop\WP_20191011_11_36_12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117122" cy="17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hiara\Desktop\WP_20191011_11_34_15_P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5137" y="4141527"/>
            <a:ext cx="2844032" cy="15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Kindergarten: «Don Milani»…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by the name of a priest who fought for equality in Italian school system</a:t>
            </a:r>
            <a:endParaRPr lang="en-GB" sz="28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967919" cy="166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099137" cy="230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864465" cy="21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11379"/>
            <a:ext cx="4615064" cy="25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Italian school system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Chiara\Desktop\grafic_scoala_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6913"/>
            <a:ext cx="7848872" cy="40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10427">
            <a:off x="961368" y="2255144"/>
            <a:ext cx="7049505" cy="2667799"/>
          </a:xfrm>
        </p:spPr>
        <p:txBody>
          <a:bodyPr>
            <a:noAutofit/>
          </a:bodyPr>
          <a:lstStyle/>
          <a:p>
            <a:r>
              <a:rPr lang="it-IT" sz="7200" dirty="0" smtClean="0">
                <a:solidFill>
                  <a:srgbClr val="FF0000"/>
                </a:solidFill>
                <a:latin typeface="Arial Black" pitchFamily="34" charset="0"/>
              </a:rPr>
              <a:t>Let’s have fun together!!</a:t>
            </a:r>
            <a:endParaRPr lang="en-GB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1209871">
            <a:off x="4139952" y="5085184"/>
            <a:ext cx="4705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Enjoy with us!!!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0518858">
            <a:off x="659818" y="692696"/>
            <a:ext cx="4705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Enjoy with us!!!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C:\Users\Chiara\Desktop\euro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5" y="4941168"/>
            <a:ext cx="2545863" cy="16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hiara\Desktop\euro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65" y="249486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79</Words>
  <Application>Microsoft Office PowerPoint</Application>
  <PresentationFormat>On-screen Show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 come from Italy</vt:lpstr>
      <vt:lpstr> Our land: Tuscany </vt:lpstr>
      <vt:lpstr>Our town: San Giovanni Valdarno  </vt:lpstr>
      <vt:lpstr>Our school:  Istituto Comprensivo «Masaccio» … by the name of a famous Italian painter  </vt:lpstr>
      <vt:lpstr>Kindergarten «Gianni Rodari»… by the name of a writer and poet for childhood</vt:lpstr>
      <vt:lpstr>Kindergarten: «Giorgio La Pira»…by the name of an italian politician</vt:lpstr>
      <vt:lpstr>Kindergarten: «Don Milani»…by the name of a priest who fought for equality in Italian school system</vt:lpstr>
      <vt:lpstr>Italian school system</vt:lpstr>
      <vt:lpstr>Let’s have fun together!!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</dc:creator>
  <cp:lastModifiedBy>Chiara</cp:lastModifiedBy>
  <cp:revision>21</cp:revision>
  <dcterms:created xsi:type="dcterms:W3CDTF">2019-10-08T14:29:06Z</dcterms:created>
  <dcterms:modified xsi:type="dcterms:W3CDTF">2019-10-11T18:51:30Z</dcterms:modified>
</cp:coreProperties>
</file>