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F23F-9736-4D0F-8BA9-3572A1B01562}" type="datetimeFigureOut">
              <a:rPr lang="pt-PT" smtClean="0"/>
              <a:t>25-03-2019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E349-E9AC-453F-A890-B418E48D663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1777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F23F-9736-4D0F-8BA9-3572A1B01562}" type="datetimeFigureOut">
              <a:rPr lang="pt-PT" smtClean="0"/>
              <a:t>25-03-2019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E349-E9AC-453F-A890-B418E48D663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4665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F23F-9736-4D0F-8BA9-3572A1B01562}" type="datetimeFigureOut">
              <a:rPr lang="pt-PT" smtClean="0"/>
              <a:t>25-03-2019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E349-E9AC-453F-A890-B418E48D6630}" type="slidenum">
              <a:rPr lang="pt-PT" smtClean="0"/>
              <a:t>‹nº›</a:t>
            </a:fld>
            <a:endParaRPr lang="pt-PT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104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F23F-9736-4D0F-8BA9-3572A1B01562}" type="datetimeFigureOut">
              <a:rPr lang="pt-PT" smtClean="0"/>
              <a:t>25-03-2019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E349-E9AC-453F-A890-B418E48D663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1485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F23F-9736-4D0F-8BA9-3572A1B01562}" type="datetimeFigureOut">
              <a:rPr lang="pt-PT" smtClean="0"/>
              <a:t>25-03-2019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E349-E9AC-453F-A890-B418E48D6630}" type="slidenum">
              <a:rPr lang="pt-PT" smtClean="0"/>
              <a:t>‹nº›</a:t>
            </a:fld>
            <a:endParaRPr lang="pt-PT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3975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F23F-9736-4D0F-8BA9-3572A1B01562}" type="datetimeFigureOut">
              <a:rPr lang="pt-PT" smtClean="0"/>
              <a:t>25-03-2019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E349-E9AC-453F-A890-B418E48D663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7029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F23F-9736-4D0F-8BA9-3572A1B01562}" type="datetimeFigureOut">
              <a:rPr lang="pt-PT" smtClean="0"/>
              <a:t>25-03-2019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E349-E9AC-453F-A890-B418E48D663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6773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F23F-9736-4D0F-8BA9-3572A1B01562}" type="datetimeFigureOut">
              <a:rPr lang="pt-PT" smtClean="0"/>
              <a:t>25-03-2019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E349-E9AC-453F-A890-B418E48D663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169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F23F-9736-4D0F-8BA9-3572A1B01562}" type="datetimeFigureOut">
              <a:rPr lang="pt-PT" smtClean="0"/>
              <a:t>25-03-2019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E349-E9AC-453F-A890-B418E48D663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69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F23F-9736-4D0F-8BA9-3572A1B01562}" type="datetimeFigureOut">
              <a:rPr lang="pt-PT" smtClean="0"/>
              <a:t>25-03-2019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E349-E9AC-453F-A890-B418E48D663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65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F23F-9736-4D0F-8BA9-3572A1B01562}" type="datetimeFigureOut">
              <a:rPr lang="pt-PT" smtClean="0"/>
              <a:t>25-03-2019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E349-E9AC-453F-A890-B418E48D663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7669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F23F-9736-4D0F-8BA9-3572A1B01562}" type="datetimeFigureOut">
              <a:rPr lang="pt-PT" smtClean="0"/>
              <a:t>25-03-2019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E349-E9AC-453F-A890-B418E48D663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296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F23F-9736-4D0F-8BA9-3572A1B01562}" type="datetimeFigureOut">
              <a:rPr lang="pt-PT" smtClean="0"/>
              <a:t>25-03-2019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E349-E9AC-453F-A890-B418E48D663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351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F23F-9736-4D0F-8BA9-3572A1B01562}" type="datetimeFigureOut">
              <a:rPr lang="pt-PT" smtClean="0"/>
              <a:t>25-03-2019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E349-E9AC-453F-A890-B418E48D663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0952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F23F-9736-4D0F-8BA9-3572A1B01562}" type="datetimeFigureOut">
              <a:rPr lang="pt-PT" smtClean="0"/>
              <a:t>25-03-2019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E349-E9AC-453F-A890-B418E48D663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797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F23F-9736-4D0F-8BA9-3572A1B01562}" type="datetimeFigureOut">
              <a:rPr lang="pt-PT" smtClean="0"/>
              <a:t>25-03-2019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E349-E9AC-453F-A890-B418E48D663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9080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FF23F-9736-4D0F-8BA9-3572A1B01562}" type="datetimeFigureOut">
              <a:rPr lang="pt-PT" smtClean="0"/>
              <a:t>25-03-2019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A2EE349-E9AC-453F-A890-B418E48D663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912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4352"/>
            <a:ext cx="6096000" cy="3429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flipH="1" flipV="1">
            <a:off x="9540552" y="6787486"/>
            <a:ext cx="72008" cy="45719"/>
          </a:xfrm>
        </p:spPr>
        <p:txBody>
          <a:bodyPr>
            <a:normAutofit fontScale="25000" lnSpcReduction="20000"/>
          </a:bodyPr>
          <a:lstStyle/>
          <a:p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076" y="3463352"/>
            <a:ext cx="6224424" cy="258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5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634809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Subject interaction </a:t>
            </a:r>
            <a:br>
              <a:rPr lang="en-US" dirty="0"/>
            </a:br>
            <a:r>
              <a:rPr lang="en-US" dirty="0"/>
              <a:t>Physics, Mathematics, Geography</a:t>
            </a:r>
            <a:br>
              <a:rPr lang="en-US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09599" y="2204864"/>
            <a:ext cx="7922842" cy="3836499"/>
          </a:xfrm>
        </p:spPr>
        <p:txBody>
          <a:bodyPr>
            <a:normAutofit/>
          </a:bodyPr>
          <a:lstStyle/>
          <a:p>
            <a:r>
              <a:rPr lang="en-US" dirty="0" smtClean="0"/>
              <a:t>Activity</a:t>
            </a:r>
            <a:r>
              <a:rPr lang="en-US" dirty="0" smtClean="0"/>
              <a:t>:	Construction of a model with the Sun, Earth and </a:t>
            </a:r>
            <a:r>
              <a:rPr lang="en-US" dirty="0" smtClean="0"/>
              <a:t>Moon</a:t>
            </a:r>
          </a:p>
          <a:p>
            <a:endParaRPr lang="en-US" dirty="0" smtClean="0"/>
          </a:p>
          <a:p>
            <a:r>
              <a:rPr lang="pt-PT" dirty="0" err="1" smtClean="0"/>
              <a:t>Resources</a:t>
            </a:r>
            <a:r>
              <a:rPr lang="pt-PT" dirty="0" smtClean="0"/>
              <a:t>/</a:t>
            </a:r>
            <a:r>
              <a:rPr lang="pt-PT" dirty="0" err="1" smtClean="0"/>
              <a:t>Materials</a:t>
            </a:r>
            <a:r>
              <a:rPr lang="pt-PT" dirty="0" smtClean="0"/>
              <a:t>:	</a:t>
            </a:r>
          </a:p>
          <a:p>
            <a:pPr marL="0" indent="0">
              <a:buNone/>
            </a:pPr>
            <a:r>
              <a:rPr lang="pt-PT" dirty="0" smtClean="0"/>
              <a:t>     Computers, Internet, mobile phones, projector, library,                       schoolbooks, calculators, google earth, google maps, recycled materials, styrofoam, cardboards, newspapers, modeling paste, glue, scissors, wire, brushes, sponges, glitter ...</a:t>
            </a:r>
            <a:endParaRPr lang="pt-PT" dirty="0" smtClean="0">
              <a:solidFill>
                <a:srgbClr val="FF0000"/>
              </a:solidFill>
            </a:endParaRPr>
          </a:p>
          <a:p>
            <a:pPr marL="0" indent="0" fontAlgn="t">
              <a:buNone/>
            </a:pPr>
            <a:endParaRPr lang="pt-PT" dirty="0"/>
          </a:p>
          <a:p>
            <a:pPr marL="0" indent="0">
              <a:buNone/>
            </a:pPr>
            <a:endParaRPr lang="pt-PT" dirty="0" smtClean="0">
              <a:solidFill>
                <a:srgbClr val="FF0000"/>
              </a:solidFill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481987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4000" dirty="0" err="1" smtClean="0"/>
              <a:t>Physics</a:t>
            </a:r>
            <a:r>
              <a:rPr lang="pt-PT" sz="4000" dirty="0" smtClean="0"/>
              <a:t> </a:t>
            </a:r>
            <a:endParaRPr lang="pt-PT" sz="40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 smtClean="0">
                <a:solidFill>
                  <a:srgbClr val="FF0000"/>
                </a:solidFill>
              </a:rPr>
              <a:t>                  </a:t>
            </a:r>
            <a:r>
              <a:rPr lang="pt-PT" sz="3200" dirty="0" smtClean="0">
                <a:solidFill>
                  <a:schemeClr val="tx1"/>
                </a:solidFill>
              </a:rPr>
              <a:t>Organizing Topics/Contents</a:t>
            </a:r>
            <a:r>
              <a:rPr lang="pt-PT" sz="3200" dirty="0"/>
              <a:t>:</a:t>
            </a:r>
            <a:endParaRPr lang="pt-PT" sz="2400" dirty="0" smtClean="0"/>
          </a:p>
          <a:p>
            <a:r>
              <a:rPr lang="pt-PT" sz="2400" dirty="0" smtClean="0"/>
              <a:t>    Planets </a:t>
            </a:r>
            <a:r>
              <a:rPr lang="pt-PT" sz="2400" dirty="0" err="1" smtClean="0"/>
              <a:t>of</a:t>
            </a:r>
            <a:r>
              <a:rPr lang="pt-PT" sz="2400" dirty="0"/>
              <a:t> </a:t>
            </a:r>
            <a:r>
              <a:rPr lang="pt-PT" sz="2400" dirty="0" err="1" smtClean="0"/>
              <a:t>the</a:t>
            </a:r>
            <a:r>
              <a:rPr lang="pt-PT" sz="2400" dirty="0" smtClean="0"/>
              <a:t> </a:t>
            </a:r>
            <a:r>
              <a:rPr lang="pt-PT" sz="2400" dirty="0" smtClean="0"/>
              <a:t>Solar </a:t>
            </a:r>
            <a:r>
              <a:rPr lang="pt-PT" sz="2400" dirty="0" err="1" smtClean="0"/>
              <a:t>system</a:t>
            </a:r>
            <a:r>
              <a:rPr lang="pt-PT" sz="2400" dirty="0" smtClean="0"/>
              <a:t>.</a:t>
            </a:r>
            <a:endParaRPr lang="pt-PT" sz="1800" dirty="0" smtClean="0"/>
          </a:p>
          <a:p>
            <a:pPr marL="0" indent="0">
              <a:buNone/>
            </a:pPr>
            <a:r>
              <a:rPr lang="pt-PT" dirty="0" smtClean="0"/>
              <a:t>               </a:t>
            </a:r>
            <a:r>
              <a:rPr lang="pt-PT" sz="3200" dirty="0" smtClean="0"/>
              <a:t>Knowledge, skills and attitudes: </a:t>
            </a:r>
          </a:p>
          <a:p>
            <a:r>
              <a:rPr lang="pt-PT" sz="3200" dirty="0" smtClean="0"/>
              <a:t> </a:t>
            </a:r>
            <a:r>
              <a:rPr lang="en-US" dirty="0" smtClean="0"/>
              <a:t> </a:t>
            </a:r>
            <a:r>
              <a:rPr lang="en-US" sz="2400" dirty="0" smtClean="0"/>
              <a:t>Building </a:t>
            </a:r>
            <a:r>
              <a:rPr lang="en-US" sz="2400" dirty="0" smtClean="0"/>
              <a:t>a </a:t>
            </a:r>
            <a:r>
              <a:rPr lang="en-US" sz="2400" dirty="0" smtClean="0"/>
              <a:t>system model using appropriate scales.</a:t>
            </a:r>
          </a:p>
          <a:p>
            <a:pPr marL="0" indent="0">
              <a:buNone/>
            </a:pPr>
            <a:r>
              <a:rPr lang="en-US" sz="3200" dirty="0" smtClean="0"/>
              <a:t>       Strategic educational actions: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Building </a:t>
            </a:r>
            <a:r>
              <a:rPr lang="en-US" sz="2400" dirty="0"/>
              <a:t>a model with the </a:t>
            </a:r>
            <a:r>
              <a:rPr lang="en-US" sz="2400" dirty="0" smtClean="0"/>
              <a:t>Sun</a:t>
            </a:r>
            <a:r>
              <a:rPr lang="en-US" sz="2400" dirty="0"/>
              <a:t>, the </a:t>
            </a:r>
            <a:r>
              <a:rPr lang="en-US" sz="2400" dirty="0" smtClean="0"/>
              <a:t>Earth </a:t>
            </a:r>
            <a:r>
              <a:rPr lang="en-US" sz="2400" dirty="0"/>
              <a:t>and the </a:t>
            </a:r>
            <a:r>
              <a:rPr lang="en-US" sz="2400" dirty="0" smtClean="0"/>
              <a:t>Moon</a:t>
            </a:r>
            <a:r>
              <a:rPr lang="en-US" sz="2400" dirty="0"/>
              <a:t>.     </a:t>
            </a:r>
            <a:endParaRPr lang="pt-PT" sz="2400" dirty="0" smtClean="0"/>
          </a:p>
        </p:txBody>
      </p:sp>
    </p:spTree>
    <p:extLst>
      <p:ext uri="{BB962C8B-B14F-4D97-AF65-F5344CB8AC3E}">
        <p14:creationId xmlns:p14="http://schemas.microsoft.com/office/powerpoint/2010/main" val="3028315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1" y="4199"/>
            <a:ext cx="6347713" cy="1320800"/>
          </a:xfrm>
        </p:spPr>
        <p:txBody>
          <a:bodyPr/>
          <a:lstStyle/>
          <a:p>
            <a:r>
              <a:rPr lang="pt-PT" dirty="0" err="1" smtClean="0"/>
              <a:t>Mathematics</a:t>
            </a:r>
            <a:r>
              <a:rPr lang="pt-PT" dirty="0"/>
              <a:t>: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11488" y="1083302"/>
            <a:ext cx="7172325" cy="1651050"/>
          </a:xfrm>
        </p:spPr>
        <p:txBody>
          <a:bodyPr/>
          <a:lstStyle/>
          <a:p>
            <a:r>
              <a:rPr lang="en-US" dirty="0"/>
              <a:t>Rational numbers</a:t>
            </a:r>
          </a:p>
          <a:p>
            <a:r>
              <a:rPr lang="en-US" dirty="0"/>
              <a:t>Sorting and Comparing Rational Numbers</a:t>
            </a:r>
          </a:p>
          <a:p>
            <a:r>
              <a:rPr lang="en-US" dirty="0"/>
              <a:t>Scientific notation with natural exponent</a:t>
            </a:r>
          </a:p>
          <a:p>
            <a:r>
              <a:rPr lang="en-US" dirty="0"/>
              <a:t>Direct Proportionality / </a:t>
            </a:r>
            <a:r>
              <a:rPr lang="en-US" dirty="0" smtClean="0"/>
              <a:t>Scales</a:t>
            </a:r>
            <a:endParaRPr lang="en-US" dirty="0"/>
          </a:p>
        </p:txBody>
      </p:sp>
      <p:sp>
        <p:nvSpPr>
          <p:cNvPr id="4" name="Retângulo 3"/>
          <p:cNvSpPr/>
          <p:nvPr/>
        </p:nvSpPr>
        <p:spPr>
          <a:xfrm>
            <a:off x="179512" y="632340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800" dirty="0" smtClean="0"/>
              <a:t>Organizing </a:t>
            </a:r>
            <a:r>
              <a:rPr lang="en-US" sz="2800" dirty="0"/>
              <a:t>Theme/Contents:</a:t>
            </a:r>
          </a:p>
        </p:txBody>
      </p:sp>
      <p:sp>
        <p:nvSpPr>
          <p:cNvPr id="5" name="Retângulo 4"/>
          <p:cNvSpPr/>
          <p:nvPr/>
        </p:nvSpPr>
        <p:spPr>
          <a:xfrm>
            <a:off x="179511" y="2734352"/>
            <a:ext cx="5503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Knowledge</a:t>
            </a:r>
            <a:r>
              <a:rPr lang="en-US" sz="2800" dirty="0"/>
              <a:t>, skills and attitudes: </a:t>
            </a:r>
          </a:p>
        </p:txBody>
      </p:sp>
      <p:sp>
        <p:nvSpPr>
          <p:cNvPr id="6" name="Retângulo 5"/>
          <p:cNvSpPr/>
          <p:nvPr/>
        </p:nvSpPr>
        <p:spPr>
          <a:xfrm>
            <a:off x="263824" y="3429000"/>
            <a:ext cx="7971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Solving </a:t>
            </a:r>
            <a:r>
              <a:rPr lang="en-US" dirty="0"/>
              <a:t>problems with rational numbers in mathematical and non-mathematical </a:t>
            </a:r>
            <a:r>
              <a:rPr lang="en-US" dirty="0" smtClean="0"/>
              <a:t>contexts, using the calculator and knowing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how to use a </a:t>
            </a:r>
            <a:r>
              <a:rPr lang="en-US" dirty="0" smtClean="0"/>
              <a:t>scale.</a:t>
            </a:r>
            <a:endParaRPr lang="en-US" dirty="0"/>
          </a:p>
        </p:txBody>
      </p:sp>
      <p:sp>
        <p:nvSpPr>
          <p:cNvPr id="7" name="Retângulo 6"/>
          <p:cNvSpPr/>
          <p:nvPr/>
        </p:nvSpPr>
        <p:spPr>
          <a:xfrm>
            <a:off x="282562" y="4725144"/>
            <a:ext cx="53439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Strategic </a:t>
            </a:r>
            <a:r>
              <a:rPr lang="en-US" sz="2800" dirty="0"/>
              <a:t>educational actions:</a:t>
            </a:r>
          </a:p>
        </p:txBody>
      </p:sp>
      <p:sp>
        <p:nvSpPr>
          <p:cNvPr id="8" name="Retângulo 7"/>
          <p:cNvSpPr/>
          <p:nvPr/>
        </p:nvSpPr>
        <p:spPr>
          <a:xfrm>
            <a:off x="395536" y="5332566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Choosing </a:t>
            </a:r>
            <a:r>
              <a:rPr lang="en-US" dirty="0"/>
              <a:t>a scale for the construction of the Solar </a:t>
            </a:r>
            <a:r>
              <a:rPr lang="en-US" dirty="0" smtClean="0"/>
              <a:t>System model.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337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1067" y="116632"/>
            <a:ext cx="6347713" cy="1320800"/>
          </a:xfrm>
        </p:spPr>
        <p:txBody>
          <a:bodyPr/>
          <a:lstStyle/>
          <a:p>
            <a:r>
              <a:rPr lang="pt-PT" dirty="0" smtClean="0"/>
              <a:t>Geography: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43647" y="934279"/>
            <a:ext cx="7060889" cy="5735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sz="3200" dirty="0" smtClean="0"/>
              <a:t>Organizing </a:t>
            </a:r>
            <a:r>
              <a:rPr lang="en-US" sz="3200" dirty="0"/>
              <a:t>Theme/Contents:</a:t>
            </a:r>
          </a:p>
          <a:p>
            <a:r>
              <a:rPr lang="en-US" sz="2400" dirty="0" smtClean="0"/>
              <a:t> The </a:t>
            </a:r>
            <a:r>
              <a:rPr lang="en-US" sz="2400" dirty="0"/>
              <a:t>Earth: studies and </a:t>
            </a:r>
            <a:r>
              <a:rPr lang="en-US" sz="2400" dirty="0" smtClean="0"/>
              <a:t>representations</a:t>
            </a:r>
          </a:p>
          <a:p>
            <a:endParaRPr lang="pt-PT" dirty="0"/>
          </a:p>
          <a:p>
            <a:pPr marL="0" indent="0">
              <a:buNone/>
            </a:pPr>
            <a:endParaRPr lang="pt-PT" dirty="0"/>
          </a:p>
          <a:p>
            <a:r>
              <a:rPr lang="en-US" dirty="0" smtClean="0"/>
              <a:t>Recognizing and selecting </a:t>
            </a:r>
            <a:r>
              <a:rPr lang="en-US" dirty="0"/>
              <a:t>different forms of representation of the world according to the geographical position of continents and oceans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Calculating scales.</a:t>
            </a:r>
            <a:endParaRPr lang="pt-PT" dirty="0"/>
          </a:p>
        </p:txBody>
      </p:sp>
      <p:sp>
        <p:nvSpPr>
          <p:cNvPr id="5" name="Retângulo 4"/>
          <p:cNvSpPr/>
          <p:nvPr/>
        </p:nvSpPr>
        <p:spPr>
          <a:xfrm>
            <a:off x="727672" y="2214997"/>
            <a:ext cx="5434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Knowledge, skills and attitudes: </a:t>
            </a:r>
          </a:p>
        </p:txBody>
      </p:sp>
      <p:sp>
        <p:nvSpPr>
          <p:cNvPr id="6" name="Retângulo 5"/>
          <p:cNvSpPr/>
          <p:nvPr/>
        </p:nvSpPr>
        <p:spPr>
          <a:xfrm>
            <a:off x="539552" y="486916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2821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526" y="0"/>
            <a:ext cx="8508914" cy="1320800"/>
          </a:xfrm>
        </p:spPr>
        <p:txBody>
          <a:bodyPr/>
          <a:lstStyle/>
          <a:p>
            <a:pPr algn="ctr"/>
            <a:r>
              <a:rPr lang="en-US" dirty="0"/>
              <a:t>BUILDING </a:t>
            </a:r>
            <a:r>
              <a:rPr lang="en-US" dirty="0" smtClean="0"/>
              <a:t>THE </a:t>
            </a:r>
            <a:r>
              <a:rPr lang="en-US" dirty="0"/>
              <a:t>MODEL: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Sun</a:t>
            </a:r>
            <a:r>
              <a:rPr lang="en-US" dirty="0"/>
              <a:t>, Earth and Moon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4762" y="1556792"/>
            <a:ext cx="6347714" cy="4571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TASK:</a:t>
            </a:r>
            <a:endParaRPr lang="en-US" sz="2800" dirty="0"/>
          </a:p>
        </p:txBody>
      </p:sp>
      <p:sp>
        <p:nvSpPr>
          <p:cNvPr id="5" name="Retângulo 4"/>
          <p:cNvSpPr/>
          <p:nvPr/>
        </p:nvSpPr>
        <p:spPr>
          <a:xfrm>
            <a:off x="179512" y="2043027"/>
            <a:ext cx="3457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pt-PT" dirty="0" smtClean="0"/>
              <a:t>-Group </a:t>
            </a:r>
            <a:r>
              <a:rPr lang="pt-PT" dirty="0"/>
              <a:t>task definition </a:t>
            </a:r>
            <a:r>
              <a:rPr lang="pt-PT" dirty="0" smtClean="0"/>
              <a:t>meeting;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45375" y="2518356"/>
            <a:ext cx="7234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 smtClean="0"/>
              <a:t>-Calculation </a:t>
            </a:r>
            <a:r>
              <a:rPr lang="en-GB" dirty="0"/>
              <a:t>of diameters; scales and </a:t>
            </a:r>
            <a:r>
              <a:rPr lang="en-GB" dirty="0" smtClean="0"/>
              <a:t>distances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4762" y="2780114"/>
            <a:ext cx="7349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 smtClean="0"/>
              <a:t>(to </a:t>
            </a:r>
            <a:r>
              <a:rPr lang="en-GB" dirty="0"/>
              <a:t>prepare </a:t>
            </a:r>
            <a:r>
              <a:rPr lang="en-GB" dirty="0" smtClean="0"/>
              <a:t>the </a:t>
            </a:r>
            <a:r>
              <a:rPr lang="en-GB" dirty="0"/>
              <a:t>model)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4762" y="3266164"/>
            <a:ext cx="69895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Information </a:t>
            </a:r>
            <a:r>
              <a:rPr lang="en-US" dirty="0"/>
              <a:t>search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 smtClean="0"/>
              <a:t>- Project </a:t>
            </a:r>
            <a:r>
              <a:rPr lang="en-US" dirty="0"/>
              <a:t>planning work (final product, sketch, material required</a:t>
            </a:r>
            <a:r>
              <a:rPr lang="en-US" dirty="0" smtClean="0"/>
              <a:t>,…);</a:t>
            </a:r>
            <a:endParaRPr lang="en-US" dirty="0"/>
          </a:p>
          <a:p>
            <a:r>
              <a:rPr lang="en-US" dirty="0" smtClean="0"/>
              <a:t>- Distribution </a:t>
            </a:r>
            <a:r>
              <a:rPr lang="en-US" dirty="0"/>
              <a:t>of the tasks and materials needed to bring it to completion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Building </a:t>
            </a:r>
            <a:r>
              <a:rPr lang="en-US" dirty="0"/>
              <a:t>the models </a:t>
            </a:r>
            <a:r>
              <a:rPr lang="en-US" dirty="0" smtClean="0"/>
              <a:t>and </a:t>
            </a:r>
            <a:r>
              <a:rPr lang="en-US" dirty="0" smtClean="0"/>
              <a:t>final assembly</a:t>
            </a:r>
            <a:r>
              <a:rPr lang="en-US" dirty="0" smtClean="0"/>
              <a:t>.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Self-evaluation.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48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395536" y="836712"/>
            <a:ext cx="6347714" cy="54726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6700" dirty="0" smtClean="0"/>
              <a:t>FINAL </a:t>
            </a:r>
            <a:r>
              <a:rPr lang="en-US" sz="6700" dirty="0"/>
              <a:t>PRODUCT</a:t>
            </a:r>
            <a:r>
              <a:rPr lang="en-US" sz="6700" dirty="0" smtClean="0"/>
              <a:t>:</a:t>
            </a:r>
          </a:p>
          <a:p>
            <a:pPr marL="0" indent="0">
              <a:buNone/>
            </a:pPr>
            <a:endParaRPr lang="pt-PT" sz="6700" dirty="0"/>
          </a:p>
          <a:p>
            <a:pPr marL="0" indent="0">
              <a:buNone/>
            </a:pPr>
            <a:endParaRPr lang="pt-PT" sz="6700" dirty="0" smtClean="0"/>
          </a:p>
          <a:p>
            <a:pPr marL="0" indent="0">
              <a:buNone/>
            </a:pPr>
            <a:endParaRPr lang="pt-PT" sz="67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sz="7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 smtClean="0"/>
              <a:t>                                                                                                </a:t>
            </a:r>
            <a:endParaRPr lang="en-US" sz="8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3" y="1700808"/>
            <a:ext cx="537659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30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peto">
  <a:themeElements>
    <a:clrScheme name="Aspet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Aspet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pe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408</TotalTime>
  <Words>229</Words>
  <Application>Microsoft Office PowerPoint</Application>
  <PresentationFormat>Apresentação no Ecrã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Aspeto</vt:lpstr>
      <vt:lpstr>Apresentação do PowerPoint</vt:lpstr>
      <vt:lpstr>Subject interaction  Physics, Mathematics, Geography </vt:lpstr>
      <vt:lpstr>Physics </vt:lpstr>
      <vt:lpstr>Mathematics:</vt:lpstr>
      <vt:lpstr>Geography:</vt:lpstr>
      <vt:lpstr>BUILDING THE MODEL:  Sun, Earth and Moon</vt:lpstr>
      <vt:lpstr>Apresentação do PowerPoint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</dc:title>
  <dc:creator>Aula</dc:creator>
  <cp:lastModifiedBy>Aula</cp:lastModifiedBy>
  <cp:revision>31</cp:revision>
  <dcterms:created xsi:type="dcterms:W3CDTF">2019-03-22T17:10:19Z</dcterms:created>
  <dcterms:modified xsi:type="dcterms:W3CDTF">2019-03-25T18:14:05Z</dcterms:modified>
</cp:coreProperties>
</file>