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6"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Prata"/>
      <p:regular r:id="rId17"/>
    </p:embeddedFont>
    <p:embeddedFont>
      <p:font typeface="Montserrat"/>
      <p:regular r:id="rId18"/>
      <p:bold r:id="rId19"/>
      <p:italic r:id="rId20"/>
      <p:boldItalic r:id="rId21"/>
    </p:embeddedFont>
    <p:embeddedFont>
      <p:font typeface="Didact Gothic"/>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DidactGothic-regular.fntdata"/><Relationship Id="rId21" Type="http://schemas.openxmlformats.org/officeDocument/2006/relationships/font" Target="fonts/Montserrat-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Prata-regular.fntdata"/><Relationship Id="rId16" Type="http://schemas.openxmlformats.org/officeDocument/2006/relationships/slide" Target="slides/slide10.xml"/><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d31452720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d31452720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d88b436ce8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d88b436ce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d31452720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d31452720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d31452720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d31452720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d31452720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d31452720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ca3ab2ecd5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ca3ab2ecd5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d456269812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d456269812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ca3ab2ecd5_0_15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ca3ab2ecd5_0_15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d88b436ce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d88b436ce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d88b436ce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d88b436ce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53" name="Shape 53"/>
        <p:cNvGrpSpPr/>
        <p:nvPr/>
      </p:nvGrpSpPr>
      <p:grpSpPr>
        <a:xfrm>
          <a:off x="0" y="0"/>
          <a:ext cx="0" cy="0"/>
          <a:chOff x="0" y="0"/>
          <a:chExt cx="0" cy="0"/>
        </a:xfrm>
      </p:grpSpPr>
      <p:sp>
        <p:nvSpPr>
          <p:cNvPr id="54" name="Google Shape;54;p14"/>
          <p:cNvSpPr txBox="1"/>
          <p:nvPr>
            <p:ph type="ctrTitle"/>
          </p:nvPr>
        </p:nvSpPr>
        <p:spPr>
          <a:xfrm>
            <a:off x="3893275" y="1589075"/>
            <a:ext cx="4460100" cy="1508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4700"/>
              <a:buNone/>
              <a:defRPr sz="4700">
                <a:solidFill>
                  <a:schemeClr val="dk1"/>
                </a:solidFill>
              </a:defRPr>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p:txBody>
      </p:sp>
      <p:sp>
        <p:nvSpPr>
          <p:cNvPr id="55" name="Google Shape;55;p14"/>
          <p:cNvSpPr txBox="1"/>
          <p:nvPr>
            <p:ph idx="1" type="subTitle"/>
          </p:nvPr>
        </p:nvSpPr>
        <p:spPr>
          <a:xfrm>
            <a:off x="3893275" y="3544775"/>
            <a:ext cx="3829200" cy="24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800"/>
              <a:buNone/>
              <a:defRPr sz="1400">
                <a:solidFill>
                  <a:schemeClr val="dk1"/>
                </a:solidFill>
              </a:defRPr>
            </a:lvl1pPr>
            <a:lvl2pPr lvl="1" rtl="0">
              <a:lnSpc>
                <a:spcPct val="100000"/>
              </a:lnSpc>
              <a:spcBef>
                <a:spcPts val="0"/>
              </a:spcBef>
              <a:spcAft>
                <a:spcPts val="0"/>
              </a:spcAft>
              <a:buClr>
                <a:schemeClr val="dk1"/>
              </a:buClr>
              <a:buSzPts val="2800"/>
              <a:buNone/>
              <a:defRPr sz="2800">
                <a:solidFill>
                  <a:schemeClr val="dk1"/>
                </a:solidFill>
              </a:defRPr>
            </a:lvl2pPr>
            <a:lvl3pPr lvl="2" rtl="0">
              <a:lnSpc>
                <a:spcPct val="100000"/>
              </a:lnSpc>
              <a:spcBef>
                <a:spcPts val="0"/>
              </a:spcBef>
              <a:spcAft>
                <a:spcPts val="0"/>
              </a:spcAft>
              <a:buClr>
                <a:schemeClr val="dk1"/>
              </a:buClr>
              <a:buSzPts val="2800"/>
              <a:buNone/>
              <a:defRPr sz="2800">
                <a:solidFill>
                  <a:schemeClr val="dk1"/>
                </a:solidFill>
              </a:defRPr>
            </a:lvl3pPr>
            <a:lvl4pPr lvl="3" rtl="0">
              <a:lnSpc>
                <a:spcPct val="100000"/>
              </a:lnSpc>
              <a:spcBef>
                <a:spcPts val="0"/>
              </a:spcBef>
              <a:spcAft>
                <a:spcPts val="0"/>
              </a:spcAft>
              <a:buClr>
                <a:schemeClr val="dk1"/>
              </a:buClr>
              <a:buSzPts val="2800"/>
              <a:buNone/>
              <a:defRPr sz="2800">
                <a:solidFill>
                  <a:schemeClr val="dk1"/>
                </a:solidFill>
              </a:defRPr>
            </a:lvl4pPr>
            <a:lvl5pPr lvl="4" rtl="0">
              <a:lnSpc>
                <a:spcPct val="100000"/>
              </a:lnSpc>
              <a:spcBef>
                <a:spcPts val="0"/>
              </a:spcBef>
              <a:spcAft>
                <a:spcPts val="0"/>
              </a:spcAft>
              <a:buClr>
                <a:schemeClr val="dk1"/>
              </a:buClr>
              <a:buSzPts val="2800"/>
              <a:buNone/>
              <a:defRPr sz="2800">
                <a:solidFill>
                  <a:schemeClr val="dk1"/>
                </a:solidFill>
              </a:defRPr>
            </a:lvl5pPr>
            <a:lvl6pPr lvl="5" rtl="0">
              <a:lnSpc>
                <a:spcPct val="100000"/>
              </a:lnSpc>
              <a:spcBef>
                <a:spcPts val="0"/>
              </a:spcBef>
              <a:spcAft>
                <a:spcPts val="0"/>
              </a:spcAft>
              <a:buClr>
                <a:schemeClr val="dk1"/>
              </a:buClr>
              <a:buSzPts val="2800"/>
              <a:buNone/>
              <a:defRPr sz="2800">
                <a:solidFill>
                  <a:schemeClr val="dk1"/>
                </a:solidFill>
              </a:defRPr>
            </a:lvl6pPr>
            <a:lvl7pPr lvl="6" rtl="0">
              <a:lnSpc>
                <a:spcPct val="100000"/>
              </a:lnSpc>
              <a:spcBef>
                <a:spcPts val="0"/>
              </a:spcBef>
              <a:spcAft>
                <a:spcPts val="0"/>
              </a:spcAft>
              <a:buClr>
                <a:schemeClr val="dk1"/>
              </a:buClr>
              <a:buSzPts val="2800"/>
              <a:buNone/>
              <a:defRPr sz="2800">
                <a:solidFill>
                  <a:schemeClr val="dk1"/>
                </a:solidFill>
              </a:defRPr>
            </a:lvl7pPr>
            <a:lvl8pPr lvl="7" rtl="0">
              <a:lnSpc>
                <a:spcPct val="100000"/>
              </a:lnSpc>
              <a:spcBef>
                <a:spcPts val="0"/>
              </a:spcBef>
              <a:spcAft>
                <a:spcPts val="0"/>
              </a:spcAft>
              <a:buClr>
                <a:schemeClr val="dk1"/>
              </a:buClr>
              <a:buSzPts val="2800"/>
              <a:buNone/>
              <a:defRPr sz="2800">
                <a:solidFill>
                  <a:schemeClr val="dk1"/>
                </a:solidFill>
              </a:defRPr>
            </a:lvl8pPr>
            <a:lvl9pPr lvl="8" rtl="0">
              <a:lnSpc>
                <a:spcPct val="100000"/>
              </a:lnSpc>
              <a:spcBef>
                <a:spcPts val="0"/>
              </a:spcBef>
              <a:spcAft>
                <a:spcPts val="0"/>
              </a:spcAft>
              <a:buClr>
                <a:schemeClr val="dk1"/>
              </a:buClr>
              <a:buSzPts val="2800"/>
              <a:buNone/>
              <a:defRPr sz="2800">
                <a:solidFill>
                  <a:schemeClr val="dk1"/>
                </a:solidFill>
              </a:defRPr>
            </a:lvl9pPr>
          </a:lstStyle>
          <a:p/>
        </p:txBody>
      </p:sp>
      <p:sp>
        <p:nvSpPr>
          <p:cNvPr id="56" name="Google Shape;56;p14"/>
          <p:cNvSpPr/>
          <p:nvPr/>
        </p:nvSpPr>
        <p:spPr>
          <a:xfrm>
            <a:off x="0" y="3293925"/>
            <a:ext cx="9144000" cy="1877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57" name="Shape 57"/>
        <p:cNvGrpSpPr/>
        <p:nvPr/>
      </p:nvGrpSpPr>
      <p:grpSpPr>
        <a:xfrm>
          <a:off x="0" y="0"/>
          <a:ext cx="0" cy="0"/>
          <a:chOff x="0" y="0"/>
          <a:chExt cx="0" cy="0"/>
        </a:xfrm>
      </p:grpSpPr>
      <p:sp>
        <p:nvSpPr>
          <p:cNvPr id="58" name="Google Shape;58;p15"/>
          <p:cNvSpPr/>
          <p:nvPr/>
        </p:nvSpPr>
        <p:spPr>
          <a:xfrm>
            <a:off x="-185925" y="-195075"/>
            <a:ext cx="4584300" cy="5510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5"/>
          <p:cNvSpPr txBox="1"/>
          <p:nvPr>
            <p:ph type="title"/>
          </p:nvPr>
        </p:nvSpPr>
        <p:spPr>
          <a:xfrm>
            <a:off x="4632475" y="2260992"/>
            <a:ext cx="3423600" cy="6291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1"/>
              </a:buClr>
              <a:buSzPts val="3600"/>
              <a:buNone/>
              <a:defRPr sz="3600">
                <a:solidFill>
                  <a:schemeClr val="dk1"/>
                </a:solidFill>
              </a:defRPr>
            </a:lvl1pPr>
            <a:lvl2pPr lvl="1" rtl="0" algn="r">
              <a:spcBef>
                <a:spcPts val="0"/>
              </a:spcBef>
              <a:spcAft>
                <a:spcPts val="0"/>
              </a:spcAft>
              <a:buClr>
                <a:schemeClr val="dk1"/>
              </a:buClr>
              <a:buSzPts val="3600"/>
              <a:buNone/>
              <a:defRPr sz="3600">
                <a:solidFill>
                  <a:schemeClr val="dk1"/>
                </a:solidFill>
              </a:defRPr>
            </a:lvl2pPr>
            <a:lvl3pPr lvl="2" rtl="0" algn="r">
              <a:spcBef>
                <a:spcPts val="0"/>
              </a:spcBef>
              <a:spcAft>
                <a:spcPts val="0"/>
              </a:spcAft>
              <a:buClr>
                <a:schemeClr val="dk1"/>
              </a:buClr>
              <a:buSzPts val="3600"/>
              <a:buNone/>
              <a:defRPr sz="3600">
                <a:solidFill>
                  <a:schemeClr val="dk1"/>
                </a:solidFill>
              </a:defRPr>
            </a:lvl3pPr>
            <a:lvl4pPr lvl="3" rtl="0" algn="r">
              <a:spcBef>
                <a:spcPts val="0"/>
              </a:spcBef>
              <a:spcAft>
                <a:spcPts val="0"/>
              </a:spcAft>
              <a:buClr>
                <a:schemeClr val="dk1"/>
              </a:buClr>
              <a:buSzPts val="3600"/>
              <a:buNone/>
              <a:defRPr sz="3600">
                <a:solidFill>
                  <a:schemeClr val="dk1"/>
                </a:solidFill>
              </a:defRPr>
            </a:lvl4pPr>
            <a:lvl5pPr lvl="4" rtl="0" algn="r">
              <a:spcBef>
                <a:spcPts val="0"/>
              </a:spcBef>
              <a:spcAft>
                <a:spcPts val="0"/>
              </a:spcAft>
              <a:buClr>
                <a:schemeClr val="dk1"/>
              </a:buClr>
              <a:buSzPts val="3600"/>
              <a:buNone/>
              <a:defRPr sz="3600">
                <a:solidFill>
                  <a:schemeClr val="dk1"/>
                </a:solidFill>
              </a:defRPr>
            </a:lvl5pPr>
            <a:lvl6pPr lvl="5" rtl="0" algn="r">
              <a:spcBef>
                <a:spcPts val="0"/>
              </a:spcBef>
              <a:spcAft>
                <a:spcPts val="0"/>
              </a:spcAft>
              <a:buClr>
                <a:schemeClr val="dk1"/>
              </a:buClr>
              <a:buSzPts val="3600"/>
              <a:buNone/>
              <a:defRPr sz="3600">
                <a:solidFill>
                  <a:schemeClr val="dk1"/>
                </a:solidFill>
              </a:defRPr>
            </a:lvl6pPr>
            <a:lvl7pPr lvl="6" rtl="0" algn="r">
              <a:spcBef>
                <a:spcPts val="0"/>
              </a:spcBef>
              <a:spcAft>
                <a:spcPts val="0"/>
              </a:spcAft>
              <a:buClr>
                <a:schemeClr val="dk1"/>
              </a:buClr>
              <a:buSzPts val="3600"/>
              <a:buNone/>
              <a:defRPr sz="3600">
                <a:solidFill>
                  <a:schemeClr val="dk1"/>
                </a:solidFill>
              </a:defRPr>
            </a:lvl7pPr>
            <a:lvl8pPr lvl="7" rtl="0" algn="r">
              <a:spcBef>
                <a:spcPts val="0"/>
              </a:spcBef>
              <a:spcAft>
                <a:spcPts val="0"/>
              </a:spcAft>
              <a:buClr>
                <a:schemeClr val="dk1"/>
              </a:buClr>
              <a:buSzPts val="3600"/>
              <a:buNone/>
              <a:defRPr sz="3600">
                <a:solidFill>
                  <a:schemeClr val="dk1"/>
                </a:solidFill>
              </a:defRPr>
            </a:lvl8pPr>
            <a:lvl9pPr lvl="8" rtl="0" algn="r">
              <a:spcBef>
                <a:spcPts val="0"/>
              </a:spcBef>
              <a:spcAft>
                <a:spcPts val="0"/>
              </a:spcAft>
              <a:buClr>
                <a:schemeClr val="dk1"/>
              </a:buClr>
              <a:buSzPts val="3600"/>
              <a:buNone/>
              <a:defRPr sz="3600">
                <a:solidFill>
                  <a:schemeClr val="dk1"/>
                </a:solidFill>
              </a:defRPr>
            </a:lvl9pPr>
          </a:lstStyle>
          <a:p/>
        </p:txBody>
      </p:sp>
      <p:sp>
        <p:nvSpPr>
          <p:cNvPr id="60" name="Google Shape;60;p15"/>
          <p:cNvSpPr txBox="1"/>
          <p:nvPr>
            <p:ph hasCustomPrompt="1" idx="2" type="title"/>
          </p:nvPr>
        </p:nvSpPr>
        <p:spPr>
          <a:xfrm>
            <a:off x="998750" y="1886475"/>
            <a:ext cx="3057300" cy="1382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20300"/>
              <a:buNone/>
              <a:defRPr sz="20300">
                <a:solidFill>
                  <a:schemeClr val="dk1"/>
                </a:solidFill>
              </a:defRPr>
            </a:lvl1pPr>
            <a:lvl2pPr lvl="1" rtl="0">
              <a:spcBef>
                <a:spcPts val="0"/>
              </a:spcBef>
              <a:spcAft>
                <a:spcPts val="0"/>
              </a:spcAft>
              <a:buClr>
                <a:schemeClr val="dk1"/>
              </a:buClr>
              <a:buSzPts val="12300"/>
              <a:buNone/>
              <a:defRPr sz="12300">
                <a:solidFill>
                  <a:schemeClr val="dk1"/>
                </a:solidFill>
              </a:defRPr>
            </a:lvl2pPr>
            <a:lvl3pPr lvl="2" rtl="0">
              <a:spcBef>
                <a:spcPts val="0"/>
              </a:spcBef>
              <a:spcAft>
                <a:spcPts val="0"/>
              </a:spcAft>
              <a:buClr>
                <a:schemeClr val="dk1"/>
              </a:buClr>
              <a:buSzPts val="12300"/>
              <a:buNone/>
              <a:defRPr sz="12300">
                <a:solidFill>
                  <a:schemeClr val="dk1"/>
                </a:solidFill>
              </a:defRPr>
            </a:lvl3pPr>
            <a:lvl4pPr lvl="3" rtl="0">
              <a:spcBef>
                <a:spcPts val="0"/>
              </a:spcBef>
              <a:spcAft>
                <a:spcPts val="0"/>
              </a:spcAft>
              <a:buClr>
                <a:schemeClr val="dk1"/>
              </a:buClr>
              <a:buSzPts val="12300"/>
              <a:buNone/>
              <a:defRPr sz="12300">
                <a:solidFill>
                  <a:schemeClr val="dk1"/>
                </a:solidFill>
              </a:defRPr>
            </a:lvl4pPr>
            <a:lvl5pPr lvl="4" rtl="0">
              <a:spcBef>
                <a:spcPts val="0"/>
              </a:spcBef>
              <a:spcAft>
                <a:spcPts val="0"/>
              </a:spcAft>
              <a:buClr>
                <a:schemeClr val="dk1"/>
              </a:buClr>
              <a:buSzPts val="12300"/>
              <a:buNone/>
              <a:defRPr sz="12300">
                <a:solidFill>
                  <a:schemeClr val="dk1"/>
                </a:solidFill>
              </a:defRPr>
            </a:lvl5pPr>
            <a:lvl6pPr lvl="5" rtl="0">
              <a:spcBef>
                <a:spcPts val="0"/>
              </a:spcBef>
              <a:spcAft>
                <a:spcPts val="0"/>
              </a:spcAft>
              <a:buClr>
                <a:schemeClr val="dk1"/>
              </a:buClr>
              <a:buSzPts val="12300"/>
              <a:buNone/>
              <a:defRPr sz="12300">
                <a:solidFill>
                  <a:schemeClr val="dk1"/>
                </a:solidFill>
              </a:defRPr>
            </a:lvl6pPr>
            <a:lvl7pPr lvl="6" rtl="0">
              <a:spcBef>
                <a:spcPts val="0"/>
              </a:spcBef>
              <a:spcAft>
                <a:spcPts val="0"/>
              </a:spcAft>
              <a:buClr>
                <a:schemeClr val="dk1"/>
              </a:buClr>
              <a:buSzPts val="12300"/>
              <a:buNone/>
              <a:defRPr sz="12300">
                <a:solidFill>
                  <a:schemeClr val="dk1"/>
                </a:solidFill>
              </a:defRPr>
            </a:lvl7pPr>
            <a:lvl8pPr lvl="7" rtl="0">
              <a:spcBef>
                <a:spcPts val="0"/>
              </a:spcBef>
              <a:spcAft>
                <a:spcPts val="0"/>
              </a:spcAft>
              <a:buClr>
                <a:schemeClr val="dk1"/>
              </a:buClr>
              <a:buSzPts val="12300"/>
              <a:buNone/>
              <a:defRPr sz="12300">
                <a:solidFill>
                  <a:schemeClr val="dk1"/>
                </a:solidFill>
              </a:defRPr>
            </a:lvl8pPr>
            <a:lvl9pPr lvl="8" rtl="0">
              <a:spcBef>
                <a:spcPts val="0"/>
              </a:spcBef>
              <a:spcAft>
                <a:spcPts val="0"/>
              </a:spcAft>
              <a:buClr>
                <a:schemeClr val="dk1"/>
              </a:buClr>
              <a:buSzPts val="12300"/>
              <a:buNone/>
              <a:defRPr sz="12300">
                <a:solidFill>
                  <a:schemeClr val="dk1"/>
                </a:solidFill>
              </a:defRPr>
            </a:lvl9pPr>
          </a:lstStyle>
          <a:p>
            <a:r>
              <a:t>xx%</a:t>
            </a:r>
          </a:p>
        </p:txBody>
      </p:sp>
      <p:sp>
        <p:nvSpPr>
          <p:cNvPr id="61" name="Google Shape;61;p15"/>
          <p:cNvSpPr txBox="1"/>
          <p:nvPr>
            <p:ph idx="1" type="subTitle"/>
          </p:nvPr>
        </p:nvSpPr>
        <p:spPr>
          <a:xfrm>
            <a:off x="4809175" y="3062708"/>
            <a:ext cx="3246900" cy="40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1pPr>
            <a:lvl2pPr lvl="1" rtl="0" algn="r">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2pPr>
            <a:lvl3pPr lvl="2" rtl="0" algn="r">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3pPr>
            <a:lvl4pPr lvl="3" rtl="0" algn="r">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4pPr>
            <a:lvl5pPr lvl="4" rtl="0" algn="r">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5pPr>
            <a:lvl6pPr lvl="5" rtl="0" algn="r">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6pPr>
            <a:lvl7pPr lvl="6" rtl="0" algn="r">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7pPr>
            <a:lvl8pPr lvl="7" rtl="0" algn="r">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8pPr>
            <a:lvl9pPr lvl="8" rtl="0" algn="r">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9pPr>
          </a:lstStyle>
          <a:p/>
        </p:txBody>
      </p:sp>
      <p:sp>
        <p:nvSpPr>
          <p:cNvPr id="62" name="Google Shape;62;p15"/>
          <p:cNvSpPr/>
          <p:nvPr/>
        </p:nvSpPr>
        <p:spPr>
          <a:xfrm>
            <a:off x="-166250" y="748875"/>
            <a:ext cx="9005100" cy="36576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63" name="Shape 63"/>
        <p:cNvGrpSpPr/>
        <p:nvPr/>
      </p:nvGrpSpPr>
      <p:grpSpPr>
        <a:xfrm>
          <a:off x="0" y="0"/>
          <a:ext cx="0" cy="0"/>
          <a:chOff x="0" y="0"/>
          <a:chExt cx="0" cy="0"/>
        </a:xfrm>
      </p:grpSpPr>
      <p:sp>
        <p:nvSpPr>
          <p:cNvPr id="64" name="Google Shape;64;p16"/>
          <p:cNvSpPr/>
          <p:nvPr/>
        </p:nvSpPr>
        <p:spPr>
          <a:xfrm>
            <a:off x="0" y="1218075"/>
            <a:ext cx="9163200" cy="3939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6"/>
          <p:cNvSpPr txBox="1"/>
          <p:nvPr>
            <p:ph idx="1" type="body"/>
          </p:nvPr>
        </p:nvSpPr>
        <p:spPr>
          <a:xfrm>
            <a:off x="713225" y="1243700"/>
            <a:ext cx="7545000" cy="32553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AutoNum type="arabicPeriod"/>
              <a:defRPr>
                <a:solidFill>
                  <a:schemeClr val="dk1"/>
                </a:solidFill>
              </a:defRPr>
            </a:lvl1pPr>
            <a:lvl2pPr indent="-317500" lvl="1" marL="914400" rtl="0">
              <a:lnSpc>
                <a:spcPct val="100000"/>
              </a:lnSpc>
              <a:spcBef>
                <a:spcPts val="160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
        <p:nvSpPr>
          <p:cNvPr id="66" name="Google Shape;66;p16"/>
          <p:cNvSpPr txBox="1"/>
          <p:nvPr>
            <p:ph type="title"/>
          </p:nvPr>
        </p:nvSpPr>
        <p:spPr>
          <a:xfrm>
            <a:off x="713225" y="530584"/>
            <a:ext cx="5768100" cy="52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os columnas " type="twoColTx">
  <p:cSld name="TITLE_AND_TWO_COLUMNS">
    <p:bg>
      <p:bgPr>
        <a:solidFill>
          <a:schemeClr val="lt1"/>
        </a:solidFill>
      </p:bgPr>
    </p:bg>
    <p:spTree>
      <p:nvGrpSpPr>
        <p:cNvPr id="67" name="Shape 67"/>
        <p:cNvGrpSpPr/>
        <p:nvPr/>
      </p:nvGrpSpPr>
      <p:grpSpPr>
        <a:xfrm>
          <a:off x="0" y="0"/>
          <a:ext cx="0" cy="0"/>
          <a:chOff x="0" y="0"/>
          <a:chExt cx="0" cy="0"/>
        </a:xfrm>
      </p:grpSpPr>
      <p:sp>
        <p:nvSpPr>
          <p:cNvPr id="68" name="Google Shape;68;p17"/>
          <p:cNvSpPr/>
          <p:nvPr/>
        </p:nvSpPr>
        <p:spPr>
          <a:xfrm>
            <a:off x="655381" y="454500"/>
            <a:ext cx="3810900" cy="423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7"/>
          <p:cNvSpPr/>
          <p:nvPr/>
        </p:nvSpPr>
        <p:spPr>
          <a:xfrm>
            <a:off x="4680844" y="454500"/>
            <a:ext cx="3810900" cy="423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7"/>
          <p:cNvSpPr txBox="1"/>
          <p:nvPr>
            <p:ph idx="1" type="subTitle"/>
          </p:nvPr>
        </p:nvSpPr>
        <p:spPr>
          <a:xfrm>
            <a:off x="986327" y="2400707"/>
            <a:ext cx="3100800" cy="99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Char char="●"/>
              <a:defRPr>
                <a:solidFill>
                  <a:schemeClr val="dk1"/>
                </a:solidFill>
              </a:defRPr>
            </a:lvl1pPr>
            <a:lvl2pPr lvl="1" rtl="0" algn="ctr">
              <a:lnSpc>
                <a:spcPct val="100000"/>
              </a:lnSpc>
              <a:spcBef>
                <a:spcPts val="0"/>
              </a:spcBef>
              <a:spcAft>
                <a:spcPts val="0"/>
              </a:spcAft>
              <a:buClr>
                <a:schemeClr val="dk1"/>
              </a:buClr>
              <a:buSzPts val="1400"/>
              <a:buChar char="○"/>
              <a:defRPr>
                <a:solidFill>
                  <a:schemeClr val="dk1"/>
                </a:solidFill>
              </a:defRPr>
            </a:lvl2pPr>
            <a:lvl3pPr lvl="2" rtl="0" algn="ctr">
              <a:lnSpc>
                <a:spcPct val="100000"/>
              </a:lnSpc>
              <a:spcBef>
                <a:spcPts val="0"/>
              </a:spcBef>
              <a:spcAft>
                <a:spcPts val="0"/>
              </a:spcAft>
              <a:buClr>
                <a:schemeClr val="dk1"/>
              </a:buClr>
              <a:buSzPts val="1400"/>
              <a:buChar char="■"/>
              <a:defRPr>
                <a:solidFill>
                  <a:schemeClr val="dk1"/>
                </a:solidFill>
              </a:defRPr>
            </a:lvl3pPr>
            <a:lvl4pPr lvl="3" rtl="0" algn="ctr">
              <a:lnSpc>
                <a:spcPct val="100000"/>
              </a:lnSpc>
              <a:spcBef>
                <a:spcPts val="0"/>
              </a:spcBef>
              <a:spcAft>
                <a:spcPts val="0"/>
              </a:spcAft>
              <a:buClr>
                <a:schemeClr val="dk1"/>
              </a:buClr>
              <a:buSzPts val="1400"/>
              <a:buChar char="●"/>
              <a:defRPr>
                <a:solidFill>
                  <a:schemeClr val="dk1"/>
                </a:solidFill>
              </a:defRPr>
            </a:lvl4pPr>
            <a:lvl5pPr lvl="4" rtl="0" algn="ctr">
              <a:lnSpc>
                <a:spcPct val="100000"/>
              </a:lnSpc>
              <a:spcBef>
                <a:spcPts val="0"/>
              </a:spcBef>
              <a:spcAft>
                <a:spcPts val="0"/>
              </a:spcAft>
              <a:buClr>
                <a:schemeClr val="dk1"/>
              </a:buClr>
              <a:buSzPts val="1400"/>
              <a:buChar char="○"/>
              <a:defRPr>
                <a:solidFill>
                  <a:schemeClr val="dk1"/>
                </a:solidFill>
              </a:defRPr>
            </a:lvl5pPr>
            <a:lvl6pPr lvl="5" rtl="0" algn="ctr">
              <a:lnSpc>
                <a:spcPct val="100000"/>
              </a:lnSpc>
              <a:spcBef>
                <a:spcPts val="0"/>
              </a:spcBef>
              <a:spcAft>
                <a:spcPts val="0"/>
              </a:spcAft>
              <a:buClr>
                <a:schemeClr val="dk1"/>
              </a:buClr>
              <a:buSzPts val="1400"/>
              <a:buChar char="■"/>
              <a:defRPr>
                <a:solidFill>
                  <a:schemeClr val="dk1"/>
                </a:solidFill>
              </a:defRPr>
            </a:lvl6pPr>
            <a:lvl7pPr lvl="6" rtl="0" algn="ctr">
              <a:lnSpc>
                <a:spcPct val="100000"/>
              </a:lnSpc>
              <a:spcBef>
                <a:spcPts val="0"/>
              </a:spcBef>
              <a:spcAft>
                <a:spcPts val="0"/>
              </a:spcAft>
              <a:buClr>
                <a:schemeClr val="dk1"/>
              </a:buClr>
              <a:buSzPts val="1400"/>
              <a:buChar char="●"/>
              <a:defRPr>
                <a:solidFill>
                  <a:schemeClr val="dk1"/>
                </a:solidFill>
              </a:defRPr>
            </a:lvl7pPr>
            <a:lvl8pPr lvl="7" rtl="0" algn="ctr">
              <a:lnSpc>
                <a:spcPct val="100000"/>
              </a:lnSpc>
              <a:spcBef>
                <a:spcPts val="0"/>
              </a:spcBef>
              <a:spcAft>
                <a:spcPts val="0"/>
              </a:spcAft>
              <a:buClr>
                <a:schemeClr val="dk1"/>
              </a:buClr>
              <a:buSzPts val="1400"/>
              <a:buChar char="○"/>
              <a:defRPr>
                <a:solidFill>
                  <a:schemeClr val="dk1"/>
                </a:solidFill>
              </a:defRPr>
            </a:lvl8pPr>
            <a:lvl9pPr lvl="8" rtl="0" algn="ctr">
              <a:lnSpc>
                <a:spcPct val="100000"/>
              </a:lnSpc>
              <a:spcBef>
                <a:spcPts val="0"/>
              </a:spcBef>
              <a:spcAft>
                <a:spcPts val="0"/>
              </a:spcAft>
              <a:buClr>
                <a:schemeClr val="dk1"/>
              </a:buClr>
              <a:buSzPts val="1400"/>
              <a:buChar char="■"/>
              <a:defRPr>
                <a:solidFill>
                  <a:schemeClr val="dk1"/>
                </a:solidFill>
              </a:defRPr>
            </a:lvl9pPr>
          </a:lstStyle>
          <a:p/>
        </p:txBody>
      </p:sp>
      <p:sp>
        <p:nvSpPr>
          <p:cNvPr id="71" name="Google Shape;71;p17"/>
          <p:cNvSpPr txBox="1"/>
          <p:nvPr>
            <p:ph idx="2" type="subTitle"/>
          </p:nvPr>
        </p:nvSpPr>
        <p:spPr>
          <a:xfrm>
            <a:off x="5056873" y="2400707"/>
            <a:ext cx="3100800" cy="99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Char char="●"/>
              <a:defRPr>
                <a:solidFill>
                  <a:schemeClr val="dk1"/>
                </a:solidFill>
              </a:defRPr>
            </a:lvl1pPr>
            <a:lvl2pPr lvl="1" rtl="0" algn="ctr">
              <a:lnSpc>
                <a:spcPct val="100000"/>
              </a:lnSpc>
              <a:spcBef>
                <a:spcPts val="0"/>
              </a:spcBef>
              <a:spcAft>
                <a:spcPts val="0"/>
              </a:spcAft>
              <a:buClr>
                <a:schemeClr val="dk1"/>
              </a:buClr>
              <a:buSzPts val="1400"/>
              <a:buChar char="○"/>
              <a:defRPr>
                <a:solidFill>
                  <a:schemeClr val="dk1"/>
                </a:solidFill>
              </a:defRPr>
            </a:lvl2pPr>
            <a:lvl3pPr lvl="2" rtl="0" algn="ctr">
              <a:lnSpc>
                <a:spcPct val="100000"/>
              </a:lnSpc>
              <a:spcBef>
                <a:spcPts val="0"/>
              </a:spcBef>
              <a:spcAft>
                <a:spcPts val="0"/>
              </a:spcAft>
              <a:buClr>
                <a:schemeClr val="dk1"/>
              </a:buClr>
              <a:buSzPts val="1400"/>
              <a:buChar char="■"/>
              <a:defRPr>
                <a:solidFill>
                  <a:schemeClr val="dk1"/>
                </a:solidFill>
              </a:defRPr>
            </a:lvl3pPr>
            <a:lvl4pPr lvl="3" rtl="0" algn="ctr">
              <a:lnSpc>
                <a:spcPct val="100000"/>
              </a:lnSpc>
              <a:spcBef>
                <a:spcPts val="0"/>
              </a:spcBef>
              <a:spcAft>
                <a:spcPts val="0"/>
              </a:spcAft>
              <a:buClr>
                <a:schemeClr val="dk1"/>
              </a:buClr>
              <a:buSzPts val="1400"/>
              <a:buChar char="●"/>
              <a:defRPr>
                <a:solidFill>
                  <a:schemeClr val="dk1"/>
                </a:solidFill>
              </a:defRPr>
            </a:lvl4pPr>
            <a:lvl5pPr lvl="4" rtl="0" algn="ctr">
              <a:lnSpc>
                <a:spcPct val="100000"/>
              </a:lnSpc>
              <a:spcBef>
                <a:spcPts val="0"/>
              </a:spcBef>
              <a:spcAft>
                <a:spcPts val="0"/>
              </a:spcAft>
              <a:buClr>
                <a:schemeClr val="dk1"/>
              </a:buClr>
              <a:buSzPts val="1400"/>
              <a:buChar char="○"/>
              <a:defRPr>
                <a:solidFill>
                  <a:schemeClr val="dk1"/>
                </a:solidFill>
              </a:defRPr>
            </a:lvl5pPr>
            <a:lvl6pPr lvl="5" rtl="0" algn="ctr">
              <a:lnSpc>
                <a:spcPct val="100000"/>
              </a:lnSpc>
              <a:spcBef>
                <a:spcPts val="0"/>
              </a:spcBef>
              <a:spcAft>
                <a:spcPts val="0"/>
              </a:spcAft>
              <a:buClr>
                <a:schemeClr val="dk1"/>
              </a:buClr>
              <a:buSzPts val="1400"/>
              <a:buChar char="■"/>
              <a:defRPr>
                <a:solidFill>
                  <a:schemeClr val="dk1"/>
                </a:solidFill>
              </a:defRPr>
            </a:lvl6pPr>
            <a:lvl7pPr lvl="6" rtl="0" algn="ctr">
              <a:lnSpc>
                <a:spcPct val="100000"/>
              </a:lnSpc>
              <a:spcBef>
                <a:spcPts val="0"/>
              </a:spcBef>
              <a:spcAft>
                <a:spcPts val="0"/>
              </a:spcAft>
              <a:buClr>
                <a:schemeClr val="dk1"/>
              </a:buClr>
              <a:buSzPts val="1400"/>
              <a:buChar char="●"/>
              <a:defRPr>
                <a:solidFill>
                  <a:schemeClr val="dk1"/>
                </a:solidFill>
              </a:defRPr>
            </a:lvl7pPr>
            <a:lvl8pPr lvl="7" rtl="0" algn="ctr">
              <a:lnSpc>
                <a:spcPct val="100000"/>
              </a:lnSpc>
              <a:spcBef>
                <a:spcPts val="0"/>
              </a:spcBef>
              <a:spcAft>
                <a:spcPts val="0"/>
              </a:spcAft>
              <a:buClr>
                <a:schemeClr val="dk1"/>
              </a:buClr>
              <a:buSzPts val="1400"/>
              <a:buChar char="○"/>
              <a:defRPr>
                <a:solidFill>
                  <a:schemeClr val="dk1"/>
                </a:solidFill>
              </a:defRPr>
            </a:lvl8pPr>
            <a:lvl9pPr lvl="8" rtl="0" algn="ctr">
              <a:lnSpc>
                <a:spcPct val="100000"/>
              </a:lnSpc>
              <a:spcBef>
                <a:spcPts val="0"/>
              </a:spcBef>
              <a:spcAft>
                <a:spcPts val="0"/>
              </a:spcAft>
              <a:buClr>
                <a:schemeClr val="dk1"/>
              </a:buClr>
              <a:buSzPts val="1400"/>
              <a:buChar char="■"/>
              <a:defRPr>
                <a:solidFill>
                  <a:schemeClr val="dk1"/>
                </a:solidFill>
              </a:defRPr>
            </a:lvl9pPr>
          </a:lstStyle>
          <a:p/>
        </p:txBody>
      </p:sp>
      <p:sp>
        <p:nvSpPr>
          <p:cNvPr id="72" name="Google Shape;72;p17"/>
          <p:cNvSpPr txBox="1"/>
          <p:nvPr>
            <p:ph type="title"/>
          </p:nvPr>
        </p:nvSpPr>
        <p:spPr>
          <a:xfrm>
            <a:off x="1707377" y="1909560"/>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3000"/>
              <a:buNone/>
              <a:defRPr sz="3000">
                <a:solidFill>
                  <a:schemeClr val="dk1"/>
                </a:solidFill>
              </a:defRPr>
            </a:lvl1pPr>
            <a:lvl2pPr lvl="1" rtl="0" algn="ctr">
              <a:spcBef>
                <a:spcPts val="0"/>
              </a:spcBef>
              <a:spcAft>
                <a:spcPts val="0"/>
              </a:spcAft>
              <a:buClr>
                <a:schemeClr val="dk1"/>
              </a:buClr>
              <a:buSzPts val="3000"/>
              <a:buNone/>
              <a:defRPr>
                <a:solidFill>
                  <a:schemeClr val="dk1"/>
                </a:solidFill>
              </a:defRPr>
            </a:lvl2pPr>
            <a:lvl3pPr lvl="2" rtl="0" algn="ctr">
              <a:spcBef>
                <a:spcPts val="0"/>
              </a:spcBef>
              <a:spcAft>
                <a:spcPts val="0"/>
              </a:spcAft>
              <a:buClr>
                <a:schemeClr val="dk1"/>
              </a:buClr>
              <a:buSzPts val="3000"/>
              <a:buNone/>
              <a:defRPr>
                <a:solidFill>
                  <a:schemeClr val="dk1"/>
                </a:solidFill>
              </a:defRPr>
            </a:lvl3pPr>
            <a:lvl4pPr lvl="3" rtl="0" algn="ctr">
              <a:spcBef>
                <a:spcPts val="0"/>
              </a:spcBef>
              <a:spcAft>
                <a:spcPts val="0"/>
              </a:spcAft>
              <a:buClr>
                <a:schemeClr val="dk1"/>
              </a:buClr>
              <a:buSzPts val="3000"/>
              <a:buNone/>
              <a:defRPr>
                <a:solidFill>
                  <a:schemeClr val="dk1"/>
                </a:solidFill>
              </a:defRPr>
            </a:lvl4pPr>
            <a:lvl5pPr lvl="4" rtl="0" algn="ctr">
              <a:spcBef>
                <a:spcPts val="0"/>
              </a:spcBef>
              <a:spcAft>
                <a:spcPts val="0"/>
              </a:spcAft>
              <a:buClr>
                <a:schemeClr val="dk1"/>
              </a:buClr>
              <a:buSzPts val="3000"/>
              <a:buNone/>
              <a:defRPr>
                <a:solidFill>
                  <a:schemeClr val="dk1"/>
                </a:solidFill>
              </a:defRPr>
            </a:lvl5pPr>
            <a:lvl6pPr lvl="5" rtl="0" algn="ctr">
              <a:spcBef>
                <a:spcPts val="0"/>
              </a:spcBef>
              <a:spcAft>
                <a:spcPts val="0"/>
              </a:spcAft>
              <a:buClr>
                <a:schemeClr val="dk1"/>
              </a:buClr>
              <a:buSzPts val="3000"/>
              <a:buNone/>
              <a:defRPr>
                <a:solidFill>
                  <a:schemeClr val="dk1"/>
                </a:solidFill>
              </a:defRPr>
            </a:lvl6pPr>
            <a:lvl7pPr lvl="6" rtl="0" algn="ctr">
              <a:spcBef>
                <a:spcPts val="0"/>
              </a:spcBef>
              <a:spcAft>
                <a:spcPts val="0"/>
              </a:spcAft>
              <a:buClr>
                <a:schemeClr val="dk1"/>
              </a:buClr>
              <a:buSzPts val="3000"/>
              <a:buNone/>
              <a:defRPr>
                <a:solidFill>
                  <a:schemeClr val="dk1"/>
                </a:solidFill>
              </a:defRPr>
            </a:lvl7pPr>
            <a:lvl8pPr lvl="7" rtl="0" algn="ctr">
              <a:spcBef>
                <a:spcPts val="0"/>
              </a:spcBef>
              <a:spcAft>
                <a:spcPts val="0"/>
              </a:spcAft>
              <a:buClr>
                <a:schemeClr val="dk1"/>
              </a:buClr>
              <a:buSzPts val="3000"/>
              <a:buNone/>
              <a:defRPr>
                <a:solidFill>
                  <a:schemeClr val="dk1"/>
                </a:solidFill>
              </a:defRPr>
            </a:lvl8pPr>
            <a:lvl9pPr lvl="8" rtl="0" algn="ctr">
              <a:spcBef>
                <a:spcPts val="0"/>
              </a:spcBef>
              <a:spcAft>
                <a:spcPts val="0"/>
              </a:spcAft>
              <a:buClr>
                <a:schemeClr val="dk1"/>
              </a:buClr>
              <a:buSzPts val="3000"/>
              <a:buNone/>
              <a:defRPr>
                <a:solidFill>
                  <a:schemeClr val="dk1"/>
                </a:solidFill>
              </a:defRPr>
            </a:lvl9pPr>
          </a:lstStyle>
          <a:p/>
        </p:txBody>
      </p:sp>
      <p:sp>
        <p:nvSpPr>
          <p:cNvPr id="73" name="Google Shape;73;p17"/>
          <p:cNvSpPr txBox="1"/>
          <p:nvPr>
            <p:ph idx="3" type="title"/>
          </p:nvPr>
        </p:nvSpPr>
        <p:spPr>
          <a:xfrm>
            <a:off x="5777923" y="1909560"/>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3000"/>
              <a:buNone/>
              <a:defRPr sz="3000">
                <a:solidFill>
                  <a:schemeClr val="dk1"/>
                </a:solidFill>
              </a:defRPr>
            </a:lvl1pPr>
            <a:lvl2pPr lvl="1" rtl="0" algn="ctr">
              <a:spcBef>
                <a:spcPts val="0"/>
              </a:spcBef>
              <a:spcAft>
                <a:spcPts val="0"/>
              </a:spcAft>
              <a:buClr>
                <a:schemeClr val="dk1"/>
              </a:buClr>
              <a:buSzPts val="3000"/>
              <a:buNone/>
              <a:defRPr>
                <a:solidFill>
                  <a:schemeClr val="dk1"/>
                </a:solidFill>
              </a:defRPr>
            </a:lvl2pPr>
            <a:lvl3pPr lvl="2" rtl="0" algn="ctr">
              <a:spcBef>
                <a:spcPts val="0"/>
              </a:spcBef>
              <a:spcAft>
                <a:spcPts val="0"/>
              </a:spcAft>
              <a:buClr>
                <a:schemeClr val="dk1"/>
              </a:buClr>
              <a:buSzPts val="3000"/>
              <a:buNone/>
              <a:defRPr>
                <a:solidFill>
                  <a:schemeClr val="dk1"/>
                </a:solidFill>
              </a:defRPr>
            </a:lvl3pPr>
            <a:lvl4pPr lvl="3" rtl="0" algn="ctr">
              <a:spcBef>
                <a:spcPts val="0"/>
              </a:spcBef>
              <a:spcAft>
                <a:spcPts val="0"/>
              </a:spcAft>
              <a:buClr>
                <a:schemeClr val="dk1"/>
              </a:buClr>
              <a:buSzPts val="3000"/>
              <a:buNone/>
              <a:defRPr>
                <a:solidFill>
                  <a:schemeClr val="dk1"/>
                </a:solidFill>
              </a:defRPr>
            </a:lvl4pPr>
            <a:lvl5pPr lvl="4" rtl="0" algn="ctr">
              <a:spcBef>
                <a:spcPts val="0"/>
              </a:spcBef>
              <a:spcAft>
                <a:spcPts val="0"/>
              </a:spcAft>
              <a:buClr>
                <a:schemeClr val="dk1"/>
              </a:buClr>
              <a:buSzPts val="3000"/>
              <a:buNone/>
              <a:defRPr>
                <a:solidFill>
                  <a:schemeClr val="dk1"/>
                </a:solidFill>
              </a:defRPr>
            </a:lvl5pPr>
            <a:lvl6pPr lvl="5" rtl="0" algn="ctr">
              <a:spcBef>
                <a:spcPts val="0"/>
              </a:spcBef>
              <a:spcAft>
                <a:spcPts val="0"/>
              </a:spcAft>
              <a:buClr>
                <a:schemeClr val="dk1"/>
              </a:buClr>
              <a:buSzPts val="3000"/>
              <a:buNone/>
              <a:defRPr>
                <a:solidFill>
                  <a:schemeClr val="dk1"/>
                </a:solidFill>
              </a:defRPr>
            </a:lvl6pPr>
            <a:lvl7pPr lvl="6" rtl="0" algn="ctr">
              <a:spcBef>
                <a:spcPts val="0"/>
              </a:spcBef>
              <a:spcAft>
                <a:spcPts val="0"/>
              </a:spcAft>
              <a:buClr>
                <a:schemeClr val="dk1"/>
              </a:buClr>
              <a:buSzPts val="3000"/>
              <a:buNone/>
              <a:defRPr>
                <a:solidFill>
                  <a:schemeClr val="dk1"/>
                </a:solidFill>
              </a:defRPr>
            </a:lvl7pPr>
            <a:lvl8pPr lvl="7" rtl="0" algn="ctr">
              <a:spcBef>
                <a:spcPts val="0"/>
              </a:spcBef>
              <a:spcAft>
                <a:spcPts val="0"/>
              </a:spcAft>
              <a:buClr>
                <a:schemeClr val="dk1"/>
              </a:buClr>
              <a:buSzPts val="3000"/>
              <a:buNone/>
              <a:defRPr>
                <a:solidFill>
                  <a:schemeClr val="dk1"/>
                </a:solidFill>
              </a:defRPr>
            </a:lvl8pPr>
            <a:lvl9pPr lvl="8" rtl="0" algn="ctr">
              <a:spcBef>
                <a:spcPts val="0"/>
              </a:spcBef>
              <a:spcAft>
                <a:spcPts val="0"/>
              </a:spcAft>
              <a:buClr>
                <a:schemeClr val="dk1"/>
              </a:buClr>
              <a:buSzPts val="3000"/>
              <a:buNone/>
              <a:defRPr>
                <a:solidFill>
                  <a:schemeClr val="dk1"/>
                </a:solidFill>
              </a:defRPr>
            </a:lvl9pPr>
          </a:lstStyle>
          <a:p/>
        </p:txBody>
      </p:sp>
      <p:sp>
        <p:nvSpPr>
          <p:cNvPr id="74" name="Google Shape;74;p17"/>
          <p:cNvSpPr/>
          <p:nvPr/>
        </p:nvSpPr>
        <p:spPr>
          <a:xfrm>
            <a:off x="-672380" y="1085850"/>
            <a:ext cx="1658700" cy="990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7"/>
          <p:cNvSpPr/>
          <p:nvPr/>
        </p:nvSpPr>
        <p:spPr>
          <a:xfrm>
            <a:off x="8157670" y="3600450"/>
            <a:ext cx="1658700" cy="990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ítulo " type="titleOnly">
  <p:cSld name="TITLE_ONLY">
    <p:bg>
      <p:bgPr>
        <a:solidFill>
          <a:schemeClr val="lt1"/>
        </a:solidFill>
      </p:bgPr>
    </p:bg>
    <p:spTree>
      <p:nvGrpSpPr>
        <p:cNvPr id="76" name="Shape 76"/>
        <p:cNvGrpSpPr/>
        <p:nvPr/>
      </p:nvGrpSpPr>
      <p:grpSpPr>
        <a:xfrm>
          <a:off x="0" y="0"/>
          <a:ext cx="0" cy="0"/>
          <a:chOff x="0" y="0"/>
          <a:chExt cx="0" cy="0"/>
        </a:xfrm>
      </p:grpSpPr>
      <p:sp>
        <p:nvSpPr>
          <p:cNvPr id="77" name="Google Shape;77;p18"/>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lgn="ctr">
              <a:spcBef>
                <a:spcPts val="0"/>
              </a:spcBef>
              <a:spcAft>
                <a:spcPts val="0"/>
              </a:spcAft>
              <a:buClr>
                <a:schemeClr val="dk1"/>
              </a:buClr>
              <a:buSzPts val="3000"/>
              <a:buNone/>
              <a:defRPr>
                <a:solidFill>
                  <a:schemeClr val="dk1"/>
                </a:solidFill>
              </a:defRPr>
            </a:lvl2pPr>
            <a:lvl3pPr lvl="2" rtl="0" algn="ctr">
              <a:spcBef>
                <a:spcPts val="0"/>
              </a:spcBef>
              <a:spcAft>
                <a:spcPts val="0"/>
              </a:spcAft>
              <a:buClr>
                <a:schemeClr val="dk1"/>
              </a:buClr>
              <a:buSzPts val="3000"/>
              <a:buNone/>
              <a:defRPr>
                <a:solidFill>
                  <a:schemeClr val="dk1"/>
                </a:solidFill>
              </a:defRPr>
            </a:lvl3pPr>
            <a:lvl4pPr lvl="3" rtl="0" algn="ctr">
              <a:spcBef>
                <a:spcPts val="0"/>
              </a:spcBef>
              <a:spcAft>
                <a:spcPts val="0"/>
              </a:spcAft>
              <a:buClr>
                <a:schemeClr val="dk1"/>
              </a:buClr>
              <a:buSzPts val="3000"/>
              <a:buNone/>
              <a:defRPr>
                <a:solidFill>
                  <a:schemeClr val="dk1"/>
                </a:solidFill>
              </a:defRPr>
            </a:lvl4pPr>
            <a:lvl5pPr lvl="4" rtl="0" algn="ctr">
              <a:spcBef>
                <a:spcPts val="0"/>
              </a:spcBef>
              <a:spcAft>
                <a:spcPts val="0"/>
              </a:spcAft>
              <a:buClr>
                <a:schemeClr val="dk1"/>
              </a:buClr>
              <a:buSzPts val="3000"/>
              <a:buNone/>
              <a:defRPr>
                <a:solidFill>
                  <a:schemeClr val="dk1"/>
                </a:solidFill>
              </a:defRPr>
            </a:lvl5pPr>
            <a:lvl6pPr lvl="5" rtl="0" algn="ctr">
              <a:spcBef>
                <a:spcPts val="0"/>
              </a:spcBef>
              <a:spcAft>
                <a:spcPts val="0"/>
              </a:spcAft>
              <a:buClr>
                <a:schemeClr val="dk1"/>
              </a:buClr>
              <a:buSzPts val="3000"/>
              <a:buNone/>
              <a:defRPr>
                <a:solidFill>
                  <a:schemeClr val="dk1"/>
                </a:solidFill>
              </a:defRPr>
            </a:lvl6pPr>
            <a:lvl7pPr lvl="6" rtl="0" algn="ctr">
              <a:spcBef>
                <a:spcPts val="0"/>
              </a:spcBef>
              <a:spcAft>
                <a:spcPts val="0"/>
              </a:spcAft>
              <a:buClr>
                <a:schemeClr val="dk1"/>
              </a:buClr>
              <a:buSzPts val="3000"/>
              <a:buNone/>
              <a:defRPr>
                <a:solidFill>
                  <a:schemeClr val="dk1"/>
                </a:solidFill>
              </a:defRPr>
            </a:lvl7pPr>
            <a:lvl8pPr lvl="7" rtl="0" algn="ctr">
              <a:spcBef>
                <a:spcPts val="0"/>
              </a:spcBef>
              <a:spcAft>
                <a:spcPts val="0"/>
              </a:spcAft>
              <a:buClr>
                <a:schemeClr val="dk1"/>
              </a:buClr>
              <a:buSzPts val="3000"/>
              <a:buNone/>
              <a:defRPr>
                <a:solidFill>
                  <a:schemeClr val="dk1"/>
                </a:solidFill>
              </a:defRPr>
            </a:lvl8pPr>
            <a:lvl9pPr lvl="8" rtl="0" algn="ctr">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1"/>
        </a:solidFill>
      </p:bgPr>
    </p:bg>
    <p:spTree>
      <p:nvGrpSpPr>
        <p:cNvPr id="78" name="Shape 78"/>
        <p:cNvGrpSpPr/>
        <p:nvPr/>
      </p:nvGrpSpPr>
      <p:grpSpPr>
        <a:xfrm>
          <a:off x="0" y="0"/>
          <a:ext cx="0" cy="0"/>
          <a:chOff x="0" y="0"/>
          <a:chExt cx="0" cy="0"/>
        </a:xfrm>
      </p:grpSpPr>
      <p:sp>
        <p:nvSpPr>
          <p:cNvPr id="79" name="Google Shape;79;p19"/>
          <p:cNvSpPr txBox="1"/>
          <p:nvPr>
            <p:ph idx="1" type="body"/>
          </p:nvPr>
        </p:nvSpPr>
        <p:spPr>
          <a:xfrm>
            <a:off x="1077100" y="2251100"/>
            <a:ext cx="3850200" cy="20709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Char char="●"/>
              <a:defRPr>
                <a:solidFill>
                  <a:schemeClr val="dk1"/>
                </a:solidFill>
              </a:defRPr>
            </a:lvl1pPr>
            <a:lvl2pPr indent="-317500" lvl="1" marL="914400" rtl="0">
              <a:spcBef>
                <a:spcPts val="160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
        <p:nvSpPr>
          <p:cNvPr id="80" name="Google Shape;80;p19"/>
          <p:cNvSpPr txBox="1"/>
          <p:nvPr>
            <p:ph type="title"/>
          </p:nvPr>
        </p:nvSpPr>
        <p:spPr>
          <a:xfrm>
            <a:off x="1077100" y="1121275"/>
            <a:ext cx="4390800" cy="52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1"/>
        </a:solidFill>
      </p:bgPr>
    </p:bg>
    <p:spTree>
      <p:nvGrpSpPr>
        <p:cNvPr id="81" name="Shape 81"/>
        <p:cNvGrpSpPr/>
        <p:nvPr/>
      </p:nvGrpSpPr>
      <p:grpSpPr>
        <a:xfrm>
          <a:off x="0" y="0"/>
          <a:ext cx="0" cy="0"/>
          <a:chOff x="0" y="0"/>
          <a:chExt cx="0" cy="0"/>
        </a:xfrm>
      </p:grpSpPr>
      <p:sp>
        <p:nvSpPr>
          <p:cNvPr id="82" name="Google Shape;82;p20"/>
          <p:cNvSpPr txBox="1"/>
          <p:nvPr>
            <p:ph type="title"/>
          </p:nvPr>
        </p:nvSpPr>
        <p:spPr>
          <a:xfrm>
            <a:off x="564200" y="-191700"/>
            <a:ext cx="8332800" cy="2936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7200"/>
              <a:buNone/>
              <a:defRPr sz="7200">
                <a:solidFill>
                  <a:schemeClr val="dk1"/>
                </a:solidFill>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1"/>
        </a:solidFill>
      </p:bgPr>
    </p:bg>
    <p:spTree>
      <p:nvGrpSpPr>
        <p:cNvPr id="83" name="Shape 83"/>
        <p:cNvGrpSpPr/>
        <p:nvPr/>
      </p:nvGrpSpPr>
      <p:grpSpPr>
        <a:xfrm>
          <a:off x="0" y="0"/>
          <a:ext cx="0" cy="0"/>
          <a:chOff x="0" y="0"/>
          <a:chExt cx="0" cy="0"/>
        </a:xfrm>
      </p:grpSpPr>
      <p:sp>
        <p:nvSpPr>
          <p:cNvPr id="84" name="Google Shape;84;p21"/>
          <p:cNvSpPr/>
          <p:nvPr/>
        </p:nvSpPr>
        <p:spPr>
          <a:xfrm>
            <a:off x="0" y="1028700"/>
            <a:ext cx="9144000" cy="3086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85" name="Google Shape;85;p21"/>
          <p:cNvSpPr/>
          <p:nvPr/>
        </p:nvSpPr>
        <p:spPr>
          <a:xfrm>
            <a:off x="545550" y="467600"/>
            <a:ext cx="8052900" cy="4146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
        <p:nvSpPr>
          <p:cNvPr id="86" name="Google Shape;86;p21"/>
          <p:cNvSpPr txBox="1"/>
          <p:nvPr>
            <p:ph type="ctrTitle"/>
          </p:nvPr>
        </p:nvSpPr>
        <p:spPr>
          <a:xfrm>
            <a:off x="1690800" y="1412200"/>
            <a:ext cx="5762400" cy="1139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8000"/>
              <a:buNone/>
              <a:defRPr sz="8000">
                <a:solidFill>
                  <a:schemeClr val="dk1"/>
                </a:solidFill>
              </a:defRPr>
            </a:lvl1pPr>
            <a:lvl2pPr lvl="1" rtl="0" algn="ctr">
              <a:spcBef>
                <a:spcPts val="0"/>
              </a:spcBef>
              <a:spcAft>
                <a:spcPts val="0"/>
              </a:spcAft>
              <a:buClr>
                <a:schemeClr val="dk1"/>
              </a:buClr>
              <a:buSzPts val="8000"/>
              <a:buNone/>
              <a:defRPr sz="8000">
                <a:solidFill>
                  <a:schemeClr val="dk1"/>
                </a:solidFill>
              </a:defRPr>
            </a:lvl2pPr>
            <a:lvl3pPr lvl="2" rtl="0" algn="ctr">
              <a:spcBef>
                <a:spcPts val="0"/>
              </a:spcBef>
              <a:spcAft>
                <a:spcPts val="0"/>
              </a:spcAft>
              <a:buClr>
                <a:schemeClr val="dk1"/>
              </a:buClr>
              <a:buSzPts val="8000"/>
              <a:buNone/>
              <a:defRPr sz="8000">
                <a:solidFill>
                  <a:schemeClr val="dk1"/>
                </a:solidFill>
              </a:defRPr>
            </a:lvl3pPr>
            <a:lvl4pPr lvl="3" rtl="0" algn="ctr">
              <a:spcBef>
                <a:spcPts val="0"/>
              </a:spcBef>
              <a:spcAft>
                <a:spcPts val="0"/>
              </a:spcAft>
              <a:buClr>
                <a:schemeClr val="dk1"/>
              </a:buClr>
              <a:buSzPts val="8000"/>
              <a:buNone/>
              <a:defRPr sz="8000">
                <a:solidFill>
                  <a:schemeClr val="dk1"/>
                </a:solidFill>
              </a:defRPr>
            </a:lvl4pPr>
            <a:lvl5pPr lvl="4" rtl="0" algn="ctr">
              <a:spcBef>
                <a:spcPts val="0"/>
              </a:spcBef>
              <a:spcAft>
                <a:spcPts val="0"/>
              </a:spcAft>
              <a:buClr>
                <a:schemeClr val="dk1"/>
              </a:buClr>
              <a:buSzPts val="8000"/>
              <a:buNone/>
              <a:defRPr sz="8000">
                <a:solidFill>
                  <a:schemeClr val="dk1"/>
                </a:solidFill>
              </a:defRPr>
            </a:lvl5pPr>
            <a:lvl6pPr lvl="5" rtl="0" algn="ctr">
              <a:spcBef>
                <a:spcPts val="0"/>
              </a:spcBef>
              <a:spcAft>
                <a:spcPts val="0"/>
              </a:spcAft>
              <a:buClr>
                <a:schemeClr val="dk1"/>
              </a:buClr>
              <a:buSzPts val="8000"/>
              <a:buNone/>
              <a:defRPr sz="8000">
                <a:solidFill>
                  <a:schemeClr val="dk1"/>
                </a:solidFill>
              </a:defRPr>
            </a:lvl6pPr>
            <a:lvl7pPr lvl="6" rtl="0" algn="ctr">
              <a:spcBef>
                <a:spcPts val="0"/>
              </a:spcBef>
              <a:spcAft>
                <a:spcPts val="0"/>
              </a:spcAft>
              <a:buClr>
                <a:schemeClr val="dk1"/>
              </a:buClr>
              <a:buSzPts val="8000"/>
              <a:buNone/>
              <a:defRPr sz="8000">
                <a:solidFill>
                  <a:schemeClr val="dk1"/>
                </a:solidFill>
              </a:defRPr>
            </a:lvl7pPr>
            <a:lvl8pPr lvl="7" rtl="0" algn="ctr">
              <a:spcBef>
                <a:spcPts val="0"/>
              </a:spcBef>
              <a:spcAft>
                <a:spcPts val="0"/>
              </a:spcAft>
              <a:buClr>
                <a:schemeClr val="dk1"/>
              </a:buClr>
              <a:buSzPts val="8000"/>
              <a:buNone/>
              <a:defRPr sz="8000">
                <a:solidFill>
                  <a:schemeClr val="dk1"/>
                </a:solidFill>
              </a:defRPr>
            </a:lvl8pPr>
            <a:lvl9pPr lvl="8" rtl="0" algn="ctr">
              <a:spcBef>
                <a:spcPts val="0"/>
              </a:spcBef>
              <a:spcAft>
                <a:spcPts val="0"/>
              </a:spcAft>
              <a:buClr>
                <a:schemeClr val="dk1"/>
              </a:buClr>
              <a:buSzPts val="8000"/>
              <a:buNone/>
              <a:defRPr sz="8000">
                <a:solidFill>
                  <a:schemeClr val="dk1"/>
                </a:solidFill>
              </a:defRPr>
            </a:lvl9pPr>
          </a:lstStyle>
          <a:p/>
        </p:txBody>
      </p:sp>
      <p:sp>
        <p:nvSpPr>
          <p:cNvPr id="87" name="Google Shape;87;p21"/>
          <p:cNvSpPr txBox="1"/>
          <p:nvPr>
            <p:ph idx="1" type="subTitle"/>
          </p:nvPr>
        </p:nvSpPr>
        <p:spPr>
          <a:xfrm>
            <a:off x="2105100" y="2523638"/>
            <a:ext cx="4933800" cy="799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1"/>
        </a:solidFill>
      </p:bgPr>
    </p:bg>
    <p:spTree>
      <p:nvGrpSpPr>
        <p:cNvPr id="88" name="Shape 88"/>
        <p:cNvGrpSpPr/>
        <p:nvPr/>
      </p:nvGrpSpPr>
      <p:grpSpPr>
        <a:xfrm>
          <a:off x="0" y="0"/>
          <a:ext cx="0" cy="0"/>
          <a:chOff x="0" y="0"/>
          <a:chExt cx="0" cy="0"/>
        </a:xfrm>
      </p:grpSpPr>
      <p:sp>
        <p:nvSpPr>
          <p:cNvPr id="89" name="Google Shape;89;p22"/>
          <p:cNvSpPr txBox="1"/>
          <p:nvPr>
            <p:ph type="title"/>
          </p:nvPr>
        </p:nvSpPr>
        <p:spPr>
          <a:xfrm>
            <a:off x="1886250" y="1919025"/>
            <a:ext cx="5371500" cy="1462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4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90" name="Shape 90"/>
        <p:cNvGrpSpPr/>
        <p:nvPr/>
      </p:nvGrpSpPr>
      <p:grpSpPr>
        <a:xfrm>
          <a:off x="0" y="0"/>
          <a:ext cx="0" cy="0"/>
          <a:chOff x="0" y="0"/>
          <a:chExt cx="0" cy="0"/>
        </a:xfrm>
      </p:grpSpPr>
      <p:sp>
        <p:nvSpPr>
          <p:cNvPr id="91" name="Google Shape;91;p23"/>
          <p:cNvSpPr txBox="1"/>
          <p:nvPr>
            <p:ph hasCustomPrompt="1" type="title"/>
          </p:nvPr>
        </p:nvSpPr>
        <p:spPr>
          <a:xfrm>
            <a:off x="713250" y="791200"/>
            <a:ext cx="77175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9000"/>
              <a:buNone/>
              <a:defRPr sz="9000">
                <a:solidFill>
                  <a:schemeClr val="dk1"/>
                </a:solidFill>
              </a:defRPr>
            </a:lvl1pPr>
            <a:lvl2pPr lvl="1" rtl="0" algn="ctr">
              <a:spcBef>
                <a:spcPts val="0"/>
              </a:spcBef>
              <a:spcAft>
                <a:spcPts val="0"/>
              </a:spcAft>
              <a:buClr>
                <a:schemeClr val="dk1"/>
              </a:buClr>
              <a:buSzPts val="9000"/>
              <a:buNone/>
              <a:defRPr sz="9000">
                <a:solidFill>
                  <a:schemeClr val="dk1"/>
                </a:solidFill>
              </a:defRPr>
            </a:lvl2pPr>
            <a:lvl3pPr lvl="2" rtl="0" algn="ctr">
              <a:spcBef>
                <a:spcPts val="0"/>
              </a:spcBef>
              <a:spcAft>
                <a:spcPts val="0"/>
              </a:spcAft>
              <a:buClr>
                <a:schemeClr val="dk1"/>
              </a:buClr>
              <a:buSzPts val="9000"/>
              <a:buNone/>
              <a:defRPr sz="9000">
                <a:solidFill>
                  <a:schemeClr val="dk1"/>
                </a:solidFill>
              </a:defRPr>
            </a:lvl3pPr>
            <a:lvl4pPr lvl="3" rtl="0" algn="ctr">
              <a:spcBef>
                <a:spcPts val="0"/>
              </a:spcBef>
              <a:spcAft>
                <a:spcPts val="0"/>
              </a:spcAft>
              <a:buClr>
                <a:schemeClr val="dk1"/>
              </a:buClr>
              <a:buSzPts val="9000"/>
              <a:buNone/>
              <a:defRPr sz="9000">
                <a:solidFill>
                  <a:schemeClr val="dk1"/>
                </a:solidFill>
              </a:defRPr>
            </a:lvl4pPr>
            <a:lvl5pPr lvl="4" rtl="0" algn="ctr">
              <a:spcBef>
                <a:spcPts val="0"/>
              </a:spcBef>
              <a:spcAft>
                <a:spcPts val="0"/>
              </a:spcAft>
              <a:buClr>
                <a:schemeClr val="dk1"/>
              </a:buClr>
              <a:buSzPts val="9000"/>
              <a:buNone/>
              <a:defRPr sz="9000">
                <a:solidFill>
                  <a:schemeClr val="dk1"/>
                </a:solidFill>
              </a:defRPr>
            </a:lvl5pPr>
            <a:lvl6pPr lvl="5" rtl="0" algn="ctr">
              <a:spcBef>
                <a:spcPts val="0"/>
              </a:spcBef>
              <a:spcAft>
                <a:spcPts val="0"/>
              </a:spcAft>
              <a:buClr>
                <a:schemeClr val="dk1"/>
              </a:buClr>
              <a:buSzPts val="9000"/>
              <a:buNone/>
              <a:defRPr sz="9000">
                <a:solidFill>
                  <a:schemeClr val="dk1"/>
                </a:solidFill>
              </a:defRPr>
            </a:lvl6pPr>
            <a:lvl7pPr lvl="6" rtl="0" algn="ctr">
              <a:spcBef>
                <a:spcPts val="0"/>
              </a:spcBef>
              <a:spcAft>
                <a:spcPts val="0"/>
              </a:spcAft>
              <a:buClr>
                <a:schemeClr val="dk1"/>
              </a:buClr>
              <a:buSzPts val="9000"/>
              <a:buNone/>
              <a:defRPr sz="9000">
                <a:solidFill>
                  <a:schemeClr val="dk1"/>
                </a:solidFill>
              </a:defRPr>
            </a:lvl7pPr>
            <a:lvl8pPr lvl="7" rtl="0" algn="ctr">
              <a:spcBef>
                <a:spcPts val="0"/>
              </a:spcBef>
              <a:spcAft>
                <a:spcPts val="0"/>
              </a:spcAft>
              <a:buClr>
                <a:schemeClr val="dk1"/>
              </a:buClr>
              <a:buSzPts val="9000"/>
              <a:buNone/>
              <a:defRPr sz="9000">
                <a:solidFill>
                  <a:schemeClr val="dk1"/>
                </a:solidFill>
              </a:defRPr>
            </a:lvl8pPr>
            <a:lvl9pPr lvl="8" rtl="0" algn="ctr">
              <a:spcBef>
                <a:spcPts val="0"/>
              </a:spcBef>
              <a:spcAft>
                <a:spcPts val="0"/>
              </a:spcAft>
              <a:buClr>
                <a:schemeClr val="dk1"/>
              </a:buClr>
              <a:buSzPts val="9000"/>
              <a:buNone/>
              <a:defRPr sz="9000">
                <a:solidFill>
                  <a:schemeClr val="dk1"/>
                </a:solidFill>
              </a:defRPr>
            </a:lvl9pPr>
          </a:lstStyle>
          <a:p>
            <a:r>
              <a:t>xx%</a:t>
            </a:r>
          </a:p>
        </p:txBody>
      </p:sp>
      <p:sp>
        <p:nvSpPr>
          <p:cNvPr id="92" name="Google Shape;92;p23"/>
          <p:cNvSpPr txBox="1"/>
          <p:nvPr>
            <p:ph idx="1" type="body"/>
          </p:nvPr>
        </p:nvSpPr>
        <p:spPr>
          <a:xfrm>
            <a:off x="713250" y="2706376"/>
            <a:ext cx="7717500" cy="4482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Clr>
                <a:schemeClr val="dk1"/>
              </a:buClr>
              <a:buSzPts val="1400"/>
              <a:buChar char="●"/>
              <a:defRPr>
                <a:solidFill>
                  <a:schemeClr val="dk1"/>
                </a:solidFill>
              </a:defRPr>
            </a:lvl1pPr>
            <a:lvl2pPr indent="-317500" lvl="1" marL="914400" rtl="0" algn="ctr">
              <a:spcBef>
                <a:spcPts val="1600"/>
              </a:spcBef>
              <a:spcAft>
                <a:spcPts val="0"/>
              </a:spcAft>
              <a:buClr>
                <a:schemeClr val="dk1"/>
              </a:buClr>
              <a:buSzPts val="1400"/>
              <a:buChar char="○"/>
              <a:defRPr>
                <a:solidFill>
                  <a:schemeClr val="dk1"/>
                </a:solidFill>
              </a:defRPr>
            </a:lvl2pPr>
            <a:lvl3pPr indent="-317500" lvl="2" marL="1371600" rtl="0" algn="ctr">
              <a:spcBef>
                <a:spcPts val="1600"/>
              </a:spcBef>
              <a:spcAft>
                <a:spcPts val="0"/>
              </a:spcAft>
              <a:buClr>
                <a:schemeClr val="dk1"/>
              </a:buClr>
              <a:buSzPts val="1400"/>
              <a:buChar char="■"/>
              <a:defRPr>
                <a:solidFill>
                  <a:schemeClr val="dk1"/>
                </a:solidFill>
              </a:defRPr>
            </a:lvl3pPr>
            <a:lvl4pPr indent="-317500" lvl="3" marL="1828800" rtl="0" algn="ctr">
              <a:spcBef>
                <a:spcPts val="1600"/>
              </a:spcBef>
              <a:spcAft>
                <a:spcPts val="0"/>
              </a:spcAft>
              <a:buClr>
                <a:schemeClr val="dk1"/>
              </a:buClr>
              <a:buSzPts val="1400"/>
              <a:buChar char="●"/>
              <a:defRPr>
                <a:solidFill>
                  <a:schemeClr val="dk1"/>
                </a:solidFill>
              </a:defRPr>
            </a:lvl4pPr>
            <a:lvl5pPr indent="-317500" lvl="4" marL="2286000" rtl="0" algn="ctr">
              <a:spcBef>
                <a:spcPts val="1600"/>
              </a:spcBef>
              <a:spcAft>
                <a:spcPts val="0"/>
              </a:spcAft>
              <a:buClr>
                <a:schemeClr val="dk1"/>
              </a:buClr>
              <a:buSzPts val="1400"/>
              <a:buChar char="○"/>
              <a:defRPr>
                <a:solidFill>
                  <a:schemeClr val="dk1"/>
                </a:solidFill>
              </a:defRPr>
            </a:lvl5pPr>
            <a:lvl6pPr indent="-317500" lvl="5" marL="2743200" rtl="0" algn="ctr">
              <a:spcBef>
                <a:spcPts val="1600"/>
              </a:spcBef>
              <a:spcAft>
                <a:spcPts val="0"/>
              </a:spcAft>
              <a:buClr>
                <a:schemeClr val="dk1"/>
              </a:buClr>
              <a:buSzPts val="1400"/>
              <a:buChar char="■"/>
              <a:defRPr>
                <a:solidFill>
                  <a:schemeClr val="dk1"/>
                </a:solidFill>
              </a:defRPr>
            </a:lvl6pPr>
            <a:lvl7pPr indent="-317500" lvl="6" marL="3200400" rtl="0" algn="ctr">
              <a:spcBef>
                <a:spcPts val="1600"/>
              </a:spcBef>
              <a:spcAft>
                <a:spcPts val="0"/>
              </a:spcAft>
              <a:buClr>
                <a:schemeClr val="dk1"/>
              </a:buClr>
              <a:buSzPts val="1400"/>
              <a:buChar char="●"/>
              <a:defRPr>
                <a:solidFill>
                  <a:schemeClr val="dk1"/>
                </a:solidFill>
              </a:defRPr>
            </a:lvl7pPr>
            <a:lvl8pPr indent="-317500" lvl="7" marL="3657600" rtl="0" algn="ctr">
              <a:spcBef>
                <a:spcPts val="1600"/>
              </a:spcBef>
              <a:spcAft>
                <a:spcPts val="0"/>
              </a:spcAft>
              <a:buClr>
                <a:schemeClr val="dk1"/>
              </a:buClr>
              <a:buSzPts val="1400"/>
              <a:buChar char="○"/>
              <a:defRPr>
                <a:solidFill>
                  <a:schemeClr val="dk1"/>
                </a:solidFill>
              </a:defRPr>
            </a:lvl8pPr>
            <a:lvl9pPr indent="-317500" lvl="8" marL="4114800" rtl="0" algn="ctr">
              <a:spcBef>
                <a:spcPts val="1600"/>
              </a:spcBef>
              <a:spcAft>
                <a:spcPts val="1600"/>
              </a:spcAft>
              <a:buClr>
                <a:schemeClr val="dk1"/>
              </a:buClr>
              <a:buSzPts val="1400"/>
              <a:buChar char="■"/>
              <a:defRPr>
                <a:solidFill>
                  <a:schemeClr val="dk1"/>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93" name="Shape 93"/>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bg>
      <p:bgPr>
        <a:solidFill>
          <a:schemeClr val="lt1"/>
        </a:solidFill>
      </p:bgPr>
    </p:bg>
    <p:spTree>
      <p:nvGrpSpPr>
        <p:cNvPr id="94" name="Shape 94"/>
        <p:cNvGrpSpPr/>
        <p:nvPr/>
      </p:nvGrpSpPr>
      <p:grpSpPr>
        <a:xfrm>
          <a:off x="0" y="0"/>
          <a:ext cx="0" cy="0"/>
          <a:chOff x="0" y="0"/>
          <a:chExt cx="0" cy="0"/>
        </a:xfrm>
      </p:grpSpPr>
      <p:sp>
        <p:nvSpPr>
          <p:cNvPr id="95" name="Google Shape;95;p25"/>
          <p:cNvSpPr/>
          <p:nvPr/>
        </p:nvSpPr>
        <p:spPr>
          <a:xfrm>
            <a:off x="457200" y="311725"/>
            <a:ext cx="8880300" cy="48942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5"/>
          <p:cNvSpPr txBox="1"/>
          <p:nvPr>
            <p:ph type="title"/>
          </p:nvPr>
        </p:nvSpPr>
        <p:spPr>
          <a:xfrm>
            <a:off x="1613950" y="2188025"/>
            <a:ext cx="2807100" cy="325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97" name="Google Shape;97;p25"/>
          <p:cNvSpPr txBox="1"/>
          <p:nvPr>
            <p:ph hasCustomPrompt="1" idx="2" type="title"/>
          </p:nvPr>
        </p:nvSpPr>
        <p:spPr>
          <a:xfrm>
            <a:off x="1005546" y="1468868"/>
            <a:ext cx="684600" cy="290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a:r>
              <a:t>xx%</a:t>
            </a:r>
          </a:p>
        </p:txBody>
      </p:sp>
      <p:sp>
        <p:nvSpPr>
          <p:cNvPr id="98" name="Google Shape;98;p25"/>
          <p:cNvSpPr txBox="1"/>
          <p:nvPr>
            <p:ph hasCustomPrompt="1" idx="3" type="title"/>
          </p:nvPr>
        </p:nvSpPr>
        <p:spPr>
          <a:xfrm>
            <a:off x="1005546" y="2336790"/>
            <a:ext cx="684600" cy="290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a:r>
              <a:t>xx%</a:t>
            </a:r>
          </a:p>
        </p:txBody>
      </p:sp>
      <p:sp>
        <p:nvSpPr>
          <p:cNvPr id="99" name="Google Shape;99;p25"/>
          <p:cNvSpPr txBox="1"/>
          <p:nvPr>
            <p:ph idx="4" type="title"/>
          </p:nvPr>
        </p:nvSpPr>
        <p:spPr>
          <a:xfrm>
            <a:off x="1613950" y="3933075"/>
            <a:ext cx="2719500" cy="325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00" name="Google Shape;100;p25"/>
          <p:cNvSpPr txBox="1"/>
          <p:nvPr>
            <p:ph idx="5" type="title"/>
          </p:nvPr>
        </p:nvSpPr>
        <p:spPr>
          <a:xfrm>
            <a:off x="1613950" y="1348800"/>
            <a:ext cx="2719500" cy="325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01" name="Google Shape;101;p25"/>
          <p:cNvSpPr txBox="1"/>
          <p:nvPr>
            <p:ph idx="6" type="title"/>
          </p:nvPr>
        </p:nvSpPr>
        <p:spPr>
          <a:xfrm>
            <a:off x="1613950" y="3065150"/>
            <a:ext cx="2719500" cy="325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02" name="Google Shape;102;p25"/>
          <p:cNvSpPr txBox="1"/>
          <p:nvPr>
            <p:ph hasCustomPrompt="1" idx="7" type="title"/>
          </p:nvPr>
        </p:nvSpPr>
        <p:spPr>
          <a:xfrm>
            <a:off x="1005546" y="3185218"/>
            <a:ext cx="684600" cy="290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a:r>
              <a:t>xx%</a:t>
            </a:r>
          </a:p>
        </p:txBody>
      </p:sp>
      <p:sp>
        <p:nvSpPr>
          <p:cNvPr id="103" name="Google Shape;103;p25"/>
          <p:cNvSpPr txBox="1"/>
          <p:nvPr>
            <p:ph hasCustomPrompt="1" idx="8" type="title"/>
          </p:nvPr>
        </p:nvSpPr>
        <p:spPr>
          <a:xfrm>
            <a:off x="1005546" y="4053140"/>
            <a:ext cx="684600" cy="290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a:r>
              <a:t>xx%</a:t>
            </a:r>
          </a:p>
        </p:txBody>
      </p:sp>
      <p:sp>
        <p:nvSpPr>
          <p:cNvPr id="104" name="Google Shape;104;p25"/>
          <p:cNvSpPr txBox="1"/>
          <p:nvPr>
            <p:ph idx="1" type="subTitle"/>
          </p:nvPr>
        </p:nvSpPr>
        <p:spPr>
          <a:xfrm>
            <a:off x="1613950" y="1624345"/>
            <a:ext cx="2454000" cy="23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05" name="Google Shape;105;p25"/>
          <p:cNvSpPr txBox="1"/>
          <p:nvPr>
            <p:ph idx="9" type="subTitle"/>
          </p:nvPr>
        </p:nvSpPr>
        <p:spPr>
          <a:xfrm>
            <a:off x="1613950" y="3350220"/>
            <a:ext cx="2454000" cy="23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06" name="Google Shape;106;p25"/>
          <p:cNvSpPr txBox="1"/>
          <p:nvPr>
            <p:ph idx="13" type="subTitle"/>
          </p:nvPr>
        </p:nvSpPr>
        <p:spPr>
          <a:xfrm>
            <a:off x="1613950" y="2467498"/>
            <a:ext cx="2454000" cy="23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07" name="Google Shape;107;p25"/>
          <p:cNvSpPr txBox="1"/>
          <p:nvPr>
            <p:ph idx="14" type="subTitle"/>
          </p:nvPr>
        </p:nvSpPr>
        <p:spPr>
          <a:xfrm>
            <a:off x="1613950" y="4212548"/>
            <a:ext cx="2454000" cy="23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08" name="Google Shape;108;p25"/>
          <p:cNvSpPr/>
          <p:nvPr/>
        </p:nvSpPr>
        <p:spPr>
          <a:xfrm>
            <a:off x="5220275" y="-10975"/>
            <a:ext cx="3981000" cy="5154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5"/>
          <p:cNvSpPr txBox="1"/>
          <p:nvPr>
            <p:ph idx="15" type="title"/>
          </p:nvPr>
        </p:nvSpPr>
        <p:spPr>
          <a:xfrm>
            <a:off x="713225" y="597435"/>
            <a:ext cx="5768100" cy="52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5">
    <p:bg>
      <p:bgPr>
        <a:solidFill>
          <a:schemeClr val="lt1"/>
        </a:solidFill>
      </p:bgPr>
    </p:bg>
    <p:spTree>
      <p:nvGrpSpPr>
        <p:cNvPr id="110" name="Shape 110"/>
        <p:cNvGrpSpPr/>
        <p:nvPr/>
      </p:nvGrpSpPr>
      <p:grpSpPr>
        <a:xfrm>
          <a:off x="0" y="0"/>
          <a:ext cx="0" cy="0"/>
          <a:chOff x="0" y="0"/>
          <a:chExt cx="0" cy="0"/>
        </a:xfrm>
      </p:grpSpPr>
      <p:sp>
        <p:nvSpPr>
          <p:cNvPr id="111" name="Google Shape;111;p26"/>
          <p:cNvSpPr/>
          <p:nvPr/>
        </p:nvSpPr>
        <p:spPr>
          <a:xfrm>
            <a:off x="2452250" y="846900"/>
            <a:ext cx="6802500" cy="34497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6"/>
          <p:cNvSpPr txBox="1"/>
          <p:nvPr>
            <p:ph type="title"/>
          </p:nvPr>
        </p:nvSpPr>
        <p:spPr>
          <a:xfrm>
            <a:off x="3629800" y="1592600"/>
            <a:ext cx="4745400" cy="5286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dk1"/>
              </a:buClr>
              <a:buSzPts val="3000"/>
              <a:buNone/>
              <a:defRPr sz="3000">
                <a:solidFill>
                  <a:schemeClr val="dk1"/>
                </a:solidFill>
              </a:defRPr>
            </a:lvl1pPr>
            <a:lvl2pPr lvl="1" rtl="0" algn="r">
              <a:spcBef>
                <a:spcPts val="0"/>
              </a:spcBef>
              <a:spcAft>
                <a:spcPts val="0"/>
              </a:spcAft>
              <a:buClr>
                <a:schemeClr val="dk1"/>
              </a:buClr>
              <a:buSzPts val="2000"/>
              <a:buNone/>
              <a:defRPr sz="2000">
                <a:solidFill>
                  <a:schemeClr val="dk1"/>
                </a:solidFill>
              </a:defRPr>
            </a:lvl2pPr>
            <a:lvl3pPr lvl="2" rtl="0" algn="r">
              <a:spcBef>
                <a:spcPts val="0"/>
              </a:spcBef>
              <a:spcAft>
                <a:spcPts val="0"/>
              </a:spcAft>
              <a:buClr>
                <a:schemeClr val="dk1"/>
              </a:buClr>
              <a:buSzPts val="2000"/>
              <a:buNone/>
              <a:defRPr sz="2000">
                <a:solidFill>
                  <a:schemeClr val="dk1"/>
                </a:solidFill>
              </a:defRPr>
            </a:lvl3pPr>
            <a:lvl4pPr lvl="3" rtl="0" algn="r">
              <a:spcBef>
                <a:spcPts val="0"/>
              </a:spcBef>
              <a:spcAft>
                <a:spcPts val="0"/>
              </a:spcAft>
              <a:buClr>
                <a:schemeClr val="dk1"/>
              </a:buClr>
              <a:buSzPts val="2000"/>
              <a:buNone/>
              <a:defRPr sz="2000">
                <a:solidFill>
                  <a:schemeClr val="dk1"/>
                </a:solidFill>
              </a:defRPr>
            </a:lvl4pPr>
            <a:lvl5pPr lvl="4" rtl="0" algn="r">
              <a:spcBef>
                <a:spcPts val="0"/>
              </a:spcBef>
              <a:spcAft>
                <a:spcPts val="0"/>
              </a:spcAft>
              <a:buClr>
                <a:schemeClr val="dk1"/>
              </a:buClr>
              <a:buSzPts val="2000"/>
              <a:buNone/>
              <a:defRPr sz="2000">
                <a:solidFill>
                  <a:schemeClr val="dk1"/>
                </a:solidFill>
              </a:defRPr>
            </a:lvl5pPr>
            <a:lvl6pPr lvl="5" rtl="0" algn="r">
              <a:spcBef>
                <a:spcPts val="0"/>
              </a:spcBef>
              <a:spcAft>
                <a:spcPts val="0"/>
              </a:spcAft>
              <a:buClr>
                <a:schemeClr val="dk1"/>
              </a:buClr>
              <a:buSzPts val="2000"/>
              <a:buNone/>
              <a:defRPr sz="2000">
                <a:solidFill>
                  <a:schemeClr val="dk1"/>
                </a:solidFill>
              </a:defRPr>
            </a:lvl6pPr>
            <a:lvl7pPr lvl="6" rtl="0" algn="r">
              <a:spcBef>
                <a:spcPts val="0"/>
              </a:spcBef>
              <a:spcAft>
                <a:spcPts val="0"/>
              </a:spcAft>
              <a:buClr>
                <a:schemeClr val="dk1"/>
              </a:buClr>
              <a:buSzPts val="2000"/>
              <a:buNone/>
              <a:defRPr sz="2000">
                <a:solidFill>
                  <a:schemeClr val="dk1"/>
                </a:solidFill>
              </a:defRPr>
            </a:lvl7pPr>
            <a:lvl8pPr lvl="7" rtl="0" algn="r">
              <a:spcBef>
                <a:spcPts val="0"/>
              </a:spcBef>
              <a:spcAft>
                <a:spcPts val="0"/>
              </a:spcAft>
              <a:buClr>
                <a:schemeClr val="dk1"/>
              </a:buClr>
              <a:buSzPts val="2000"/>
              <a:buNone/>
              <a:defRPr sz="2000">
                <a:solidFill>
                  <a:schemeClr val="dk1"/>
                </a:solidFill>
              </a:defRPr>
            </a:lvl8pPr>
            <a:lvl9pPr lvl="8" rtl="0" algn="r">
              <a:spcBef>
                <a:spcPts val="0"/>
              </a:spcBef>
              <a:spcAft>
                <a:spcPts val="0"/>
              </a:spcAft>
              <a:buClr>
                <a:schemeClr val="dk1"/>
              </a:buClr>
              <a:buSzPts val="2000"/>
              <a:buNone/>
              <a:defRPr sz="2000">
                <a:solidFill>
                  <a:schemeClr val="dk1"/>
                </a:solidFill>
              </a:defRPr>
            </a:lvl9pPr>
          </a:lstStyle>
          <a:p/>
        </p:txBody>
      </p:sp>
      <p:sp>
        <p:nvSpPr>
          <p:cNvPr id="113" name="Google Shape;113;p26"/>
          <p:cNvSpPr txBox="1"/>
          <p:nvPr>
            <p:ph idx="1" type="subTitle"/>
          </p:nvPr>
        </p:nvSpPr>
        <p:spPr>
          <a:xfrm>
            <a:off x="4013325" y="2263300"/>
            <a:ext cx="4362000" cy="13173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dk1"/>
              </a:buClr>
              <a:buSzPts val="1400"/>
              <a:buNone/>
              <a:defRPr sz="1400">
                <a:solidFill>
                  <a:schemeClr val="dk1"/>
                </a:solidFill>
              </a:defRPr>
            </a:lvl1pPr>
            <a:lvl2pPr lvl="1" rtl="0" algn="r">
              <a:spcBef>
                <a:spcPts val="1600"/>
              </a:spcBef>
              <a:spcAft>
                <a:spcPts val="0"/>
              </a:spcAft>
              <a:buClr>
                <a:schemeClr val="dk1"/>
              </a:buClr>
              <a:buSzPts val="1400"/>
              <a:buNone/>
              <a:defRPr>
                <a:solidFill>
                  <a:schemeClr val="dk1"/>
                </a:solidFill>
              </a:defRPr>
            </a:lvl2pPr>
            <a:lvl3pPr lvl="2" rtl="0" algn="r">
              <a:spcBef>
                <a:spcPts val="1600"/>
              </a:spcBef>
              <a:spcAft>
                <a:spcPts val="0"/>
              </a:spcAft>
              <a:buClr>
                <a:schemeClr val="dk1"/>
              </a:buClr>
              <a:buSzPts val="1400"/>
              <a:buNone/>
              <a:defRPr>
                <a:solidFill>
                  <a:schemeClr val="dk1"/>
                </a:solidFill>
              </a:defRPr>
            </a:lvl3pPr>
            <a:lvl4pPr lvl="3" rtl="0" algn="r">
              <a:spcBef>
                <a:spcPts val="1600"/>
              </a:spcBef>
              <a:spcAft>
                <a:spcPts val="0"/>
              </a:spcAft>
              <a:buClr>
                <a:schemeClr val="dk1"/>
              </a:buClr>
              <a:buSzPts val="1400"/>
              <a:buNone/>
              <a:defRPr>
                <a:solidFill>
                  <a:schemeClr val="dk1"/>
                </a:solidFill>
              </a:defRPr>
            </a:lvl4pPr>
            <a:lvl5pPr lvl="4" rtl="0" algn="r">
              <a:spcBef>
                <a:spcPts val="1600"/>
              </a:spcBef>
              <a:spcAft>
                <a:spcPts val="0"/>
              </a:spcAft>
              <a:buClr>
                <a:schemeClr val="dk1"/>
              </a:buClr>
              <a:buSzPts val="1400"/>
              <a:buNone/>
              <a:defRPr>
                <a:solidFill>
                  <a:schemeClr val="dk1"/>
                </a:solidFill>
              </a:defRPr>
            </a:lvl5pPr>
            <a:lvl6pPr lvl="5" rtl="0" algn="r">
              <a:spcBef>
                <a:spcPts val="1600"/>
              </a:spcBef>
              <a:spcAft>
                <a:spcPts val="0"/>
              </a:spcAft>
              <a:buClr>
                <a:schemeClr val="dk1"/>
              </a:buClr>
              <a:buSzPts val="1400"/>
              <a:buNone/>
              <a:defRPr>
                <a:solidFill>
                  <a:schemeClr val="dk1"/>
                </a:solidFill>
              </a:defRPr>
            </a:lvl6pPr>
            <a:lvl7pPr lvl="6" rtl="0" algn="r">
              <a:spcBef>
                <a:spcPts val="1600"/>
              </a:spcBef>
              <a:spcAft>
                <a:spcPts val="0"/>
              </a:spcAft>
              <a:buClr>
                <a:schemeClr val="dk1"/>
              </a:buClr>
              <a:buSzPts val="1400"/>
              <a:buNone/>
              <a:defRPr>
                <a:solidFill>
                  <a:schemeClr val="dk1"/>
                </a:solidFill>
              </a:defRPr>
            </a:lvl7pPr>
            <a:lvl8pPr lvl="7" rtl="0" algn="r">
              <a:spcBef>
                <a:spcPts val="1600"/>
              </a:spcBef>
              <a:spcAft>
                <a:spcPts val="0"/>
              </a:spcAft>
              <a:buClr>
                <a:schemeClr val="dk1"/>
              </a:buClr>
              <a:buSzPts val="1400"/>
              <a:buNone/>
              <a:defRPr>
                <a:solidFill>
                  <a:schemeClr val="dk1"/>
                </a:solidFill>
              </a:defRPr>
            </a:lvl8pPr>
            <a:lvl9pPr lvl="8" rtl="0" algn="r">
              <a:spcBef>
                <a:spcPts val="1600"/>
              </a:spcBef>
              <a:spcAft>
                <a:spcPts val="1600"/>
              </a:spcAft>
              <a:buClr>
                <a:schemeClr val="dk1"/>
              </a:buClr>
              <a:buSzPts val="1400"/>
              <a:buNone/>
              <a:defRPr>
                <a:solidFill>
                  <a:schemeClr val="dk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1">
    <p:bg>
      <p:bgPr>
        <a:solidFill>
          <a:schemeClr val="lt1"/>
        </a:solidFill>
      </p:bgPr>
    </p:bg>
    <p:spTree>
      <p:nvGrpSpPr>
        <p:cNvPr id="114" name="Shape 114"/>
        <p:cNvGrpSpPr/>
        <p:nvPr/>
      </p:nvGrpSpPr>
      <p:grpSpPr>
        <a:xfrm>
          <a:off x="0" y="0"/>
          <a:ext cx="0" cy="0"/>
          <a:chOff x="0" y="0"/>
          <a:chExt cx="0" cy="0"/>
        </a:xfrm>
      </p:grpSpPr>
      <p:sp>
        <p:nvSpPr>
          <p:cNvPr id="115" name="Google Shape;115;p27"/>
          <p:cNvSpPr txBox="1"/>
          <p:nvPr>
            <p:ph idx="1" type="body"/>
          </p:nvPr>
        </p:nvSpPr>
        <p:spPr>
          <a:xfrm>
            <a:off x="713235" y="1848025"/>
            <a:ext cx="2547000" cy="7989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Char char="●"/>
              <a:defRPr>
                <a:solidFill>
                  <a:schemeClr val="dk1"/>
                </a:solidFill>
              </a:defRPr>
            </a:lvl1pPr>
            <a:lvl2pPr indent="-317500" lvl="1" marL="914400" rtl="0">
              <a:spcBef>
                <a:spcPts val="160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
        <p:nvSpPr>
          <p:cNvPr id="116" name="Google Shape;116;p27"/>
          <p:cNvSpPr txBox="1"/>
          <p:nvPr>
            <p:ph type="title"/>
          </p:nvPr>
        </p:nvSpPr>
        <p:spPr>
          <a:xfrm>
            <a:off x="713225" y="530725"/>
            <a:ext cx="5768100" cy="52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
        <p:nvSpPr>
          <p:cNvPr id="117" name="Google Shape;117;p27"/>
          <p:cNvSpPr/>
          <p:nvPr/>
        </p:nvSpPr>
        <p:spPr>
          <a:xfrm>
            <a:off x="4382025" y="759325"/>
            <a:ext cx="4065900" cy="46752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5">
    <p:bg>
      <p:bgPr>
        <a:solidFill>
          <a:schemeClr val="lt1"/>
        </a:solidFill>
      </p:bgPr>
    </p:bg>
    <p:spTree>
      <p:nvGrpSpPr>
        <p:cNvPr id="118" name="Shape 118"/>
        <p:cNvGrpSpPr/>
        <p:nvPr/>
      </p:nvGrpSpPr>
      <p:grpSpPr>
        <a:xfrm>
          <a:off x="0" y="0"/>
          <a:ext cx="0" cy="0"/>
          <a:chOff x="0" y="0"/>
          <a:chExt cx="0" cy="0"/>
        </a:xfrm>
      </p:grpSpPr>
      <p:sp>
        <p:nvSpPr>
          <p:cNvPr id="119" name="Google Shape;119;p28"/>
          <p:cNvSpPr txBox="1"/>
          <p:nvPr>
            <p:ph type="title"/>
          </p:nvPr>
        </p:nvSpPr>
        <p:spPr>
          <a:xfrm>
            <a:off x="862450" y="3476850"/>
            <a:ext cx="1763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20" name="Google Shape;120;p28"/>
          <p:cNvSpPr txBox="1"/>
          <p:nvPr>
            <p:ph idx="1" type="subTitle"/>
          </p:nvPr>
        </p:nvSpPr>
        <p:spPr>
          <a:xfrm>
            <a:off x="424450" y="3735593"/>
            <a:ext cx="26397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21" name="Google Shape;121;p28"/>
          <p:cNvSpPr txBox="1"/>
          <p:nvPr>
            <p:ph idx="2" type="title"/>
          </p:nvPr>
        </p:nvSpPr>
        <p:spPr>
          <a:xfrm>
            <a:off x="6525755" y="3476850"/>
            <a:ext cx="1763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22" name="Google Shape;122;p28"/>
          <p:cNvSpPr txBox="1"/>
          <p:nvPr>
            <p:ph idx="3" type="subTitle"/>
          </p:nvPr>
        </p:nvSpPr>
        <p:spPr>
          <a:xfrm>
            <a:off x="6087755" y="3735593"/>
            <a:ext cx="26397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23" name="Google Shape;123;p28"/>
          <p:cNvSpPr txBox="1"/>
          <p:nvPr>
            <p:ph idx="4" type="title"/>
          </p:nvPr>
        </p:nvSpPr>
        <p:spPr>
          <a:xfrm>
            <a:off x="3690150" y="3019650"/>
            <a:ext cx="1763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24" name="Google Shape;124;p28"/>
          <p:cNvSpPr txBox="1"/>
          <p:nvPr>
            <p:ph idx="5" type="subTitle"/>
          </p:nvPr>
        </p:nvSpPr>
        <p:spPr>
          <a:xfrm>
            <a:off x="3252150" y="3278393"/>
            <a:ext cx="26397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25" name="Google Shape;125;p28"/>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lgn="ctr">
              <a:spcBef>
                <a:spcPts val="0"/>
              </a:spcBef>
              <a:spcAft>
                <a:spcPts val="0"/>
              </a:spcAft>
              <a:buClr>
                <a:schemeClr val="dk1"/>
              </a:buClr>
              <a:buSzPts val="3000"/>
              <a:buNone/>
              <a:defRPr>
                <a:solidFill>
                  <a:schemeClr val="dk1"/>
                </a:solidFill>
              </a:defRPr>
            </a:lvl2pPr>
            <a:lvl3pPr lvl="2" rtl="0" algn="ctr">
              <a:spcBef>
                <a:spcPts val="0"/>
              </a:spcBef>
              <a:spcAft>
                <a:spcPts val="0"/>
              </a:spcAft>
              <a:buClr>
                <a:schemeClr val="dk1"/>
              </a:buClr>
              <a:buSzPts val="3000"/>
              <a:buNone/>
              <a:defRPr>
                <a:solidFill>
                  <a:schemeClr val="dk1"/>
                </a:solidFill>
              </a:defRPr>
            </a:lvl3pPr>
            <a:lvl4pPr lvl="3" rtl="0" algn="ctr">
              <a:spcBef>
                <a:spcPts val="0"/>
              </a:spcBef>
              <a:spcAft>
                <a:spcPts val="0"/>
              </a:spcAft>
              <a:buClr>
                <a:schemeClr val="dk1"/>
              </a:buClr>
              <a:buSzPts val="3000"/>
              <a:buNone/>
              <a:defRPr>
                <a:solidFill>
                  <a:schemeClr val="dk1"/>
                </a:solidFill>
              </a:defRPr>
            </a:lvl4pPr>
            <a:lvl5pPr lvl="4" rtl="0" algn="ctr">
              <a:spcBef>
                <a:spcPts val="0"/>
              </a:spcBef>
              <a:spcAft>
                <a:spcPts val="0"/>
              </a:spcAft>
              <a:buClr>
                <a:schemeClr val="dk1"/>
              </a:buClr>
              <a:buSzPts val="3000"/>
              <a:buNone/>
              <a:defRPr>
                <a:solidFill>
                  <a:schemeClr val="dk1"/>
                </a:solidFill>
              </a:defRPr>
            </a:lvl5pPr>
            <a:lvl6pPr lvl="5" rtl="0" algn="ctr">
              <a:spcBef>
                <a:spcPts val="0"/>
              </a:spcBef>
              <a:spcAft>
                <a:spcPts val="0"/>
              </a:spcAft>
              <a:buClr>
                <a:schemeClr val="dk1"/>
              </a:buClr>
              <a:buSzPts val="3000"/>
              <a:buNone/>
              <a:defRPr>
                <a:solidFill>
                  <a:schemeClr val="dk1"/>
                </a:solidFill>
              </a:defRPr>
            </a:lvl6pPr>
            <a:lvl7pPr lvl="6" rtl="0" algn="ctr">
              <a:spcBef>
                <a:spcPts val="0"/>
              </a:spcBef>
              <a:spcAft>
                <a:spcPts val="0"/>
              </a:spcAft>
              <a:buClr>
                <a:schemeClr val="dk1"/>
              </a:buClr>
              <a:buSzPts val="3000"/>
              <a:buNone/>
              <a:defRPr>
                <a:solidFill>
                  <a:schemeClr val="dk1"/>
                </a:solidFill>
              </a:defRPr>
            </a:lvl7pPr>
            <a:lvl8pPr lvl="7" rtl="0" algn="ctr">
              <a:spcBef>
                <a:spcPts val="0"/>
              </a:spcBef>
              <a:spcAft>
                <a:spcPts val="0"/>
              </a:spcAft>
              <a:buClr>
                <a:schemeClr val="dk1"/>
              </a:buClr>
              <a:buSzPts val="3000"/>
              <a:buNone/>
              <a:defRPr>
                <a:solidFill>
                  <a:schemeClr val="dk1"/>
                </a:solidFill>
              </a:defRPr>
            </a:lvl8pPr>
            <a:lvl9pPr lvl="8" rtl="0" algn="ctr">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30">
    <p:bg>
      <p:bgPr>
        <a:solidFill>
          <a:schemeClr val="lt1"/>
        </a:solidFill>
      </p:bgPr>
    </p:bg>
    <p:spTree>
      <p:nvGrpSpPr>
        <p:cNvPr id="126" name="Shape 126"/>
        <p:cNvGrpSpPr/>
        <p:nvPr/>
      </p:nvGrpSpPr>
      <p:grpSpPr>
        <a:xfrm>
          <a:off x="0" y="0"/>
          <a:ext cx="0" cy="0"/>
          <a:chOff x="0" y="0"/>
          <a:chExt cx="0" cy="0"/>
        </a:xfrm>
      </p:grpSpPr>
      <p:sp>
        <p:nvSpPr>
          <p:cNvPr id="127" name="Google Shape;127;p29"/>
          <p:cNvSpPr txBox="1"/>
          <p:nvPr>
            <p:ph type="ctrTitle"/>
          </p:nvPr>
        </p:nvSpPr>
        <p:spPr>
          <a:xfrm>
            <a:off x="1690800" y="1412200"/>
            <a:ext cx="5762400" cy="1139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8000"/>
              <a:buNone/>
              <a:defRPr sz="8000">
                <a:solidFill>
                  <a:schemeClr val="dk1"/>
                </a:solidFill>
              </a:defRPr>
            </a:lvl1pPr>
            <a:lvl2pPr lvl="1" rtl="0" algn="ctr">
              <a:spcBef>
                <a:spcPts val="0"/>
              </a:spcBef>
              <a:spcAft>
                <a:spcPts val="0"/>
              </a:spcAft>
              <a:buClr>
                <a:schemeClr val="dk1"/>
              </a:buClr>
              <a:buSzPts val="8000"/>
              <a:buNone/>
              <a:defRPr sz="8000">
                <a:solidFill>
                  <a:schemeClr val="dk1"/>
                </a:solidFill>
              </a:defRPr>
            </a:lvl2pPr>
            <a:lvl3pPr lvl="2" rtl="0" algn="ctr">
              <a:spcBef>
                <a:spcPts val="0"/>
              </a:spcBef>
              <a:spcAft>
                <a:spcPts val="0"/>
              </a:spcAft>
              <a:buClr>
                <a:schemeClr val="dk1"/>
              </a:buClr>
              <a:buSzPts val="8000"/>
              <a:buNone/>
              <a:defRPr sz="8000">
                <a:solidFill>
                  <a:schemeClr val="dk1"/>
                </a:solidFill>
              </a:defRPr>
            </a:lvl3pPr>
            <a:lvl4pPr lvl="3" rtl="0" algn="ctr">
              <a:spcBef>
                <a:spcPts val="0"/>
              </a:spcBef>
              <a:spcAft>
                <a:spcPts val="0"/>
              </a:spcAft>
              <a:buClr>
                <a:schemeClr val="dk1"/>
              </a:buClr>
              <a:buSzPts val="8000"/>
              <a:buNone/>
              <a:defRPr sz="8000">
                <a:solidFill>
                  <a:schemeClr val="dk1"/>
                </a:solidFill>
              </a:defRPr>
            </a:lvl4pPr>
            <a:lvl5pPr lvl="4" rtl="0" algn="ctr">
              <a:spcBef>
                <a:spcPts val="0"/>
              </a:spcBef>
              <a:spcAft>
                <a:spcPts val="0"/>
              </a:spcAft>
              <a:buClr>
                <a:schemeClr val="dk1"/>
              </a:buClr>
              <a:buSzPts val="8000"/>
              <a:buNone/>
              <a:defRPr sz="8000">
                <a:solidFill>
                  <a:schemeClr val="dk1"/>
                </a:solidFill>
              </a:defRPr>
            </a:lvl5pPr>
            <a:lvl6pPr lvl="5" rtl="0" algn="ctr">
              <a:spcBef>
                <a:spcPts val="0"/>
              </a:spcBef>
              <a:spcAft>
                <a:spcPts val="0"/>
              </a:spcAft>
              <a:buClr>
                <a:schemeClr val="dk1"/>
              </a:buClr>
              <a:buSzPts val="8000"/>
              <a:buNone/>
              <a:defRPr sz="8000">
                <a:solidFill>
                  <a:schemeClr val="dk1"/>
                </a:solidFill>
              </a:defRPr>
            </a:lvl6pPr>
            <a:lvl7pPr lvl="6" rtl="0" algn="ctr">
              <a:spcBef>
                <a:spcPts val="0"/>
              </a:spcBef>
              <a:spcAft>
                <a:spcPts val="0"/>
              </a:spcAft>
              <a:buClr>
                <a:schemeClr val="dk1"/>
              </a:buClr>
              <a:buSzPts val="8000"/>
              <a:buNone/>
              <a:defRPr sz="8000">
                <a:solidFill>
                  <a:schemeClr val="dk1"/>
                </a:solidFill>
              </a:defRPr>
            </a:lvl7pPr>
            <a:lvl8pPr lvl="7" rtl="0" algn="ctr">
              <a:spcBef>
                <a:spcPts val="0"/>
              </a:spcBef>
              <a:spcAft>
                <a:spcPts val="0"/>
              </a:spcAft>
              <a:buClr>
                <a:schemeClr val="dk1"/>
              </a:buClr>
              <a:buSzPts val="8000"/>
              <a:buNone/>
              <a:defRPr sz="8000">
                <a:solidFill>
                  <a:schemeClr val="dk1"/>
                </a:solidFill>
              </a:defRPr>
            </a:lvl8pPr>
            <a:lvl9pPr lvl="8" rtl="0" algn="ctr">
              <a:spcBef>
                <a:spcPts val="0"/>
              </a:spcBef>
              <a:spcAft>
                <a:spcPts val="0"/>
              </a:spcAft>
              <a:buClr>
                <a:schemeClr val="dk1"/>
              </a:buClr>
              <a:buSzPts val="8000"/>
              <a:buNone/>
              <a:defRPr sz="8000">
                <a:solidFill>
                  <a:schemeClr val="dk1"/>
                </a:solidFill>
              </a:defRPr>
            </a:lvl9pPr>
          </a:lstStyle>
          <a:p/>
        </p:txBody>
      </p:sp>
      <p:sp>
        <p:nvSpPr>
          <p:cNvPr id="128" name="Google Shape;128;p29"/>
          <p:cNvSpPr txBox="1"/>
          <p:nvPr>
            <p:ph idx="1" type="subTitle"/>
          </p:nvPr>
        </p:nvSpPr>
        <p:spPr>
          <a:xfrm>
            <a:off x="2105100" y="2523638"/>
            <a:ext cx="4933800" cy="799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29" name="Google Shape;129;p29"/>
          <p:cNvSpPr/>
          <p:nvPr/>
        </p:nvSpPr>
        <p:spPr>
          <a:xfrm rot="5400000">
            <a:off x="4050300" y="-2295925"/>
            <a:ext cx="1043400" cy="5482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130" name="Google Shape;130;p29"/>
          <p:cNvSpPr/>
          <p:nvPr/>
        </p:nvSpPr>
        <p:spPr>
          <a:xfrm>
            <a:off x="-82775" y="467600"/>
            <a:ext cx="9356400" cy="4146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_1">
    <p:bg>
      <p:bgPr>
        <a:solidFill>
          <a:schemeClr val="lt1"/>
        </a:solidFill>
      </p:bgPr>
    </p:bg>
    <p:spTree>
      <p:nvGrpSpPr>
        <p:cNvPr id="131" name="Shape 131"/>
        <p:cNvGrpSpPr/>
        <p:nvPr/>
      </p:nvGrpSpPr>
      <p:grpSpPr>
        <a:xfrm>
          <a:off x="0" y="0"/>
          <a:ext cx="0" cy="0"/>
          <a:chOff x="0" y="0"/>
          <a:chExt cx="0" cy="0"/>
        </a:xfrm>
      </p:grpSpPr>
      <p:sp>
        <p:nvSpPr>
          <p:cNvPr id="132" name="Google Shape;132;p30"/>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
        <p:nvSpPr>
          <p:cNvPr id="133" name="Google Shape;133;p30"/>
          <p:cNvSpPr txBox="1"/>
          <p:nvPr>
            <p:ph idx="2" type="title"/>
          </p:nvPr>
        </p:nvSpPr>
        <p:spPr>
          <a:xfrm>
            <a:off x="1882875" y="1585275"/>
            <a:ext cx="1959300" cy="333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34" name="Google Shape;134;p30"/>
          <p:cNvSpPr txBox="1"/>
          <p:nvPr>
            <p:ph idx="1" type="subTitle"/>
          </p:nvPr>
        </p:nvSpPr>
        <p:spPr>
          <a:xfrm>
            <a:off x="1496175" y="1852711"/>
            <a:ext cx="2732700" cy="20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35" name="Google Shape;135;p30"/>
          <p:cNvSpPr txBox="1"/>
          <p:nvPr>
            <p:ph idx="3" type="title"/>
          </p:nvPr>
        </p:nvSpPr>
        <p:spPr>
          <a:xfrm>
            <a:off x="1882875" y="3096975"/>
            <a:ext cx="1959300" cy="333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36" name="Google Shape;136;p30"/>
          <p:cNvSpPr txBox="1"/>
          <p:nvPr>
            <p:ph idx="4" type="subTitle"/>
          </p:nvPr>
        </p:nvSpPr>
        <p:spPr>
          <a:xfrm>
            <a:off x="1496175" y="3371347"/>
            <a:ext cx="2732700" cy="20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37" name="Google Shape;137;p30"/>
          <p:cNvSpPr txBox="1"/>
          <p:nvPr>
            <p:ph idx="5" type="title"/>
          </p:nvPr>
        </p:nvSpPr>
        <p:spPr>
          <a:xfrm>
            <a:off x="5301846" y="1585275"/>
            <a:ext cx="1959300" cy="333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38" name="Google Shape;138;p30"/>
          <p:cNvSpPr txBox="1"/>
          <p:nvPr>
            <p:ph idx="6" type="subTitle"/>
          </p:nvPr>
        </p:nvSpPr>
        <p:spPr>
          <a:xfrm>
            <a:off x="4915146" y="1852711"/>
            <a:ext cx="2732700" cy="20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39" name="Google Shape;139;p30"/>
          <p:cNvSpPr txBox="1"/>
          <p:nvPr>
            <p:ph idx="7" type="title"/>
          </p:nvPr>
        </p:nvSpPr>
        <p:spPr>
          <a:xfrm>
            <a:off x="5301846" y="3097125"/>
            <a:ext cx="1959300" cy="333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40" name="Google Shape;140;p30"/>
          <p:cNvSpPr txBox="1"/>
          <p:nvPr>
            <p:ph idx="8" type="subTitle"/>
          </p:nvPr>
        </p:nvSpPr>
        <p:spPr>
          <a:xfrm>
            <a:off x="4915146" y="3370902"/>
            <a:ext cx="2732700" cy="20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41" name="Google Shape;141;p30"/>
          <p:cNvSpPr/>
          <p:nvPr/>
        </p:nvSpPr>
        <p:spPr>
          <a:xfrm rot="5400000">
            <a:off x="-1202025" y="3496000"/>
            <a:ext cx="2762400" cy="590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142" name="Google Shape;142;p30"/>
          <p:cNvSpPr/>
          <p:nvPr/>
        </p:nvSpPr>
        <p:spPr>
          <a:xfrm>
            <a:off x="-20775" y="-790250"/>
            <a:ext cx="8839200" cy="56388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6">
    <p:bg>
      <p:bgPr>
        <a:solidFill>
          <a:schemeClr val="lt1"/>
        </a:solidFill>
      </p:bgPr>
    </p:bg>
    <p:spTree>
      <p:nvGrpSpPr>
        <p:cNvPr id="143" name="Shape 143"/>
        <p:cNvGrpSpPr/>
        <p:nvPr/>
      </p:nvGrpSpPr>
      <p:grpSpPr>
        <a:xfrm>
          <a:off x="0" y="0"/>
          <a:ext cx="0" cy="0"/>
          <a:chOff x="0" y="0"/>
          <a:chExt cx="0" cy="0"/>
        </a:xfrm>
      </p:grpSpPr>
      <p:sp>
        <p:nvSpPr>
          <p:cNvPr id="144" name="Google Shape;144;p31"/>
          <p:cNvSpPr/>
          <p:nvPr/>
        </p:nvSpPr>
        <p:spPr>
          <a:xfrm>
            <a:off x="-344625" y="2965550"/>
            <a:ext cx="9982200" cy="2378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1"/>
          <p:cNvSpPr/>
          <p:nvPr/>
        </p:nvSpPr>
        <p:spPr>
          <a:xfrm rot="5400000">
            <a:off x="5037075" y="1553300"/>
            <a:ext cx="2378400" cy="2904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146" name="Google Shape;146;p31"/>
          <p:cNvSpPr/>
          <p:nvPr/>
        </p:nvSpPr>
        <p:spPr>
          <a:xfrm rot="5400000">
            <a:off x="1728525" y="1553300"/>
            <a:ext cx="2378400" cy="2904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147" name="Google Shape;147;p31"/>
          <p:cNvSpPr txBox="1"/>
          <p:nvPr>
            <p:ph type="title"/>
          </p:nvPr>
        </p:nvSpPr>
        <p:spPr>
          <a:xfrm>
            <a:off x="922250" y="530725"/>
            <a:ext cx="5195400" cy="52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
        <p:nvSpPr>
          <p:cNvPr id="148" name="Google Shape;148;p31"/>
          <p:cNvSpPr txBox="1"/>
          <p:nvPr>
            <p:ph idx="1" type="subTitle"/>
          </p:nvPr>
        </p:nvSpPr>
        <p:spPr>
          <a:xfrm>
            <a:off x="1560838" y="3204050"/>
            <a:ext cx="2743200" cy="99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49" name="Google Shape;149;p31"/>
          <p:cNvSpPr txBox="1"/>
          <p:nvPr>
            <p:ph idx="2" type="subTitle"/>
          </p:nvPr>
        </p:nvSpPr>
        <p:spPr>
          <a:xfrm>
            <a:off x="4839962" y="3204050"/>
            <a:ext cx="2743200" cy="99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50" name="Google Shape;150;p31"/>
          <p:cNvSpPr txBox="1"/>
          <p:nvPr>
            <p:ph idx="3" type="title"/>
          </p:nvPr>
        </p:nvSpPr>
        <p:spPr>
          <a:xfrm>
            <a:off x="1865338" y="2943450"/>
            <a:ext cx="21342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51" name="Google Shape;151;p31"/>
          <p:cNvSpPr txBox="1"/>
          <p:nvPr>
            <p:ph idx="4" type="title"/>
          </p:nvPr>
        </p:nvSpPr>
        <p:spPr>
          <a:xfrm>
            <a:off x="5144462" y="2943450"/>
            <a:ext cx="21342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27">
    <p:bg>
      <p:bgPr>
        <a:solidFill>
          <a:schemeClr val="lt1"/>
        </a:solidFill>
      </p:bgPr>
    </p:bg>
    <p:spTree>
      <p:nvGrpSpPr>
        <p:cNvPr id="152" name="Shape 152"/>
        <p:cNvGrpSpPr/>
        <p:nvPr/>
      </p:nvGrpSpPr>
      <p:grpSpPr>
        <a:xfrm>
          <a:off x="0" y="0"/>
          <a:ext cx="0" cy="0"/>
          <a:chOff x="0" y="0"/>
          <a:chExt cx="0" cy="0"/>
        </a:xfrm>
      </p:grpSpPr>
      <p:sp>
        <p:nvSpPr>
          <p:cNvPr id="153" name="Google Shape;153;p32"/>
          <p:cNvSpPr/>
          <p:nvPr/>
        </p:nvSpPr>
        <p:spPr>
          <a:xfrm>
            <a:off x="0" y="1856675"/>
            <a:ext cx="9144000" cy="2258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154" name="Google Shape;154;p32"/>
          <p:cNvSpPr txBox="1"/>
          <p:nvPr>
            <p:ph type="title"/>
          </p:nvPr>
        </p:nvSpPr>
        <p:spPr>
          <a:xfrm>
            <a:off x="1223325" y="2791059"/>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55" name="Google Shape;155;p32"/>
          <p:cNvSpPr txBox="1"/>
          <p:nvPr>
            <p:ph idx="1" type="subTitle"/>
          </p:nvPr>
        </p:nvSpPr>
        <p:spPr>
          <a:xfrm>
            <a:off x="856875" y="3049800"/>
            <a:ext cx="23916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56" name="Google Shape;156;p32"/>
          <p:cNvSpPr txBox="1"/>
          <p:nvPr>
            <p:ph idx="2" type="title"/>
          </p:nvPr>
        </p:nvSpPr>
        <p:spPr>
          <a:xfrm>
            <a:off x="6261975" y="2791059"/>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57" name="Google Shape;157;p32"/>
          <p:cNvSpPr txBox="1"/>
          <p:nvPr>
            <p:ph idx="3" type="subTitle"/>
          </p:nvPr>
        </p:nvSpPr>
        <p:spPr>
          <a:xfrm>
            <a:off x="5895525" y="3049800"/>
            <a:ext cx="23916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58" name="Google Shape;158;p32"/>
          <p:cNvSpPr txBox="1"/>
          <p:nvPr>
            <p:ph idx="4" type="title"/>
          </p:nvPr>
        </p:nvSpPr>
        <p:spPr>
          <a:xfrm>
            <a:off x="3752400" y="2791059"/>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59" name="Google Shape;159;p32"/>
          <p:cNvSpPr txBox="1"/>
          <p:nvPr>
            <p:ph idx="5" type="subTitle"/>
          </p:nvPr>
        </p:nvSpPr>
        <p:spPr>
          <a:xfrm>
            <a:off x="3385950" y="3049800"/>
            <a:ext cx="23916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60" name="Google Shape;160;p32"/>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lgn="ctr">
              <a:spcBef>
                <a:spcPts val="0"/>
              </a:spcBef>
              <a:spcAft>
                <a:spcPts val="0"/>
              </a:spcAft>
              <a:buClr>
                <a:schemeClr val="dk1"/>
              </a:buClr>
              <a:buSzPts val="3000"/>
              <a:buNone/>
              <a:defRPr>
                <a:solidFill>
                  <a:schemeClr val="dk1"/>
                </a:solidFill>
              </a:defRPr>
            </a:lvl2pPr>
            <a:lvl3pPr lvl="2" rtl="0" algn="ctr">
              <a:spcBef>
                <a:spcPts val="0"/>
              </a:spcBef>
              <a:spcAft>
                <a:spcPts val="0"/>
              </a:spcAft>
              <a:buClr>
                <a:schemeClr val="dk1"/>
              </a:buClr>
              <a:buSzPts val="3000"/>
              <a:buNone/>
              <a:defRPr>
                <a:solidFill>
                  <a:schemeClr val="dk1"/>
                </a:solidFill>
              </a:defRPr>
            </a:lvl3pPr>
            <a:lvl4pPr lvl="3" rtl="0" algn="ctr">
              <a:spcBef>
                <a:spcPts val="0"/>
              </a:spcBef>
              <a:spcAft>
                <a:spcPts val="0"/>
              </a:spcAft>
              <a:buClr>
                <a:schemeClr val="dk1"/>
              </a:buClr>
              <a:buSzPts val="3000"/>
              <a:buNone/>
              <a:defRPr>
                <a:solidFill>
                  <a:schemeClr val="dk1"/>
                </a:solidFill>
              </a:defRPr>
            </a:lvl4pPr>
            <a:lvl5pPr lvl="4" rtl="0" algn="ctr">
              <a:spcBef>
                <a:spcPts val="0"/>
              </a:spcBef>
              <a:spcAft>
                <a:spcPts val="0"/>
              </a:spcAft>
              <a:buClr>
                <a:schemeClr val="dk1"/>
              </a:buClr>
              <a:buSzPts val="3000"/>
              <a:buNone/>
              <a:defRPr>
                <a:solidFill>
                  <a:schemeClr val="dk1"/>
                </a:solidFill>
              </a:defRPr>
            </a:lvl5pPr>
            <a:lvl6pPr lvl="5" rtl="0" algn="ctr">
              <a:spcBef>
                <a:spcPts val="0"/>
              </a:spcBef>
              <a:spcAft>
                <a:spcPts val="0"/>
              </a:spcAft>
              <a:buClr>
                <a:schemeClr val="dk1"/>
              </a:buClr>
              <a:buSzPts val="3000"/>
              <a:buNone/>
              <a:defRPr>
                <a:solidFill>
                  <a:schemeClr val="dk1"/>
                </a:solidFill>
              </a:defRPr>
            </a:lvl6pPr>
            <a:lvl7pPr lvl="6" rtl="0" algn="ctr">
              <a:spcBef>
                <a:spcPts val="0"/>
              </a:spcBef>
              <a:spcAft>
                <a:spcPts val="0"/>
              </a:spcAft>
              <a:buClr>
                <a:schemeClr val="dk1"/>
              </a:buClr>
              <a:buSzPts val="3000"/>
              <a:buNone/>
              <a:defRPr>
                <a:solidFill>
                  <a:schemeClr val="dk1"/>
                </a:solidFill>
              </a:defRPr>
            </a:lvl7pPr>
            <a:lvl8pPr lvl="7" rtl="0" algn="ctr">
              <a:spcBef>
                <a:spcPts val="0"/>
              </a:spcBef>
              <a:spcAft>
                <a:spcPts val="0"/>
              </a:spcAft>
              <a:buClr>
                <a:schemeClr val="dk1"/>
              </a:buClr>
              <a:buSzPts val="3000"/>
              <a:buNone/>
              <a:defRPr>
                <a:solidFill>
                  <a:schemeClr val="dk1"/>
                </a:solidFill>
              </a:defRPr>
            </a:lvl8pPr>
            <a:lvl9pPr lvl="8" rtl="0" algn="ctr">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8">
    <p:bg>
      <p:bgPr>
        <a:solidFill>
          <a:schemeClr val="lt1"/>
        </a:solidFill>
      </p:bgPr>
    </p:bg>
    <p:spTree>
      <p:nvGrpSpPr>
        <p:cNvPr id="161" name="Shape 161"/>
        <p:cNvGrpSpPr/>
        <p:nvPr/>
      </p:nvGrpSpPr>
      <p:grpSpPr>
        <a:xfrm>
          <a:off x="0" y="0"/>
          <a:ext cx="0" cy="0"/>
          <a:chOff x="0" y="0"/>
          <a:chExt cx="0" cy="0"/>
        </a:xfrm>
      </p:grpSpPr>
      <p:sp>
        <p:nvSpPr>
          <p:cNvPr id="162" name="Google Shape;162;p33"/>
          <p:cNvSpPr/>
          <p:nvPr/>
        </p:nvSpPr>
        <p:spPr>
          <a:xfrm>
            <a:off x="-133350" y="2474175"/>
            <a:ext cx="9391500" cy="2669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3"/>
          <p:cNvSpPr txBox="1"/>
          <p:nvPr>
            <p:ph idx="1" type="body"/>
          </p:nvPr>
        </p:nvSpPr>
        <p:spPr>
          <a:xfrm>
            <a:off x="2078825" y="4183375"/>
            <a:ext cx="5229300" cy="6693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Clr>
                <a:schemeClr val="dk1"/>
              </a:buClr>
              <a:buSzPts val="1400"/>
              <a:buChar char="●"/>
              <a:defRPr>
                <a:solidFill>
                  <a:schemeClr val="dk1"/>
                </a:solidFill>
              </a:defRPr>
            </a:lvl1pPr>
            <a:lvl2pPr indent="-317500" lvl="1" marL="914400" rtl="0" algn="ctr">
              <a:spcBef>
                <a:spcPts val="1600"/>
              </a:spcBef>
              <a:spcAft>
                <a:spcPts val="0"/>
              </a:spcAft>
              <a:buClr>
                <a:schemeClr val="dk1"/>
              </a:buClr>
              <a:buSzPts val="1400"/>
              <a:buChar char="○"/>
              <a:defRPr>
                <a:solidFill>
                  <a:schemeClr val="dk1"/>
                </a:solidFill>
              </a:defRPr>
            </a:lvl2pPr>
            <a:lvl3pPr indent="-317500" lvl="2" marL="1371600" rtl="0" algn="ctr">
              <a:spcBef>
                <a:spcPts val="1600"/>
              </a:spcBef>
              <a:spcAft>
                <a:spcPts val="0"/>
              </a:spcAft>
              <a:buClr>
                <a:schemeClr val="dk1"/>
              </a:buClr>
              <a:buSzPts val="1400"/>
              <a:buChar char="■"/>
              <a:defRPr>
                <a:solidFill>
                  <a:schemeClr val="dk1"/>
                </a:solidFill>
              </a:defRPr>
            </a:lvl3pPr>
            <a:lvl4pPr indent="-317500" lvl="3" marL="1828800" rtl="0" algn="ctr">
              <a:spcBef>
                <a:spcPts val="1600"/>
              </a:spcBef>
              <a:spcAft>
                <a:spcPts val="0"/>
              </a:spcAft>
              <a:buClr>
                <a:schemeClr val="dk1"/>
              </a:buClr>
              <a:buSzPts val="1400"/>
              <a:buChar char="●"/>
              <a:defRPr>
                <a:solidFill>
                  <a:schemeClr val="dk1"/>
                </a:solidFill>
              </a:defRPr>
            </a:lvl4pPr>
            <a:lvl5pPr indent="-317500" lvl="4" marL="2286000" rtl="0" algn="ctr">
              <a:spcBef>
                <a:spcPts val="1600"/>
              </a:spcBef>
              <a:spcAft>
                <a:spcPts val="0"/>
              </a:spcAft>
              <a:buClr>
                <a:schemeClr val="dk1"/>
              </a:buClr>
              <a:buSzPts val="1400"/>
              <a:buChar char="○"/>
              <a:defRPr>
                <a:solidFill>
                  <a:schemeClr val="dk1"/>
                </a:solidFill>
              </a:defRPr>
            </a:lvl5pPr>
            <a:lvl6pPr indent="-317500" lvl="5" marL="2743200" rtl="0" algn="ctr">
              <a:spcBef>
                <a:spcPts val="1600"/>
              </a:spcBef>
              <a:spcAft>
                <a:spcPts val="0"/>
              </a:spcAft>
              <a:buClr>
                <a:schemeClr val="dk1"/>
              </a:buClr>
              <a:buSzPts val="1400"/>
              <a:buChar char="■"/>
              <a:defRPr>
                <a:solidFill>
                  <a:schemeClr val="dk1"/>
                </a:solidFill>
              </a:defRPr>
            </a:lvl6pPr>
            <a:lvl7pPr indent="-317500" lvl="6" marL="3200400" rtl="0" algn="ctr">
              <a:spcBef>
                <a:spcPts val="1600"/>
              </a:spcBef>
              <a:spcAft>
                <a:spcPts val="0"/>
              </a:spcAft>
              <a:buClr>
                <a:schemeClr val="dk1"/>
              </a:buClr>
              <a:buSzPts val="1400"/>
              <a:buChar char="●"/>
              <a:defRPr>
                <a:solidFill>
                  <a:schemeClr val="dk1"/>
                </a:solidFill>
              </a:defRPr>
            </a:lvl7pPr>
            <a:lvl8pPr indent="-317500" lvl="7" marL="3657600" rtl="0" algn="ctr">
              <a:spcBef>
                <a:spcPts val="1600"/>
              </a:spcBef>
              <a:spcAft>
                <a:spcPts val="0"/>
              </a:spcAft>
              <a:buClr>
                <a:schemeClr val="dk1"/>
              </a:buClr>
              <a:buSzPts val="1400"/>
              <a:buChar char="○"/>
              <a:defRPr>
                <a:solidFill>
                  <a:schemeClr val="dk1"/>
                </a:solidFill>
              </a:defRPr>
            </a:lvl8pPr>
            <a:lvl9pPr indent="-317500" lvl="8" marL="4114800" rtl="0" algn="ctr">
              <a:spcBef>
                <a:spcPts val="1600"/>
              </a:spcBef>
              <a:spcAft>
                <a:spcPts val="1600"/>
              </a:spcAft>
              <a:buClr>
                <a:schemeClr val="dk1"/>
              </a:buClr>
              <a:buSzPts val="1400"/>
              <a:buChar char="■"/>
              <a:defRPr>
                <a:solidFill>
                  <a:schemeClr val="dk1"/>
                </a:solidFill>
              </a:defRPr>
            </a:lvl9pPr>
          </a:lstStyle>
          <a:p/>
        </p:txBody>
      </p:sp>
      <p:sp>
        <p:nvSpPr>
          <p:cNvPr id="164" name="Google Shape;164;p33"/>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31">
    <p:bg>
      <p:bgPr>
        <a:solidFill>
          <a:schemeClr val="lt1"/>
        </a:solidFill>
      </p:bgPr>
    </p:bg>
    <p:spTree>
      <p:nvGrpSpPr>
        <p:cNvPr id="165" name="Shape 165"/>
        <p:cNvGrpSpPr/>
        <p:nvPr/>
      </p:nvGrpSpPr>
      <p:grpSpPr>
        <a:xfrm>
          <a:off x="0" y="0"/>
          <a:ext cx="0" cy="0"/>
          <a:chOff x="0" y="0"/>
          <a:chExt cx="0" cy="0"/>
        </a:xfrm>
      </p:grpSpPr>
      <p:sp>
        <p:nvSpPr>
          <p:cNvPr id="166" name="Google Shape;166;p34"/>
          <p:cNvSpPr txBox="1"/>
          <p:nvPr>
            <p:ph type="title"/>
          </p:nvPr>
        </p:nvSpPr>
        <p:spPr>
          <a:xfrm>
            <a:off x="1223325" y="2791059"/>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67" name="Google Shape;167;p34"/>
          <p:cNvSpPr txBox="1"/>
          <p:nvPr>
            <p:ph idx="1" type="subTitle"/>
          </p:nvPr>
        </p:nvSpPr>
        <p:spPr>
          <a:xfrm>
            <a:off x="856875" y="3049800"/>
            <a:ext cx="23916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68" name="Google Shape;168;p34"/>
          <p:cNvSpPr txBox="1"/>
          <p:nvPr>
            <p:ph idx="2" type="title"/>
          </p:nvPr>
        </p:nvSpPr>
        <p:spPr>
          <a:xfrm>
            <a:off x="6261975" y="2791059"/>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69" name="Google Shape;169;p34"/>
          <p:cNvSpPr txBox="1"/>
          <p:nvPr>
            <p:ph idx="3" type="subTitle"/>
          </p:nvPr>
        </p:nvSpPr>
        <p:spPr>
          <a:xfrm>
            <a:off x="5895525" y="3049800"/>
            <a:ext cx="23916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70" name="Google Shape;170;p34"/>
          <p:cNvSpPr txBox="1"/>
          <p:nvPr>
            <p:ph idx="4" type="title"/>
          </p:nvPr>
        </p:nvSpPr>
        <p:spPr>
          <a:xfrm>
            <a:off x="3752400" y="2791059"/>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71" name="Google Shape;171;p34"/>
          <p:cNvSpPr txBox="1"/>
          <p:nvPr>
            <p:ph idx="5" type="subTitle"/>
          </p:nvPr>
        </p:nvSpPr>
        <p:spPr>
          <a:xfrm>
            <a:off x="3385950" y="3049800"/>
            <a:ext cx="23916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72" name="Google Shape;172;p34"/>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lgn="ctr">
              <a:spcBef>
                <a:spcPts val="0"/>
              </a:spcBef>
              <a:spcAft>
                <a:spcPts val="0"/>
              </a:spcAft>
              <a:buClr>
                <a:schemeClr val="dk1"/>
              </a:buClr>
              <a:buSzPts val="3000"/>
              <a:buNone/>
              <a:defRPr>
                <a:solidFill>
                  <a:schemeClr val="dk1"/>
                </a:solidFill>
              </a:defRPr>
            </a:lvl2pPr>
            <a:lvl3pPr lvl="2" rtl="0" algn="ctr">
              <a:spcBef>
                <a:spcPts val="0"/>
              </a:spcBef>
              <a:spcAft>
                <a:spcPts val="0"/>
              </a:spcAft>
              <a:buClr>
                <a:schemeClr val="dk1"/>
              </a:buClr>
              <a:buSzPts val="3000"/>
              <a:buNone/>
              <a:defRPr>
                <a:solidFill>
                  <a:schemeClr val="dk1"/>
                </a:solidFill>
              </a:defRPr>
            </a:lvl3pPr>
            <a:lvl4pPr lvl="3" rtl="0" algn="ctr">
              <a:spcBef>
                <a:spcPts val="0"/>
              </a:spcBef>
              <a:spcAft>
                <a:spcPts val="0"/>
              </a:spcAft>
              <a:buClr>
                <a:schemeClr val="dk1"/>
              </a:buClr>
              <a:buSzPts val="3000"/>
              <a:buNone/>
              <a:defRPr>
                <a:solidFill>
                  <a:schemeClr val="dk1"/>
                </a:solidFill>
              </a:defRPr>
            </a:lvl4pPr>
            <a:lvl5pPr lvl="4" rtl="0" algn="ctr">
              <a:spcBef>
                <a:spcPts val="0"/>
              </a:spcBef>
              <a:spcAft>
                <a:spcPts val="0"/>
              </a:spcAft>
              <a:buClr>
                <a:schemeClr val="dk1"/>
              </a:buClr>
              <a:buSzPts val="3000"/>
              <a:buNone/>
              <a:defRPr>
                <a:solidFill>
                  <a:schemeClr val="dk1"/>
                </a:solidFill>
              </a:defRPr>
            </a:lvl5pPr>
            <a:lvl6pPr lvl="5" rtl="0" algn="ctr">
              <a:spcBef>
                <a:spcPts val="0"/>
              </a:spcBef>
              <a:spcAft>
                <a:spcPts val="0"/>
              </a:spcAft>
              <a:buClr>
                <a:schemeClr val="dk1"/>
              </a:buClr>
              <a:buSzPts val="3000"/>
              <a:buNone/>
              <a:defRPr>
                <a:solidFill>
                  <a:schemeClr val="dk1"/>
                </a:solidFill>
              </a:defRPr>
            </a:lvl6pPr>
            <a:lvl7pPr lvl="6" rtl="0" algn="ctr">
              <a:spcBef>
                <a:spcPts val="0"/>
              </a:spcBef>
              <a:spcAft>
                <a:spcPts val="0"/>
              </a:spcAft>
              <a:buClr>
                <a:schemeClr val="dk1"/>
              </a:buClr>
              <a:buSzPts val="3000"/>
              <a:buNone/>
              <a:defRPr>
                <a:solidFill>
                  <a:schemeClr val="dk1"/>
                </a:solidFill>
              </a:defRPr>
            </a:lvl7pPr>
            <a:lvl8pPr lvl="7" rtl="0" algn="ctr">
              <a:spcBef>
                <a:spcPts val="0"/>
              </a:spcBef>
              <a:spcAft>
                <a:spcPts val="0"/>
              </a:spcAft>
              <a:buClr>
                <a:schemeClr val="dk1"/>
              </a:buClr>
              <a:buSzPts val="3000"/>
              <a:buNone/>
              <a:defRPr>
                <a:solidFill>
                  <a:schemeClr val="dk1"/>
                </a:solidFill>
              </a:defRPr>
            </a:lvl8pPr>
            <a:lvl9pPr lvl="8" rtl="0" algn="ctr">
              <a:spcBef>
                <a:spcPts val="0"/>
              </a:spcBef>
              <a:spcAft>
                <a:spcPts val="0"/>
              </a:spcAft>
              <a:buClr>
                <a:schemeClr val="dk1"/>
              </a:buClr>
              <a:buSzPts val="3000"/>
              <a:buNone/>
              <a:defRPr>
                <a:solidFill>
                  <a:schemeClr val="dk1"/>
                </a:solidFill>
              </a:defRPr>
            </a:lvl9pPr>
          </a:lstStyle>
          <a:p/>
        </p:txBody>
      </p:sp>
      <p:sp>
        <p:nvSpPr>
          <p:cNvPr id="173" name="Google Shape;173;p34"/>
          <p:cNvSpPr/>
          <p:nvPr/>
        </p:nvSpPr>
        <p:spPr>
          <a:xfrm>
            <a:off x="-435375" y="4086550"/>
            <a:ext cx="2205300" cy="42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4"/>
          <p:cNvSpPr/>
          <p:nvPr/>
        </p:nvSpPr>
        <p:spPr>
          <a:xfrm>
            <a:off x="836811" y="1958850"/>
            <a:ext cx="2421600" cy="21069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4"/>
          <p:cNvSpPr/>
          <p:nvPr/>
        </p:nvSpPr>
        <p:spPr>
          <a:xfrm>
            <a:off x="3361200" y="1958850"/>
            <a:ext cx="2421600" cy="21069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4"/>
          <p:cNvSpPr/>
          <p:nvPr/>
        </p:nvSpPr>
        <p:spPr>
          <a:xfrm>
            <a:off x="5885589" y="1958850"/>
            <a:ext cx="2421600" cy="21069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CUSTOM_29">
    <p:bg>
      <p:bgPr>
        <a:solidFill>
          <a:schemeClr val="lt1"/>
        </a:solidFill>
      </p:bgPr>
    </p:bg>
    <p:spTree>
      <p:nvGrpSpPr>
        <p:cNvPr id="177" name="Shape 177"/>
        <p:cNvGrpSpPr/>
        <p:nvPr/>
      </p:nvGrpSpPr>
      <p:grpSpPr>
        <a:xfrm>
          <a:off x="0" y="0"/>
          <a:ext cx="0" cy="0"/>
          <a:chOff x="0" y="0"/>
          <a:chExt cx="0" cy="0"/>
        </a:xfrm>
      </p:grpSpPr>
      <p:sp>
        <p:nvSpPr>
          <p:cNvPr id="178" name="Google Shape;178;p35"/>
          <p:cNvSpPr txBox="1"/>
          <p:nvPr>
            <p:ph type="title"/>
          </p:nvPr>
        </p:nvSpPr>
        <p:spPr>
          <a:xfrm>
            <a:off x="1043779" y="1754375"/>
            <a:ext cx="18975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79" name="Google Shape;179;p35"/>
          <p:cNvSpPr txBox="1"/>
          <p:nvPr>
            <p:ph idx="1" type="subTitle"/>
          </p:nvPr>
        </p:nvSpPr>
        <p:spPr>
          <a:xfrm>
            <a:off x="1059229" y="2064083"/>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80" name="Google Shape;180;p35"/>
          <p:cNvSpPr txBox="1"/>
          <p:nvPr>
            <p:ph idx="2" type="title"/>
          </p:nvPr>
        </p:nvSpPr>
        <p:spPr>
          <a:xfrm>
            <a:off x="1043779" y="3204651"/>
            <a:ext cx="18975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81" name="Google Shape;181;p35"/>
          <p:cNvSpPr txBox="1"/>
          <p:nvPr>
            <p:ph idx="3" type="subTitle"/>
          </p:nvPr>
        </p:nvSpPr>
        <p:spPr>
          <a:xfrm>
            <a:off x="1059229" y="3538242"/>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82" name="Google Shape;182;p35"/>
          <p:cNvSpPr txBox="1"/>
          <p:nvPr>
            <p:ph idx="4" type="title"/>
          </p:nvPr>
        </p:nvSpPr>
        <p:spPr>
          <a:xfrm>
            <a:off x="3631360" y="1754375"/>
            <a:ext cx="18819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83" name="Google Shape;183;p35"/>
          <p:cNvSpPr txBox="1"/>
          <p:nvPr>
            <p:ph idx="5" type="subTitle"/>
          </p:nvPr>
        </p:nvSpPr>
        <p:spPr>
          <a:xfrm>
            <a:off x="3639010" y="2064076"/>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84" name="Google Shape;184;p35"/>
          <p:cNvSpPr txBox="1"/>
          <p:nvPr>
            <p:ph idx="6" type="title"/>
          </p:nvPr>
        </p:nvSpPr>
        <p:spPr>
          <a:xfrm>
            <a:off x="3631360" y="3204651"/>
            <a:ext cx="18819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85" name="Google Shape;185;p35"/>
          <p:cNvSpPr txBox="1"/>
          <p:nvPr>
            <p:ph idx="7" type="subTitle"/>
          </p:nvPr>
        </p:nvSpPr>
        <p:spPr>
          <a:xfrm>
            <a:off x="3639010" y="3538242"/>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86" name="Google Shape;186;p35"/>
          <p:cNvSpPr txBox="1"/>
          <p:nvPr>
            <p:ph idx="8" type="title"/>
          </p:nvPr>
        </p:nvSpPr>
        <p:spPr>
          <a:xfrm>
            <a:off x="6215127" y="1754375"/>
            <a:ext cx="18756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87" name="Google Shape;187;p35"/>
          <p:cNvSpPr txBox="1"/>
          <p:nvPr>
            <p:ph idx="9" type="subTitle"/>
          </p:nvPr>
        </p:nvSpPr>
        <p:spPr>
          <a:xfrm>
            <a:off x="6219627" y="2064076"/>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88" name="Google Shape;188;p35"/>
          <p:cNvSpPr txBox="1"/>
          <p:nvPr>
            <p:ph idx="13" type="title"/>
          </p:nvPr>
        </p:nvSpPr>
        <p:spPr>
          <a:xfrm>
            <a:off x="6215127" y="3204651"/>
            <a:ext cx="18756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89" name="Google Shape;189;p35"/>
          <p:cNvSpPr txBox="1"/>
          <p:nvPr>
            <p:ph idx="14" type="subTitle"/>
          </p:nvPr>
        </p:nvSpPr>
        <p:spPr>
          <a:xfrm>
            <a:off x="6219627" y="3538242"/>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90" name="Google Shape;190;p35"/>
          <p:cNvSpPr txBox="1"/>
          <p:nvPr>
            <p:ph idx="15" type="title"/>
          </p:nvPr>
        </p:nvSpPr>
        <p:spPr>
          <a:xfrm>
            <a:off x="1974300" y="530725"/>
            <a:ext cx="51954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4">
  <p:cSld name="CUSTOM_32">
    <p:bg>
      <p:bgPr>
        <a:solidFill>
          <a:schemeClr val="lt1"/>
        </a:solidFill>
      </p:bgPr>
    </p:bg>
    <p:spTree>
      <p:nvGrpSpPr>
        <p:cNvPr id="191" name="Shape 191"/>
        <p:cNvGrpSpPr/>
        <p:nvPr/>
      </p:nvGrpSpPr>
      <p:grpSpPr>
        <a:xfrm>
          <a:off x="0" y="0"/>
          <a:ext cx="0" cy="0"/>
          <a:chOff x="0" y="0"/>
          <a:chExt cx="0" cy="0"/>
        </a:xfrm>
      </p:grpSpPr>
      <p:sp>
        <p:nvSpPr>
          <p:cNvPr id="192" name="Google Shape;192;p36"/>
          <p:cNvSpPr txBox="1"/>
          <p:nvPr>
            <p:ph type="title"/>
          </p:nvPr>
        </p:nvSpPr>
        <p:spPr>
          <a:xfrm>
            <a:off x="862450" y="3248250"/>
            <a:ext cx="1763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93" name="Google Shape;193;p36"/>
          <p:cNvSpPr txBox="1"/>
          <p:nvPr>
            <p:ph idx="1" type="subTitle"/>
          </p:nvPr>
        </p:nvSpPr>
        <p:spPr>
          <a:xfrm>
            <a:off x="424450" y="3506993"/>
            <a:ext cx="26397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94" name="Google Shape;194;p36"/>
          <p:cNvSpPr txBox="1"/>
          <p:nvPr>
            <p:ph idx="2" type="title"/>
          </p:nvPr>
        </p:nvSpPr>
        <p:spPr>
          <a:xfrm>
            <a:off x="6525755" y="3248250"/>
            <a:ext cx="1763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95" name="Google Shape;195;p36"/>
          <p:cNvSpPr txBox="1"/>
          <p:nvPr>
            <p:ph idx="3" type="subTitle"/>
          </p:nvPr>
        </p:nvSpPr>
        <p:spPr>
          <a:xfrm>
            <a:off x="6087755" y="3506993"/>
            <a:ext cx="26397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96" name="Google Shape;196;p36"/>
          <p:cNvSpPr txBox="1"/>
          <p:nvPr>
            <p:ph idx="4" type="title"/>
          </p:nvPr>
        </p:nvSpPr>
        <p:spPr>
          <a:xfrm>
            <a:off x="3690150" y="3248250"/>
            <a:ext cx="1763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97" name="Google Shape;197;p36"/>
          <p:cNvSpPr txBox="1"/>
          <p:nvPr>
            <p:ph idx="5" type="subTitle"/>
          </p:nvPr>
        </p:nvSpPr>
        <p:spPr>
          <a:xfrm>
            <a:off x="3252150" y="3506993"/>
            <a:ext cx="26397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98" name="Google Shape;198;p36"/>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lgn="ctr">
              <a:spcBef>
                <a:spcPts val="0"/>
              </a:spcBef>
              <a:spcAft>
                <a:spcPts val="0"/>
              </a:spcAft>
              <a:buClr>
                <a:schemeClr val="dk1"/>
              </a:buClr>
              <a:buSzPts val="3000"/>
              <a:buNone/>
              <a:defRPr>
                <a:solidFill>
                  <a:schemeClr val="dk1"/>
                </a:solidFill>
              </a:defRPr>
            </a:lvl2pPr>
            <a:lvl3pPr lvl="2" rtl="0" algn="ctr">
              <a:spcBef>
                <a:spcPts val="0"/>
              </a:spcBef>
              <a:spcAft>
                <a:spcPts val="0"/>
              </a:spcAft>
              <a:buClr>
                <a:schemeClr val="dk1"/>
              </a:buClr>
              <a:buSzPts val="3000"/>
              <a:buNone/>
              <a:defRPr>
                <a:solidFill>
                  <a:schemeClr val="dk1"/>
                </a:solidFill>
              </a:defRPr>
            </a:lvl3pPr>
            <a:lvl4pPr lvl="3" rtl="0" algn="ctr">
              <a:spcBef>
                <a:spcPts val="0"/>
              </a:spcBef>
              <a:spcAft>
                <a:spcPts val="0"/>
              </a:spcAft>
              <a:buClr>
                <a:schemeClr val="dk1"/>
              </a:buClr>
              <a:buSzPts val="3000"/>
              <a:buNone/>
              <a:defRPr>
                <a:solidFill>
                  <a:schemeClr val="dk1"/>
                </a:solidFill>
              </a:defRPr>
            </a:lvl4pPr>
            <a:lvl5pPr lvl="4" rtl="0" algn="ctr">
              <a:spcBef>
                <a:spcPts val="0"/>
              </a:spcBef>
              <a:spcAft>
                <a:spcPts val="0"/>
              </a:spcAft>
              <a:buClr>
                <a:schemeClr val="dk1"/>
              </a:buClr>
              <a:buSzPts val="3000"/>
              <a:buNone/>
              <a:defRPr>
                <a:solidFill>
                  <a:schemeClr val="dk1"/>
                </a:solidFill>
              </a:defRPr>
            </a:lvl5pPr>
            <a:lvl6pPr lvl="5" rtl="0" algn="ctr">
              <a:spcBef>
                <a:spcPts val="0"/>
              </a:spcBef>
              <a:spcAft>
                <a:spcPts val="0"/>
              </a:spcAft>
              <a:buClr>
                <a:schemeClr val="dk1"/>
              </a:buClr>
              <a:buSzPts val="3000"/>
              <a:buNone/>
              <a:defRPr>
                <a:solidFill>
                  <a:schemeClr val="dk1"/>
                </a:solidFill>
              </a:defRPr>
            </a:lvl6pPr>
            <a:lvl7pPr lvl="6" rtl="0" algn="ctr">
              <a:spcBef>
                <a:spcPts val="0"/>
              </a:spcBef>
              <a:spcAft>
                <a:spcPts val="0"/>
              </a:spcAft>
              <a:buClr>
                <a:schemeClr val="dk1"/>
              </a:buClr>
              <a:buSzPts val="3000"/>
              <a:buNone/>
              <a:defRPr>
                <a:solidFill>
                  <a:schemeClr val="dk1"/>
                </a:solidFill>
              </a:defRPr>
            </a:lvl7pPr>
            <a:lvl8pPr lvl="7" rtl="0" algn="ctr">
              <a:spcBef>
                <a:spcPts val="0"/>
              </a:spcBef>
              <a:spcAft>
                <a:spcPts val="0"/>
              </a:spcAft>
              <a:buClr>
                <a:schemeClr val="dk1"/>
              </a:buClr>
              <a:buSzPts val="3000"/>
              <a:buNone/>
              <a:defRPr>
                <a:solidFill>
                  <a:schemeClr val="dk1"/>
                </a:solidFill>
              </a:defRPr>
            </a:lvl8pPr>
            <a:lvl9pPr lvl="8" rtl="0" algn="ctr">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4">
    <p:bg>
      <p:bgPr>
        <a:solidFill>
          <a:schemeClr val="lt1"/>
        </a:solidFill>
      </p:bgPr>
    </p:bg>
    <p:spTree>
      <p:nvGrpSpPr>
        <p:cNvPr id="199" name="Shape 199"/>
        <p:cNvGrpSpPr/>
        <p:nvPr/>
      </p:nvGrpSpPr>
      <p:grpSpPr>
        <a:xfrm>
          <a:off x="0" y="0"/>
          <a:ext cx="0" cy="0"/>
          <a:chOff x="0" y="0"/>
          <a:chExt cx="0" cy="0"/>
        </a:xfrm>
      </p:grpSpPr>
      <p:sp>
        <p:nvSpPr>
          <p:cNvPr id="200" name="Google Shape;200;p37"/>
          <p:cNvSpPr/>
          <p:nvPr/>
        </p:nvSpPr>
        <p:spPr>
          <a:xfrm rot="5400000">
            <a:off x="3089175" y="-1088700"/>
            <a:ext cx="3154500" cy="9332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1" name="Google Shape;201;p37"/>
          <p:cNvSpPr txBox="1"/>
          <p:nvPr>
            <p:ph type="title"/>
          </p:nvPr>
        </p:nvSpPr>
        <p:spPr>
          <a:xfrm>
            <a:off x="4107900" y="530725"/>
            <a:ext cx="5195400" cy="52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
        <p:nvSpPr>
          <p:cNvPr id="202" name="Google Shape;202;p37"/>
          <p:cNvSpPr/>
          <p:nvPr/>
        </p:nvSpPr>
        <p:spPr>
          <a:xfrm>
            <a:off x="804975" y="-555475"/>
            <a:ext cx="2675700" cy="5143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1_1_2">
    <p:bg>
      <p:bgPr>
        <a:solidFill>
          <a:schemeClr val="lt1"/>
        </a:solidFill>
      </p:bgPr>
    </p:bg>
    <p:spTree>
      <p:nvGrpSpPr>
        <p:cNvPr id="203" name="Shape 203"/>
        <p:cNvGrpSpPr/>
        <p:nvPr/>
      </p:nvGrpSpPr>
      <p:grpSpPr>
        <a:xfrm>
          <a:off x="0" y="0"/>
          <a:ext cx="0" cy="0"/>
          <a:chOff x="0" y="0"/>
          <a:chExt cx="0" cy="0"/>
        </a:xfrm>
      </p:grpSpPr>
      <p:sp>
        <p:nvSpPr>
          <p:cNvPr id="204" name="Google Shape;204;p38"/>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
        <p:nvSpPr>
          <p:cNvPr id="205" name="Google Shape;205;p38"/>
          <p:cNvSpPr txBox="1"/>
          <p:nvPr>
            <p:ph idx="2" type="title"/>
          </p:nvPr>
        </p:nvSpPr>
        <p:spPr>
          <a:xfrm>
            <a:off x="1603221" y="1785405"/>
            <a:ext cx="1511100" cy="333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206" name="Google Shape;206;p38"/>
          <p:cNvSpPr txBox="1"/>
          <p:nvPr>
            <p:ph idx="1" type="subTitle"/>
          </p:nvPr>
        </p:nvSpPr>
        <p:spPr>
          <a:xfrm>
            <a:off x="1613925" y="2056580"/>
            <a:ext cx="2732700" cy="208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07" name="Google Shape;207;p38"/>
          <p:cNvSpPr txBox="1"/>
          <p:nvPr>
            <p:ph idx="3" type="title"/>
          </p:nvPr>
        </p:nvSpPr>
        <p:spPr>
          <a:xfrm>
            <a:off x="1603125" y="3477975"/>
            <a:ext cx="1511100" cy="333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208" name="Google Shape;208;p38"/>
          <p:cNvSpPr txBox="1"/>
          <p:nvPr>
            <p:ph idx="4" type="subTitle"/>
          </p:nvPr>
        </p:nvSpPr>
        <p:spPr>
          <a:xfrm>
            <a:off x="1613330" y="3740601"/>
            <a:ext cx="2732700" cy="208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09" name="Google Shape;209;p38"/>
          <p:cNvSpPr txBox="1"/>
          <p:nvPr>
            <p:ph idx="5" type="title"/>
          </p:nvPr>
        </p:nvSpPr>
        <p:spPr>
          <a:xfrm>
            <a:off x="5032000" y="1785405"/>
            <a:ext cx="1511100" cy="333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210" name="Google Shape;210;p38"/>
          <p:cNvSpPr txBox="1"/>
          <p:nvPr>
            <p:ph idx="6" type="subTitle"/>
          </p:nvPr>
        </p:nvSpPr>
        <p:spPr>
          <a:xfrm>
            <a:off x="5032825" y="2056580"/>
            <a:ext cx="2732700" cy="208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11" name="Google Shape;211;p38"/>
          <p:cNvSpPr txBox="1"/>
          <p:nvPr>
            <p:ph idx="7" type="title"/>
          </p:nvPr>
        </p:nvSpPr>
        <p:spPr>
          <a:xfrm>
            <a:off x="5022125" y="3478125"/>
            <a:ext cx="1511100" cy="333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212" name="Google Shape;212;p38"/>
          <p:cNvSpPr txBox="1"/>
          <p:nvPr>
            <p:ph idx="8" type="subTitle"/>
          </p:nvPr>
        </p:nvSpPr>
        <p:spPr>
          <a:xfrm>
            <a:off x="5032825" y="3740156"/>
            <a:ext cx="2732700" cy="208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3">
    <p:bg>
      <p:bgPr>
        <a:solidFill>
          <a:schemeClr val="lt1"/>
        </a:solidFill>
      </p:bgPr>
    </p:bg>
    <p:spTree>
      <p:nvGrpSpPr>
        <p:cNvPr id="213" name="Shape 213"/>
        <p:cNvGrpSpPr/>
        <p:nvPr/>
      </p:nvGrpSpPr>
      <p:grpSpPr>
        <a:xfrm>
          <a:off x="0" y="0"/>
          <a:ext cx="0" cy="0"/>
          <a:chOff x="0" y="0"/>
          <a:chExt cx="0" cy="0"/>
        </a:xfrm>
      </p:grpSpPr>
      <p:sp>
        <p:nvSpPr>
          <p:cNvPr id="214" name="Google Shape;214;p39"/>
          <p:cNvSpPr txBox="1"/>
          <p:nvPr>
            <p:ph idx="1" type="subTitle"/>
          </p:nvPr>
        </p:nvSpPr>
        <p:spPr>
          <a:xfrm>
            <a:off x="653699" y="3064975"/>
            <a:ext cx="2286600" cy="75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sz="1400">
                <a:solidFill>
                  <a:schemeClr val="dk1"/>
                </a:solidFill>
              </a:defRPr>
            </a:lvl2pPr>
            <a:lvl3pPr lvl="2" rtl="0" algn="ctr">
              <a:lnSpc>
                <a:spcPct val="100000"/>
              </a:lnSpc>
              <a:spcBef>
                <a:spcPts val="0"/>
              </a:spcBef>
              <a:spcAft>
                <a:spcPts val="0"/>
              </a:spcAft>
              <a:buClr>
                <a:schemeClr val="dk1"/>
              </a:buClr>
              <a:buSzPts val="1400"/>
              <a:buNone/>
              <a:defRPr sz="1400">
                <a:solidFill>
                  <a:schemeClr val="dk1"/>
                </a:solidFill>
              </a:defRPr>
            </a:lvl3pPr>
            <a:lvl4pPr lvl="3" rtl="0" algn="ctr">
              <a:lnSpc>
                <a:spcPct val="100000"/>
              </a:lnSpc>
              <a:spcBef>
                <a:spcPts val="0"/>
              </a:spcBef>
              <a:spcAft>
                <a:spcPts val="0"/>
              </a:spcAft>
              <a:buClr>
                <a:schemeClr val="dk1"/>
              </a:buClr>
              <a:buSzPts val="1400"/>
              <a:buNone/>
              <a:defRPr sz="1400">
                <a:solidFill>
                  <a:schemeClr val="dk1"/>
                </a:solidFill>
              </a:defRPr>
            </a:lvl4pPr>
            <a:lvl5pPr lvl="4" rtl="0" algn="ctr">
              <a:lnSpc>
                <a:spcPct val="100000"/>
              </a:lnSpc>
              <a:spcBef>
                <a:spcPts val="0"/>
              </a:spcBef>
              <a:spcAft>
                <a:spcPts val="0"/>
              </a:spcAft>
              <a:buClr>
                <a:schemeClr val="dk1"/>
              </a:buClr>
              <a:buSzPts val="1400"/>
              <a:buNone/>
              <a:defRPr sz="1400">
                <a:solidFill>
                  <a:schemeClr val="dk1"/>
                </a:solidFill>
              </a:defRPr>
            </a:lvl5pPr>
            <a:lvl6pPr lvl="5" rtl="0" algn="ctr">
              <a:lnSpc>
                <a:spcPct val="100000"/>
              </a:lnSpc>
              <a:spcBef>
                <a:spcPts val="0"/>
              </a:spcBef>
              <a:spcAft>
                <a:spcPts val="0"/>
              </a:spcAft>
              <a:buClr>
                <a:schemeClr val="dk1"/>
              </a:buClr>
              <a:buSzPts val="1400"/>
              <a:buNone/>
              <a:defRPr sz="1400">
                <a:solidFill>
                  <a:schemeClr val="dk1"/>
                </a:solidFill>
              </a:defRPr>
            </a:lvl6pPr>
            <a:lvl7pPr lvl="6" rtl="0" algn="ctr">
              <a:lnSpc>
                <a:spcPct val="100000"/>
              </a:lnSpc>
              <a:spcBef>
                <a:spcPts val="0"/>
              </a:spcBef>
              <a:spcAft>
                <a:spcPts val="0"/>
              </a:spcAft>
              <a:buClr>
                <a:schemeClr val="dk1"/>
              </a:buClr>
              <a:buSzPts val="1400"/>
              <a:buNone/>
              <a:defRPr sz="1400">
                <a:solidFill>
                  <a:schemeClr val="dk1"/>
                </a:solidFill>
              </a:defRPr>
            </a:lvl7pPr>
            <a:lvl8pPr lvl="7" rtl="0" algn="ctr">
              <a:lnSpc>
                <a:spcPct val="100000"/>
              </a:lnSpc>
              <a:spcBef>
                <a:spcPts val="0"/>
              </a:spcBef>
              <a:spcAft>
                <a:spcPts val="0"/>
              </a:spcAft>
              <a:buClr>
                <a:schemeClr val="dk1"/>
              </a:buClr>
              <a:buSzPts val="1400"/>
              <a:buNone/>
              <a:defRPr sz="1400">
                <a:solidFill>
                  <a:schemeClr val="dk1"/>
                </a:solidFill>
              </a:defRPr>
            </a:lvl8pPr>
            <a:lvl9pPr lvl="8" rtl="0" algn="ctr">
              <a:lnSpc>
                <a:spcPct val="100000"/>
              </a:lnSpc>
              <a:spcBef>
                <a:spcPts val="0"/>
              </a:spcBef>
              <a:spcAft>
                <a:spcPts val="0"/>
              </a:spcAft>
              <a:buClr>
                <a:schemeClr val="dk1"/>
              </a:buClr>
              <a:buSzPts val="1400"/>
              <a:buNone/>
              <a:defRPr sz="1400">
                <a:solidFill>
                  <a:schemeClr val="dk1"/>
                </a:solidFill>
              </a:defRPr>
            </a:lvl9pPr>
          </a:lstStyle>
          <a:p/>
        </p:txBody>
      </p:sp>
      <p:sp>
        <p:nvSpPr>
          <p:cNvPr id="215" name="Google Shape;215;p39"/>
          <p:cNvSpPr txBox="1"/>
          <p:nvPr>
            <p:ph idx="2" type="subTitle"/>
          </p:nvPr>
        </p:nvSpPr>
        <p:spPr>
          <a:xfrm>
            <a:off x="3439674" y="3064975"/>
            <a:ext cx="2286600" cy="75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sz="1400">
                <a:solidFill>
                  <a:schemeClr val="dk1"/>
                </a:solidFill>
              </a:defRPr>
            </a:lvl2pPr>
            <a:lvl3pPr lvl="2" rtl="0" algn="ctr">
              <a:lnSpc>
                <a:spcPct val="100000"/>
              </a:lnSpc>
              <a:spcBef>
                <a:spcPts val="0"/>
              </a:spcBef>
              <a:spcAft>
                <a:spcPts val="0"/>
              </a:spcAft>
              <a:buClr>
                <a:schemeClr val="dk1"/>
              </a:buClr>
              <a:buSzPts val="1400"/>
              <a:buNone/>
              <a:defRPr sz="1400">
                <a:solidFill>
                  <a:schemeClr val="dk1"/>
                </a:solidFill>
              </a:defRPr>
            </a:lvl3pPr>
            <a:lvl4pPr lvl="3" rtl="0" algn="ctr">
              <a:lnSpc>
                <a:spcPct val="100000"/>
              </a:lnSpc>
              <a:spcBef>
                <a:spcPts val="0"/>
              </a:spcBef>
              <a:spcAft>
                <a:spcPts val="0"/>
              </a:spcAft>
              <a:buClr>
                <a:schemeClr val="dk1"/>
              </a:buClr>
              <a:buSzPts val="1400"/>
              <a:buNone/>
              <a:defRPr sz="1400">
                <a:solidFill>
                  <a:schemeClr val="dk1"/>
                </a:solidFill>
              </a:defRPr>
            </a:lvl4pPr>
            <a:lvl5pPr lvl="4" rtl="0" algn="ctr">
              <a:lnSpc>
                <a:spcPct val="100000"/>
              </a:lnSpc>
              <a:spcBef>
                <a:spcPts val="0"/>
              </a:spcBef>
              <a:spcAft>
                <a:spcPts val="0"/>
              </a:spcAft>
              <a:buClr>
                <a:schemeClr val="dk1"/>
              </a:buClr>
              <a:buSzPts val="1400"/>
              <a:buNone/>
              <a:defRPr sz="1400">
                <a:solidFill>
                  <a:schemeClr val="dk1"/>
                </a:solidFill>
              </a:defRPr>
            </a:lvl5pPr>
            <a:lvl6pPr lvl="5" rtl="0" algn="ctr">
              <a:lnSpc>
                <a:spcPct val="100000"/>
              </a:lnSpc>
              <a:spcBef>
                <a:spcPts val="0"/>
              </a:spcBef>
              <a:spcAft>
                <a:spcPts val="0"/>
              </a:spcAft>
              <a:buClr>
                <a:schemeClr val="dk1"/>
              </a:buClr>
              <a:buSzPts val="1400"/>
              <a:buNone/>
              <a:defRPr sz="1400">
                <a:solidFill>
                  <a:schemeClr val="dk1"/>
                </a:solidFill>
              </a:defRPr>
            </a:lvl6pPr>
            <a:lvl7pPr lvl="6" rtl="0" algn="ctr">
              <a:lnSpc>
                <a:spcPct val="100000"/>
              </a:lnSpc>
              <a:spcBef>
                <a:spcPts val="0"/>
              </a:spcBef>
              <a:spcAft>
                <a:spcPts val="0"/>
              </a:spcAft>
              <a:buClr>
                <a:schemeClr val="dk1"/>
              </a:buClr>
              <a:buSzPts val="1400"/>
              <a:buNone/>
              <a:defRPr sz="1400">
                <a:solidFill>
                  <a:schemeClr val="dk1"/>
                </a:solidFill>
              </a:defRPr>
            </a:lvl7pPr>
            <a:lvl8pPr lvl="7" rtl="0" algn="ctr">
              <a:lnSpc>
                <a:spcPct val="100000"/>
              </a:lnSpc>
              <a:spcBef>
                <a:spcPts val="0"/>
              </a:spcBef>
              <a:spcAft>
                <a:spcPts val="0"/>
              </a:spcAft>
              <a:buClr>
                <a:schemeClr val="dk1"/>
              </a:buClr>
              <a:buSzPts val="1400"/>
              <a:buNone/>
              <a:defRPr sz="1400">
                <a:solidFill>
                  <a:schemeClr val="dk1"/>
                </a:solidFill>
              </a:defRPr>
            </a:lvl8pPr>
            <a:lvl9pPr lvl="8" rtl="0" algn="ctr">
              <a:lnSpc>
                <a:spcPct val="100000"/>
              </a:lnSpc>
              <a:spcBef>
                <a:spcPts val="0"/>
              </a:spcBef>
              <a:spcAft>
                <a:spcPts val="0"/>
              </a:spcAft>
              <a:buClr>
                <a:schemeClr val="dk1"/>
              </a:buClr>
              <a:buSzPts val="1400"/>
              <a:buNone/>
              <a:defRPr sz="1400">
                <a:solidFill>
                  <a:schemeClr val="dk1"/>
                </a:solidFill>
              </a:defRPr>
            </a:lvl9pPr>
          </a:lstStyle>
          <a:p/>
        </p:txBody>
      </p:sp>
      <p:sp>
        <p:nvSpPr>
          <p:cNvPr id="216" name="Google Shape;216;p39"/>
          <p:cNvSpPr txBox="1"/>
          <p:nvPr>
            <p:ph idx="3" type="subTitle"/>
          </p:nvPr>
        </p:nvSpPr>
        <p:spPr>
          <a:xfrm>
            <a:off x="6203701" y="3064975"/>
            <a:ext cx="2286600" cy="75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sz="1400">
                <a:solidFill>
                  <a:schemeClr val="dk1"/>
                </a:solidFill>
              </a:defRPr>
            </a:lvl2pPr>
            <a:lvl3pPr lvl="2" rtl="0" algn="ctr">
              <a:lnSpc>
                <a:spcPct val="100000"/>
              </a:lnSpc>
              <a:spcBef>
                <a:spcPts val="0"/>
              </a:spcBef>
              <a:spcAft>
                <a:spcPts val="0"/>
              </a:spcAft>
              <a:buClr>
                <a:schemeClr val="dk1"/>
              </a:buClr>
              <a:buSzPts val="1400"/>
              <a:buNone/>
              <a:defRPr sz="1400">
                <a:solidFill>
                  <a:schemeClr val="dk1"/>
                </a:solidFill>
              </a:defRPr>
            </a:lvl3pPr>
            <a:lvl4pPr lvl="3" rtl="0" algn="ctr">
              <a:lnSpc>
                <a:spcPct val="100000"/>
              </a:lnSpc>
              <a:spcBef>
                <a:spcPts val="0"/>
              </a:spcBef>
              <a:spcAft>
                <a:spcPts val="0"/>
              </a:spcAft>
              <a:buClr>
                <a:schemeClr val="dk1"/>
              </a:buClr>
              <a:buSzPts val="1400"/>
              <a:buNone/>
              <a:defRPr sz="1400">
                <a:solidFill>
                  <a:schemeClr val="dk1"/>
                </a:solidFill>
              </a:defRPr>
            </a:lvl4pPr>
            <a:lvl5pPr lvl="4" rtl="0" algn="ctr">
              <a:lnSpc>
                <a:spcPct val="100000"/>
              </a:lnSpc>
              <a:spcBef>
                <a:spcPts val="0"/>
              </a:spcBef>
              <a:spcAft>
                <a:spcPts val="0"/>
              </a:spcAft>
              <a:buClr>
                <a:schemeClr val="dk1"/>
              </a:buClr>
              <a:buSzPts val="1400"/>
              <a:buNone/>
              <a:defRPr sz="1400">
                <a:solidFill>
                  <a:schemeClr val="dk1"/>
                </a:solidFill>
              </a:defRPr>
            </a:lvl5pPr>
            <a:lvl6pPr lvl="5" rtl="0" algn="ctr">
              <a:lnSpc>
                <a:spcPct val="100000"/>
              </a:lnSpc>
              <a:spcBef>
                <a:spcPts val="0"/>
              </a:spcBef>
              <a:spcAft>
                <a:spcPts val="0"/>
              </a:spcAft>
              <a:buClr>
                <a:schemeClr val="dk1"/>
              </a:buClr>
              <a:buSzPts val="1400"/>
              <a:buNone/>
              <a:defRPr sz="1400">
                <a:solidFill>
                  <a:schemeClr val="dk1"/>
                </a:solidFill>
              </a:defRPr>
            </a:lvl6pPr>
            <a:lvl7pPr lvl="6" rtl="0" algn="ctr">
              <a:lnSpc>
                <a:spcPct val="100000"/>
              </a:lnSpc>
              <a:spcBef>
                <a:spcPts val="0"/>
              </a:spcBef>
              <a:spcAft>
                <a:spcPts val="0"/>
              </a:spcAft>
              <a:buClr>
                <a:schemeClr val="dk1"/>
              </a:buClr>
              <a:buSzPts val="1400"/>
              <a:buNone/>
              <a:defRPr sz="1400">
                <a:solidFill>
                  <a:schemeClr val="dk1"/>
                </a:solidFill>
              </a:defRPr>
            </a:lvl7pPr>
            <a:lvl8pPr lvl="7" rtl="0" algn="ctr">
              <a:lnSpc>
                <a:spcPct val="100000"/>
              </a:lnSpc>
              <a:spcBef>
                <a:spcPts val="0"/>
              </a:spcBef>
              <a:spcAft>
                <a:spcPts val="0"/>
              </a:spcAft>
              <a:buClr>
                <a:schemeClr val="dk1"/>
              </a:buClr>
              <a:buSzPts val="1400"/>
              <a:buNone/>
              <a:defRPr sz="1400">
                <a:solidFill>
                  <a:schemeClr val="dk1"/>
                </a:solidFill>
              </a:defRPr>
            </a:lvl8pPr>
            <a:lvl9pPr lvl="8" rtl="0" algn="ctr">
              <a:lnSpc>
                <a:spcPct val="100000"/>
              </a:lnSpc>
              <a:spcBef>
                <a:spcPts val="0"/>
              </a:spcBef>
              <a:spcAft>
                <a:spcPts val="0"/>
              </a:spcAft>
              <a:buClr>
                <a:schemeClr val="dk1"/>
              </a:buClr>
              <a:buSzPts val="1400"/>
              <a:buNone/>
              <a:defRPr sz="1400">
                <a:solidFill>
                  <a:schemeClr val="dk1"/>
                </a:solidFill>
              </a:defRPr>
            </a:lvl9pPr>
          </a:lstStyle>
          <a:p/>
        </p:txBody>
      </p:sp>
      <p:sp>
        <p:nvSpPr>
          <p:cNvPr id="217" name="Google Shape;217;p39"/>
          <p:cNvSpPr txBox="1"/>
          <p:nvPr>
            <p:ph hasCustomPrompt="1" type="title"/>
          </p:nvPr>
        </p:nvSpPr>
        <p:spPr>
          <a:xfrm>
            <a:off x="588299" y="2391925"/>
            <a:ext cx="2417400" cy="75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4000"/>
              <a:buNone/>
              <a:defRPr sz="4000">
                <a:solidFill>
                  <a:schemeClr val="dk1"/>
                </a:solidFill>
              </a:defRPr>
            </a:lvl1pPr>
            <a:lvl2pPr lvl="1" rtl="0" algn="ctr">
              <a:spcBef>
                <a:spcPts val="0"/>
              </a:spcBef>
              <a:spcAft>
                <a:spcPts val="0"/>
              </a:spcAft>
              <a:buClr>
                <a:schemeClr val="dk1"/>
              </a:buClr>
              <a:buSzPts val="4000"/>
              <a:buNone/>
              <a:defRPr sz="4000">
                <a:solidFill>
                  <a:schemeClr val="dk1"/>
                </a:solidFill>
              </a:defRPr>
            </a:lvl2pPr>
            <a:lvl3pPr lvl="2" rtl="0" algn="ctr">
              <a:spcBef>
                <a:spcPts val="0"/>
              </a:spcBef>
              <a:spcAft>
                <a:spcPts val="0"/>
              </a:spcAft>
              <a:buClr>
                <a:schemeClr val="dk1"/>
              </a:buClr>
              <a:buSzPts val="4000"/>
              <a:buNone/>
              <a:defRPr sz="4000">
                <a:solidFill>
                  <a:schemeClr val="dk1"/>
                </a:solidFill>
              </a:defRPr>
            </a:lvl3pPr>
            <a:lvl4pPr lvl="3" rtl="0" algn="ctr">
              <a:spcBef>
                <a:spcPts val="0"/>
              </a:spcBef>
              <a:spcAft>
                <a:spcPts val="0"/>
              </a:spcAft>
              <a:buClr>
                <a:schemeClr val="dk1"/>
              </a:buClr>
              <a:buSzPts val="4000"/>
              <a:buNone/>
              <a:defRPr sz="4000">
                <a:solidFill>
                  <a:schemeClr val="dk1"/>
                </a:solidFill>
              </a:defRPr>
            </a:lvl4pPr>
            <a:lvl5pPr lvl="4" rtl="0" algn="ctr">
              <a:spcBef>
                <a:spcPts val="0"/>
              </a:spcBef>
              <a:spcAft>
                <a:spcPts val="0"/>
              </a:spcAft>
              <a:buClr>
                <a:schemeClr val="dk1"/>
              </a:buClr>
              <a:buSzPts val="4000"/>
              <a:buNone/>
              <a:defRPr sz="4000">
                <a:solidFill>
                  <a:schemeClr val="dk1"/>
                </a:solidFill>
              </a:defRPr>
            </a:lvl5pPr>
            <a:lvl6pPr lvl="5" rtl="0" algn="ctr">
              <a:spcBef>
                <a:spcPts val="0"/>
              </a:spcBef>
              <a:spcAft>
                <a:spcPts val="0"/>
              </a:spcAft>
              <a:buClr>
                <a:schemeClr val="dk1"/>
              </a:buClr>
              <a:buSzPts val="4000"/>
              <a:buNone/>
              <a:defRPr sz="4000">
                <a:solidFill>
                  <a:schemeClr val="dk1"/>
                </a:solidFill>
              </a:defRPr>
            </a:lvl6pPr>
            <a:lvl7pPr lvl="6" rtl="0" algn="ctr">
              <a:spcBef>
                <a:spcPts val="0"/>
              </a:spcBef>
              <a:spcAft>
                <a:spcPts val="0"/>
              </a:spcAft>
              <a:buClr>
                <a:schemeClr val="dk1"/>
              </a:buClr>
              <a:buSzPts val="4000"/>
              <a:buNone/>
              <a:defRPr sz="4000">
                <a:solidFill>
                  <a:schemeClr val="dk1"/>
                </a:solidFill>
              </a:defRPr>
            </a:lvl7pPr>
            <a:lvl8pPr lvl="7" rtl="0" algn="ctr">
              <a:spcBef>
                <a:spcPts val="0"/>
              </a:spcBef>
              <a:spcAft>
                <a:spcPts val="0"/>
              </a:spcAft>
              <a:buClr>
                <a:schemeClr val="dk1"/>
              </a:buClr>
              <a:buSzPts val="4000"/>
              <a:buNone/>
              <a:defRPr sz="4000">
                <a:solidFill>
                  <a:schemeClr val="dk1"/>
                </a:solidFill>
              </a:defRPr>
            </a:lvl8pPr>
            <a:lvl9pPr lvl="8" rtl="0" algn="ctr">
              <a:spcBef>
                <a:spcPts val="0"/>
              </a:spcBef>
              <a:spcAft>
                <a:spcPts val="0"/>
              </a:spcAft>
              <a:buClr>
                <a:schemeClr val="dk1"/>
              </a:buClr>
              <a:buSzPts val="4000"/>
              <a:buNone/>
              <a:defRPr sz="4000">
                <a:solidFill>
                  <a:schemeClr val="dk1"/>
                </a:solidFill>
              </a:defRPr>
            </a:lvl9pPr>
          </a:lstStyle>
          <a:p>
            <a:r>
              <a:t>xx%</a:t>
            </a:r>
          </a:p>
        </p:txBody>
      </p:sp>
      <p:sp>
        <p:nvSpPr>
          <p:cNvPr id="218" name="Google Shape;218;p39"/>
          <p:cNvSpPr txBox="1"/>
          <p:nvPr>
            <p:ph hasCustomPrompt="1" idx="4" type="title"/>
          </p:nvPr>
        </p:nvSpPr>
        <p:spPr>
          <a:xfrm>
            <a:off x="3363300" y="2391925"/>
            <a:ext cx="2417400" cy="75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4000"/>
              <a:buNone/>
              <a:defRPr sz="4000">
                <a:solidFill>
                  <a:schemeClr val="dk1"/>
                </a:solidFill>
              </a:defRPr>
            </a:lvl1pPr>
            <a:lvl2pPr lvl="1" rtl="0" algn="ctr">
              <a:spcBef>
                <a:spcPts val="0"/>
              </a:spcBef>
              <a:spcAft>
                <a:spcPts val="0"/>
              </a:spcAft>
              <a:buClr>
                <a:schemeClr val="dk1"/>
              </a:buClr>
              <a:buSzPts val="4000"/>
              <a:buNone/>
              <a:defRPr sz="4000">
                <a:solidFill>
                  <a:schemeClr val="dk1"/>
                </a:solidFill>
              </a:defRPr>
            </a:lvl2pPr>
            <a:lvl3pPr lvl="2" rtl="0" algn="ctr">
              <a:spcBef>
                <a:spcPts val="0"/>
              </a:spcBef>
              <a:spcAft>
                <a:spcPts val="0"/>
              </a:spcAft>
              <a:buClr>
                <a:schemeClr val="dk1"/>
              </a:buClr>
              <a:buSzPts val="4000"/>
              <a:buNone/>
              <a:defRPr sz="4000">
                <a:solidFill>
                  <a:schemeClr val="dk1"/>
                </a:solidFill>
              </a:defRPr>
            </a:lvl3pPr>
            <a:lvl4pPr lvl="3" rtl="0" algn="ctr">
              <a:spcBef>
                <a:spcPts val="0"/>
              </a:spcBef>
              <a:spcAft>
                <a:spcPts val="0"/>
              </a:spcAft>
              <a:buClr>
                <a:schemeClr val="dk1"/>
              </a:buClr>
              <a:buSzPts val="4000"/>
              <a:buNone/>
              <a:defRPr sz="4000">
                <a:solidFill>
                  <a:schemeClr val="dk1"/>
                </a:solidFill>
              </a:defRPr>
            </a:lvl4pPr>
            <a:lvl5pPr lvl="4" rtl="0" algn="ctr">
              <a:spcBef>
                <a:spcPts val="0"/>
              </a:spcBef>
              <a:spcAft>
                <a:spcPts val="0"/>
              </a:spcAft>
              <a:buClr>
                <a:schemeClr val="dk1"/>
              </a:buClr>
              <a:buSzPts val="4000"/>
              <a:buNone/>
              <a:defRPr sz="4000">
                <a:solidFill>
                  <a:schemeClr val="dk1"/>
                </a:solidFill>
              </a:defRPr>
            </a:lvl5pPr>
            <a:lvl6pPr lvl="5" rtl="0" algn="ctr">
              <a:spcBef>
                <a:spcPts val="0"/>
              </a:spcBef>
              <a:spcAft>
                <a:spcPts val="0"/>
              </a:spcAft>
              <a:buClr>
                <a:schemeClr val="dk1"/>
              </a:buClr>
              <a:buSzPts val="4000"/>
              <a:buNone/>
              <a:defRPr sz="4000">
                <a:solidFill>
                  <a:schemeClr val="dk1"/>
                </a:solidFill>
              </a:defRPr>
            </a:lvl6pPr>
            <a:lvl7pPr lvl="6" rtl="0" algn="ctr">
              <a:spcBef>
                <a:spcPts val="0"/>
              </a:spcBef>
              <a:spcAft>
                <a:spcPts val="0"/>
              </a:spcAft>
              <a:buClr>
                <a:schemeClr val="dk1"/>
              </a:buClr>
              <a:buSzPts val="4000"/>
              <a:buNone/>
              <a:defRPr sz="4000">
                <a:solidFill>
                  <a:schemeClr val="dk1"/>
                </a:solidFill>
              </a:defRPr>
            </a:lvl7pPr>
            <a:lvl8pPr lvl="7" rtl="0" algn="ctr">
              <a:spcBef>
                <a:spcPts val="0"/>
              </a:spcBef>
              <a:spcAft>
                <a:spcPts val="0"/>
              </a:spcAft>
              <a:buClr>
                <a:schemeClr val="dk1"/>
              </a:buClr>
              <a:buSzPts val="4000"/>
              <a:buNone/>
              <a:defRPr sz="4000">
                <a:solidFill>
                  <a:schemeClr val="dk1"/>
                </a:solidFill>
              </a:defRPr>
            </a:lvl8pPr>
            <a:lvl9pPr lvl="8" rtl="0" algn="ctr">
              <a:spcBef>
                <a:spcPts val="0"/>
              </a:spcBef>
              <a:spcAft>
                <a:spcPts val="0"/>
              </a:spcAft>
              <a:buClr>
                <a:schemeClr val="dk1"/>
              </a:buClr>
              <a:buSzPts val="4000"/>
              <a:buNone/>
              <a:defRPr sz="4000">
                <a:solidFill>
                  <a:schemeClr val="dk1"/>
                </a:solidFill>
              </a:defRPr>
            </a:lvl9pPr>
          </a:lstStyle>
          <a:p>
            <a:r>
              <a:t>xx%</a:t>
            </a:r>
          </a:p>
        </p:txBody>
      </p:sp>
      <p:sp>
        <p:nvSpPr>
          <p:cNvPr id="219" name="Google Shape;219;p39"/>
          <p:cNvSpPr txBox="1"/>
          <p:nvPr>
            <p:ph hasCustomPrompt="1" idx="5" type="title"/>
          </p:nvPr>
        </p:nvSpPr>
        <p:spPr>
          <a:xfrm>
            <a:off x="6138301" y="2391925"/>
            <a:ext cx="2417400" cy="75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4000"/>
              <a:buNone/>
              <a:defRPr sz="4000">
                <a:solidFill>
                  <a:schemeClr val="dk1"/>
                </a:solidFill>
              </a:defRPr>
            </a:lvl1pPr>
            <a:lvl2pPr lvl="1" rtl="0" algn="ctr">
              <a:spcBef>
                <a:spcPts val="0"/>
              </a:spcBef>
              <a:spcAft>
                <a:spcPts val="0"/>
              </a:spcAft>
              <a:buClr>
                <a:schemeClr val="dk1"/>
              </a:buClr>
              <a:buSzPts val="4000"/>
              <a:buNone/>
              <a:defRPr sz="4000">
                <a:solidFill>
                  <a:schemeClr val="dk1"/>
                </a:solidFill>
              </a:defRPr>
            </a:lvl2pPr>
            <a:lvl3pPr lvl="2" rtl="0" algn="ctr">
              <a:spcBef>
                <a:spcPts val="0"/>
              </a:spcBef>
              <a:spcAft>
                <a:spcPts val="0"/>
              </a:spcAft>
              <a:buClr>
                <a:schemeClr val="dk1"/>
              </a:buClr>
              <a:buSzPts val="4000"/>
              <a:buNone/>
              <a:defRPr sz="4000">
                <a:solidFill>
                  <a:schemeClr val="dk1"/>
                </a:solidFill>
              </a:defRPr>
            </a:lvl3pPr>
            <a:lvl4pPr lvl="3" rtl="0" algn="ctr">
              <a:spcBef>
                <a:spcPts val="0"/>
              </a:spcBef>
              <a:spcAft>
                <a:spcPts val="0"/>
              </a:spcAft>
              <a:buClr>
                <a:schemeClr val="dk1"/>
              </a:buClr>
              <a:buSzPts val="4000"/>
              <a:buNone/>
              <a:defRPr sz="4000">
                <a:solidFill>
                  <a:schemeClr val="dk1"/>
                </a:solidFill>
              </a:defRPr>
            </a:lvl4pPr>
            <a:lvl5pPr lvl="4" rtl="0" algn="ctr">
              <a:spcBef>
                <a:spcPts val="0"/>
              </a:spcBef>
              <a:spcAft>
                <a:spcPts val="0"/>
              </a:spcAft>
              <a:buClr>
                <a:schemeClr val="dk1"/>
              </a:buClr>
              <a:buSzPts val="4000"/>
              <a:buNone/>
              <a:defRPr sz="4000">
                <a:solidFill>
                  <a:schemeClr val="dk1"/>
                </a:solidFill>
              </a:defRPr>
            </a:lvl5pPr>
            <a:lvl6pPr lvl="5" rtl="0" algn="ctr">
              <a:spcBef>
                <a:spcPts val="0"/>
              </a:spcBef>
              <a:spcAft>
                <a:spcPts val="0"/>
              </a:spcAft>
              <a:buClr>
                <a:schemeClr val="dk1"/>
              </a:buClr>
              <a:buSzPts val="4000"/>
              <a:buNone/>
              <a:defRPr sz="4000">
                <a:solidFill>
                  <a:schemeClr val="dk1"/>
                </a:solidFill>
              </a:defRPr>
            </a:lvl6pPr>
            <a:lvl7pPr lvl="6" rtl="0" algn="ctr">
              <a:spcBef>
                <a:spcPts val="0"/>
              </a:spcBef>
              <a:spcAft>
                <a:spcPts val="0"/>
              </a:spcAft>
              <a:buClr>
                <a:schemeClr val="dk1"/>
              </a:buClr>
              <a:buSzPts val="4000"/>
              <a:buNone/>
              <a:defRPr sz="4000">
                <a:solidFill>
                  <a:schemeClr val="dk1"/>
                </a:solidFill>
              </a:defRPr>
            </a:lvl7pPr>
            <a:lvl8pPr lvl="7" rtl="0" algn="ctr">
              <a:spcBef>
                <a:spcPts val="0"/>
              </a:spcBef>
              <a:spcAft>
                <a:spcPts val="0"/>
              </a:spcAft>
              <a:buClr>
                <a:schemeClr val="dk1"/>
              </a:buClr>
              <a:buSzPts val="4000"/>
              <a:buNone/>
              <a:defRPr sz="4000">
                <a:solidFill>
                  <a:schemeClr val="dk1"/>
                </a:solidFill>
              </a:defRPr>
            </a:lvl8pPr>
            <a:lvl9pPr lvl="8" rtl="0" algn="ctr">
              <a:spcBef>
                <a:spcPts val="0"/>
              </a:spcBef>
              <a:spcAft>
                <a:spcPts val="0"/>
              </a:spcAft>
              <a:buClr>
                <a:schemeClr val="dk1"/>
              </a:buClr>
              <a:buSzPts val="4000"/>
              <a:buNone/>
              <a:defRPr sz="4000">
                <a:solidFill>
                  <a:schemeClr val="dk1"/>
                </a:solidFill>
              </a:defRPr>
            </a:lvl9pPr>
          </a:lstStyle>
          <a:p>
            <a:r>
              <a:t>xx%</a:t>
            </a:r>
          </a:p>
        </p:txBody>
      </p:sp>
      <p:sp>
        <p:nvSpPr>
          <p:cNvPr id="220" name="Google Shape;220;p39"/>
          <p:cNvSpPr txBox="1"/>
          <p:nvPr>
            <p:ph idx="6" type="title"/>
          </p:nvPr>
        </p:nvSpPr>
        <p:spPr>
          <a:xfrm>
            <a:off x="1974300" y="530725"/>
            <a:ext cx="51954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8">
    <p:bg>
      <p:bgPr>
        <a:solidFill>
          <a:schemeClr val="lt1"/>
        </a:solidFill>
      </p:bgPr>
    </p:bg>
    <p:spTree>
      <p:nvGrpSpPr>
        <p:cNvPr id="221" name="Shape 221"/>
        <p:cNvGrpSpPr/>
        <p:nvPr/>
      </p:nvGrpSpPr>
      <p:grpSpPr>
        <a:xfrm>
          <a:off x="0" y="0"/>
          <a:ext cx="0" cy="0"/>
          <a:chOff x="0" y="0"/>
          <a:chExt cx="0" cy="0"/>
        </a:xfrm>
      </p:grpSpPr>
      <p:sp>
        <p:nvSpPr>
          <p:cNvPr id="222" name="Google Shape;222;p40"/>
          <p:cNvSpPr txBox="1"/>
          <p:nvPr>
            <p:ph type="title"/>
          </p:nvPr>
        </p:nvSpPr>
        <p:spPr>
          <a:xfrm>
            <a:off x="713250" y="748938"/>
            <a:ext cx="7717500" cy="1296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8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
        <p:nvSpPr>
          <p:cNvPr id="223" name="Google Shape;223;p40"/>
          <p:cNvSpPr txBox="1"/>
          <p:nvPr>
            <p:ph idx="1" type="body"/>
          </p:nvPr>
        </p:nvSpPr>
        <p:spPr>
          <a:xfrm>
            <a:off x="3068250" y="2129523"/>
            <a:ext cx="3007500" cy="6909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Clr>
                <a:schemeClr val="dk1"/>
              </a:buClr>
              <a:buSzPts val="1400"/>
              <a:buChar char="●"/>
              <a:defRPr>
                <a:solidFill>
                  <a:schemeClr val="dk1"/>
                </a:solidFill>
              </a:defRPr>
            </a:lvl1pPr>
            <a:lvl2pPr indent="-317500" lvl="1" marL="914400" rtl="0">
              <a:spcBef>
                <a:spcPts val="160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
        <p:nvSpPr>
          <p:cNvPr id="224" name="Google Shape;224;p40"/>
          <p:cNvSpPr txBox="1"/>
          <p:nvPr/>
        </p:nvSpPr>
        <p:spPr>
          <a:xfrm>
            <a:off x="2483550" y="3392650"/>
            <a:ext cx="4176900" cy="69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pt-PT" sz="1100">
                <a:solidFill>
                  <a:schemeClr val="dk1"/>
                </a:solidFill>
                <a:latin typeface="Didact Gothic"/>
                <a:ea typeface="Didact Gothic"/>
                <a:cs typeface="Didact Gothic"/>
                <a:sym typeface="Didact Gothic"/>
              </a:rPr>
              <a:t>CREDITS: This presentation template was created by </a:t>
            </a:r>
            <a:r>
              <a:rPr b="1" lang="pt-PT" sz="1100">
                <a:solidFill>
                  <a:schemeClr val="dk1"/>
                </a:solidFill>
                <a:uFill>
                  <a:noFill/>
                </a:uFill>
                <a:latin typeface="Didact Gothic"/>
                <a:ea typeface="Didact Gothic"/>
                <a:cs typeface="Didact Gothic"/>
                <a:sym typeface="Didact Gothic"/>
                <a:hlinkClick r:id="rId2">
                  <a:extLst>
                    <a:ext uri="{A12FA001-AC4F-418D-AE19-62706E023703}">
                      <ahyp:hlinkClr val="tx"/>
                    </a:ext>
                  </a:extLst>
                </a:hlinkClick>
              </a:rPr>
              <a:t>Slidesgo</a:t>
            </a:r>
            <a:r>
              <a:rPr lang="pt-PT" sz="1100">
                <a:solidFill>
                  <a:schemeClr val="dk1"/>
                </a:solidFill>
                <a:latin typeface="Didact Gothic"/>
                <a:ea typeface="Didact Gothic"/>
                <a:cs typeface="Didact Gothic"/>
                <a:sym typeface="Didact Gothic"/>
              </a:rPr>
              <a:t>, including icons by </a:t>
            </a:r>
            <a:r>
              <a:rPr b="1" lang="pt-PT" sz="1100">
                <a:solidFill>
                  <a:schemeClr val="dk1"/>
                </a:solidFill>
                <a:uFill>
                  <a:noFill/>
                </a:uFill>
                <a:latin typeface="Didact Gothic"/>
                <a:ea typeface="Didact Gothic"/>
                <a:cs typeface="Didact Gothic"/>
                <a:sym typeface="Didact Gothic"/>
                <a:hlinkClick r:id="rId3">
                  <a:extLst>
                    <a:ext uri="{A12FA001-AC4F-418D-AE19-62706E023703}">
                      <ahyp:hlinkClr val="tx"/>
                    </a:ext>
                  </a:extLst>
                </a:hlinkClick>
              </a:rPr>
              <a:t>Flaticon</a:t>
            </a:r>
            <a:r>
              <a:rPr lang="pt-PT" sz="1100">
                <a:solidFill>
                  <a:schemeClr val="dk1"/>
                </a:solidFill>
                <a:latin typeface="Didact Gothic"/>
                <a:ea typeface="Didact Gothic"/>
                <a:cs typeface="Didact Gothic"/>
                <a:sym typeface="Didact Gothic"/>
              </a:rPr>
              <a:t>, infographics &amp; images by </a:t>
            </a:r>
            <a:r>
              <a:rPr b="1" lang="pt-PT" sz="1100">
                <a:solidFill>
                  <a:schemeClr val="dk1"/>
                </a:solidFill>
                <a:uFill>
                  <a:noFill/>
                </a:uFill>
                <a:latin typeface="Didact Gothic"/>
                <a:ea typeface="Didact Gothic"/>
                <a:cs typeface="Didact Gothic"/>
                <a:sym typeface="Didact Gothic"/>
                <a:hlinkClick r:id="rId4">
                  <a:extLst>
                    <a:ext uri="{A12FA001-AC4F-418D-AE19-62706E023703}">
                      <ahyp:hlinkClr val="tx"/>
                    </a:ext>
                  </a:extLst>
                </a:hlinkClick>
              </a:rPr>
              <a:t>Freepik</a:t>
            </a:r>
            <a:r>
              <a:rPr lang="pt-PT" sz="1100">
                <a:solidFill>
                  <a:schemeClr val="dk1"/>
                </a:solidFill>
                <a:latin typeface="Didact Gothic"/>
                <a:ea typeface="Didact Gothic"/>
                <a:cs typeface="Didact Gothic"/>
                <a:sym typeface="Didact Gothic"/>
              </a:rPr>
              <a:t> </a:t>
            </a:r>
            <a:endParaRPr sz="1100">
              <a:solidFill>
                <a:schemeClr val="dk1"/>
              </a:solidFill>
              <a:latin typeface="Didact Gothic"/>
              <a:ea typeface="Didact Gothic"/>
              <a:cs typeface="Didact Gothic"/>
              <a:sym typeface="Didact Gothic"/>
            </a:endParaRPr>
          </a:p>
        </p:txBody>
      </p:sp>
      <p:sp>
        <p:nvSpPr>
          <p:cNvPr id="225" name="Google Shape;225;p40"/>
          <p:cNvSpPr txBox="1"/>
          <p:nvPr>
            <p:ph idx="2" type="subTitle"/>
          </p:nvPr>
        </p:nvSpPr>
        <p:spPr>
          <a:xfrm>
            <a:off x="3069175" y="1843125"/>
            <a:ext cx="3007500" cy="429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400"/>
              <a:buNone/>
              <a:defRPr>
                <a:solidFill>
                  <a:schemeClr val="dk1"/>
                </a:solidFill>
              </a:defRPr>
            </a:lvl1pPr>
            <a:lvl2pPr lvl="1" rtl="0" algn="ctr">
              <a:spcBef>
                <a:spcPts val="1600"/>
              </a:spcBef>
              <a:spcAft>
                <a:spcPts val="0"/>
              </a:spcAft>
              <a:buClr>
                <a:schemeClr val="dk1"/>
              </a:buClr>
              <a:buSzPts val="1400"/>
              <a:buNone/>
              <a:defRPr>
                <a:solidFill>
                  <a:schemeClr val="dk1"/>
                </a:solidFill>
              </a:defRPr>
            </a:lvl2pPr>
            <a:lvl3pPr lvl="2" rtl="0" algn="ctr">
              <a:spcBef>
                <a:spcPts val="1600"/>
              </a:spcBef>
              <a:spcAft>
                <a:spcPts val="0"/>
              </a:spcAft>
              <a:buClr>
                <a:schemeClr val="dk1"/>
              </a:buClr>
              <a:buSzPts val="1400"/>
              <a:buNone/>
              <a:defRPr>
                <a:solidFill>
                  <a:schemeClr val="dk1"/>
                </a:solidFill>
              </a:defRPr>
            </a:lvl3pPr>
            <a:lvl4pPr lvl="3" rtl="0" algn="ctr">
              <a:spcBef>
                <a:spcPts val="1600"/>
              </a:spcBef>
              <a:spcAft>
                <a:spcPts val="0"/>
              </a:spcAft>
              <a:buClr>
                <a:schemeClr val="dk1"/>
              </a:buClr>
              <a:buSzPts val="1400"/>
              <a:buNone/>
              <a:defRPr>
                <a:solidFill>
                  <a:schemeClr val="dk1"/>
                </a:solidFill>
              </a:defRPr>
            </a:lvl4pPr>
            <a:lvl5pPr lvl="4" rtl="0" algn="ctr">
              <a:spcBef>
                <a:spcPts val="1600"/>
              </a:spcBef>
              <a:spcAft>
                <a:spcPts val="0"/>
              </a:spcAft>
              <a:buClr>
                <a:schemeClr val="dk1"/>
              </a:buClr>
              <a:buSzPts val="1400"/>
              <a:buNone/>
              <a:defRPr>
                <a:solidFill>
                  <a:schemeClr val="dk1"/>
                </a:solidFill>
              </a:defRPr>
            </a:lvl5pPr>
            <a:lvl6pPr lvl="5" rtl="0" algn="ctr">
              <a:spcBef>
                <a:spcPts val="1600"/>
              </a:spcBef>
              <a:spcAft>
                <a:spcPts val="0"/>
              </a:spcAft>
              <a:buClr>
                <a:schemeClr val="dk1"/>
              </a:buClr>
              <a:buSzPts val="1400"/>
              <a:buNone/>
              <a:defRPr>
                <a:solidFill>
                  <a:schemeClr val="dk1"/>
                </a:solidFill>
              </a:defRPr>
            </a:lvl6pPr>
            <a:lvl7pPr lvl="6" rtl="0" algn="ctr">
              <a:spcBef>
                <a:spcPts val="1600"/>
              </a:spcBef>
              <a:spcAft>
                <a:spcPts val="0"/>
              </a:spcAft>
              <a:buClr>
                <a:schemeClr val="dk1"/>
              </a:buClr>
              <a:buSzPts val="1400"/>
              <a:buNone/>
              <a:defRPr>
                <a:solidFill>
                  <a:schemeClr val="dk1"/>
                </a:solidFill>
              </a:defRPr>
            </a:lvl7pPr>
            <a:lvl8pPr lvl="7" rtl="0" algn="ctr">
              <a:spcBef>
                <a:spcPts val="1600"/>
              </a:spcBef>
              <a:spcAft>
                <a:spcPts val="0"/>
              </a:spcAft>
              <a:buClr>
                <a:schemeClr val="dk1"/>
              </a:buClr>
              <a:buSzPts val="1400"/>
              <a:buNone/>
              <a:defRPr>
                <a:solidFill>
                  <a:schemeClr val="dk1"/>
                </a:solidFill>
              </a:defRPr>
            </a:lvl8pPr>
            <a:lvl9pPr lvl="8" rtl="0" algn="ctr">
              <a:spcBef>
                <a:spcPts val="1600"/>
              </a:spcBef>
              <a:spcAft>
                <a:spcPts val="1600"/>
              </a:spcAft>
              <a:buClr>
                <a:schemeClr val="dk1"/>
              </a:buClr>
              <a:buSzPts val="1400"/>
              <a:buNone/>
              <a:defRPr>
                <a:solidFill>
                  <a:schemeClr val="dk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theme" Target="../theme/theme1.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t-P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13225" y="539500"/>
            <a:ext cx="7717500" cy="1132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hlink"/>
              </a:buClr>
              <a:buSzPts val="2700"/>
              <a:buFont typeface="Prata"/>
              <a:buNone/>
              <a:defRPr sz="2700">
                <a:solidFill>
                  <a:schemeClr val="hlink"/>
                </a:solidFill>
                <a:latin typeface="Prata"/>
                <a:ea typeface="Prata"/>
                <a:cs typeface="Prata"/>
                <a:sym typeface="Prata"/>
              </a:defRPr>
            </a:lvl1pPr>
            <a:lvl2pPr lvl="1" rtl="0">
              <a:spcBef>
                <a:spcPts val="0"/>
              </a:spcBef>
              <a:spcAft>
                <a:spcPts val="0"/>
              </a:spcAft>
              <a:buClr>
                <a:schemeClr val="hlink"/>
              </a:buClr>
              <a:buSzPts val="3000"/>
              <a:buFont typeface="Prata"/>
              <a:buNone/>
              <a:defRPr sz="3000">
                <a:solidFill>
                  <a:schemeClr val="hlink"/>
                </a:solidFill>
                <a:latin typeface="Prata"/>
                <a:ea typeface="Prata"/>
                <a:cs typeface="Prata"/>
                <a:sym typeface="Prata"/>
              </a:defRPr>
            </a:lvl2pPr>
            <a:lvl3pPr lvl="2" rtl="0">
              <a:spcBef>
                <a:spcPts val="0"/>
              </a:spcBef>
              <a:spcAft>
                <a:spcPts val="0"/>
              </a:spcAft>
              <a:buClr>
                <a:schemeClr val="hlink"/>
              </a:buClr>
              <a:buSzPts val="3000"/>
              <a:buFont typeface="Prata"/>
              <a:buNone/>
              <a:defRPr sz="3000">
                <a:solidFill>
                  <a:schemeClr val="hlink"/>
                </a:solidFill>
                <a:latin typeface="Prata"/>
                <a:ea typeface="Prata"/>
                <a:cs typeface="Prata"/>
                <a:sym typeface="Prata"/>
              </a:defRPr>
            </a:lvl3pPr>
            <a:lvl4pPr lvl="3" rtl="0">
              <a:spcBef>
                <a:spcPts val="0"/>
              </a:spcBef>
              <a:spcAft>
                <a:spcPts val="0"/>
              </a:spcAft>
              <a:buClr>
                <a:schemeClr val="hlink"/>
              </a:buClr>
              <a:buSzPts val="3000"/>
              <a:buFont typeface="Prata"/>
              <a:buNone/>
              <a:defRPr sz="3000">
                <a:solidFill>
                  <a:schemeClr val="hlink"/>
                </a:solidFill>
                <a:latin typeface="Prata"/>
                <a:ea typeface="Prata"/>
                <a:cs typeface="Prata"/>
                <a:sym typeface="Prata"/>
              </a:defRPr>
            </a:lvl4pPr>
            <a:lvl5pPr lvl="4" rtl="0">
              <a:spcBef>
                <a:spcPts val="0"/>
              </a:spcBef>
              <a:spcAft>
                <a:spcPts val="0"/>
              </a:spcAft>
              <a:buClr>
                <a:schemeClr val="hlink"/>
              </a:buClr>
              <a:buSzPts val="3000"/>
              <a:buFont typeface="Prata"/>
              <a:buNone/>
              <a:defRPr sz="3000">
                <a:solidFill>
                  <a:schemeClr val="hlink"/>
                </a:solidFill>
                <a:latin typeface="Prata"/>
                <a:ea typeface="Prata"/>
                <a:cs typeface="Prata"/>
                <a:sym typeface="Prata"/>
              </a:defRPr>
            </a:lvl5pPr>
            <a:lvl6pPr lvl="5" rtl="0">
              <a:spcBef>
                <a:spcPts val="0"/>
              </a:spcBef>
              <a:spcAft>
                <a:spcPts val="0"/>
              </a:spcAft>
              <a:buClr>
                <a:schemeClr val="hlink"/>
              </a:buClr>
              <a:buSzPts val="3000"/>
              <a:buFont typeface="Prata"/>
              <a:buNone/>
              <a:defRPr sz="3000">
                <a:solidFill>
                  <a:schemeClr val="hlink"/>
                </a:solidFill>
                <a:latin typeface="Prata"/>
                <a:ea typeface="Prata"/>
                <a:cs typeface="Prata"/>
                <a:sym typeface="Prata"/>
              </a:defRPr>
            </a:lvl6pPr>
            <a:lvl7pPr lvl="6" rtl="0">
              <a:spcBef>
                <a:spcPts val="0"/>
              </a:spcBef>
              <a:spcAft>
                <a:spcPts val="0"/>
              </a:spcAft>
              <a:buClr>
                <a:schemeClr val="hlink"/>
              </a:buClr>
              <a:buSzPts val="3000"/>
              <a:buFont typeface="Prata"/>
              <a:buNone/>
              <a:defRPr sz="3000">
                <a:solidFill>
                  <a:schemeClr val="hlink"/>
                </a:solidFill>
                <a:latin typeface="Prata"/>
                <a:ea typeface="Prata"/>
                <a:cs typeface="Prata"/>
                <a:sym typeface="Prata"/>
              </a:defRPr>
            </a:lvl7pPr>
            <a:lvl8pPr lvl="7" rtl="0">
              <a:spcBef>
                <a:spcPts val="0"/>
              </a:spcBef>
              <a:spcAft>
                <a:spcPts val="0"/>
              </a:spcAft>
              <a:buClr>
                <a:schemeClr val="hlink"/>
              </a:buClr>
              <a:buSzPts val="3000"/>
              <a:buFont typeface="Prata"/>
              <a:buNone/>
              <a:defRPr sz="3000">
                <a:solidFill>
                  <a:schemeClr val="hlink"/>
                </a:solidFill>
                <a:latin typeface="Prata"/>
                <a:ea typeface="Prata"/>
                <a:cs typeface="Prata"/>
                <a:sym typeface="Prata"/>
              </a:defRPr>
            </a:lvl8pPr>
            <a:lvl9pPr lvl="8" rtl="0">
              <a:spcBef>
                <a:spcPts val="0"/>
              </a:spcBef>
              <a:spcAft>
                <a:spcPts val="0"/>
              </a:spcAft>
              <a:buClr>
                <a:schemeClr val="hlink"/>
              </a:buClr>
              <a:buSzPts val="3000"/>
              <a:buFont typeface="Prata"/>
              <a:buNone/>
              <a:defRPr sz="3000">
                <a:solidFill>
                  <a:schemeClr val="hlink"/>
                </a:solidFill>
                <a:latin typeface="Prata"/>
                <a:ea typeface="Prata"/>
                <a:cs typeface="Prata"/>
                <a:sym typeface="Prata"/>
              </a:defRPr>
            </a:lvl9pPr>
          </a:lstStyle>
          <a:p/>
        </p:txBody>
      </p:sp>
      <p:sp>
        <p:nvSpPr>
          <p:cNvPr id="52" name="Google Shape;52;p13"/>
          <p:cNvSpPr txBox="1"/>
          <p:nvPr>
            <p:ph idx="1" type="body"/>
          </p:nvPr>
        </p:nvSpPr>
        <p:spPr>
          <a:xfrm>
            <a:off x="713225" y="1152475"/>
            <a:ext cx="7717500" cy="34515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chemeClr val="hlink"/>
              </a:buClr>
              <a:buSzPts val="1400"/>
              <a:buFont typeface="Didact Gothic"/>
              <a:buChar char="●"/>
              <a:defRPr>
                <a:solidFill>
                  <a:schemeClr val="hlink"/>
                </a:solidFill>
                <a:latin typeface="Didact Gothic"/>
                <a:ea typeface="Didact Gothic"/>
                <a:cs typeface="Didact Gothic"/>
                <a:sym typeface="Didact Gothic"/>
              </a:defRPr>
            </a:lvl1pPr>
            <a:lvl2pPr indent="-317500" lvl="1" marL="914400" rtl="0">
              <a:lnSpc>
                <a:spcPct val="115000"/>
              </a:lnSpc>
              <a:spcBef>
                <a:spcPts val="1600"/>
              </a:spcBef>
              <a:spcAft>
                <a:spcPts val="0"/>
              </a:spcAft>
              <a:buClr>
                <a:schemeClr val="hlink"/>
              </a:buClr>
              <a:buSzPts val="1400"/>
              <a:buFont typeface="Didact Gothic"/>
              <a:buChar char="○"/>
              <a:defRPr>
                <a:solidFill>
                  <a:schemeClr val="hlink"/>
                </a:solidFill>
                <a:latin typeface="Didact Gothic"/>
                <a:ea typeface="Didact Gothic"/>
                <a:cs typeface="Didact Gothic"/>
                <a:sym typeface="Didact Gothic"/>
              </a:defRPr>
            </a:lvl2pPr>
            <a:lvl3pPr indent="-317500" lvl="2" marL="1371600" rtl="0">
              <a:lnSpc>
                <a:spcPct val="115000"/>
              </a:lnSpc>
              <a:spcBef>
                <a:spcPts val="1600"/>
              </a:spcBef>
              <a:spcAft>
                <a:spcPts val="0"/>
              </a:spcAft>
              <a:buClr>
                <a:schemeClr val="hlink"/>
              </a:buClr>
              <a:buSzPts val="1400"/>
              <a:buFont typeface="Didact Gothic"/>
              <a:buChar char="■"/>
              <a:defRPr>
                <a:solidFill>
                  <a:schemeClr val="hlink"/>
                </a:solidFill>
                <a:latin typeface="Didact Gothic"/>
                <a:ea typeface="Didact Gothic"/>
                <a:cs typeface="Didact Gothic"/>
                <a:sym typeface="Didact Gothic"/>
              </a:defRPr>
            </a:lvl3pPr>
            <a:lvl4pPr indent="-317500" lvl="3" marL="1828800" rtl="0">
              <a:lnSpc>
                <a:spcPct val="115000"/>
              </a:lnSpc>
              <a:spcBef>
                <a:spcPts val="1600"/>
              </a:spcBef>
              <a:spcAft>
                <a:spcPts val="0"/>
              </a:spcAft>
              <a:buClr>
                <a:schemeClr val="hlink"/>
              </a:buClr>
              <a:buSzPts val="1400"/>
              <a:buFont typeface="Didact Gothic"/>
              <a:buChar char="●"/>
              <a:defRPr>
                <a:solidFill>
                  <a:schemeClr val="hlink"/>
                </a:solidFill>
                <a:latin typeface="Didact Gothic"/>
                <a:ea typeface="Didact Gothic"/>
                <a:cs typeface="Didact Gothic"/>
                <a:sym typeface="Didact Gothic"/>
              </a:defRPr>
            </a:lvl4pPr>
            <a:lvl5pPr indent="-317500" lvl="4" marL="2286000" rtl="0">
              <a:lnSpc>
                <a:spcPct val="115000"/>
              </a:lnSpc>
              <a:spcBef>
                <a:spcPts val="1600"/>
              </a:spcBef>
              <a:spcAft>
                <a:spcPts val="0"/>
              </a:spcAft>
              <a:buClr>
                <a:schemeClr val="hlink"/>
              </a:buClr>
              <a:buSzPts val="1400"/>
              <a:buFont typeface="Didact Gothic"/>
              <a:buChar char="○"/>
              <a:defRPr>
                <a:solidFill>
                  <a:schemeClr val="hlink"/>
                </a:solidFill>
                <a:latin typeface="Didact Gothic"/>
                <a:ea typeface="Didact Gothic"/>
                <a:cs typeface="Didact Gothic"/>
                <a:sym typeface="Didact Gothic"/>
              </a:defRPr>
            </a:lvl5pPr>
            <a:lvl6pPr indent="-317500" lvl="5" marL="2743200" rtl="0">
              <a:lnSpc>
                <a:spcPct val="115000"/>
              </a:lnSpc>
              <a:spcBef>
                <a:spcPts val="1600"/>
              </a:spcBef>
              <a:spcAft>
                <a:spcPts val="0"/>
              </a:spcAft>
              <a:buClr>
                <a:schemeClr val="hlink"/>
              </a:buClr>
              <a:buSzPts val="1400"/>
              <a:buFont typeface="Didact Gothic"/>
              <a:buChar char="■"/>
              <a:defRPr>
                <a:solidFill>
                  <a:schemeClr val="hlink"/>
                </a:solidFill>
                <a:latin typeface="Didact Gothic"/>
                <a:ea typeface="Didact Gothic"/>
                <a:cs typeface="Didact Gothic"/>
                <a:sym typeface="Didact Gothic"/>
              </a:defRPr>
            </a:lvl6pPr>
            <a:lvl7pPr indent="-317500" lvl="6" marL="3200400" rtl="0">
              <a:lnSpc>
                <a:spcPct val="115000"/>
              </a:lnSpc>
              <a:spcBef>
                <a:spcPts val="1600"/>
              </a:spcBef>
              <a:spcAft>
                <a:spcPts val="0"/>
              </a:spcAft>
              <a:buClr>
                <a:schemeClr val="hlink"/>
              </a:buClr>
              <a:buSzPts val="1400"/>
              <a:buFont typeface="Didact Gothic"/>
              <a:buChar char="●"/>
              <a:defRPr>
                <a:solidFill>
                  <a:schemeClr val="hlink"/>
                </a:solidFill>
                <a:latin typeface="Didact Gothic"/>
                <a:ea typeface="Didact Gothic"/>
                <a:cs typeface="Didact Gothic"/>
                <a:sym typeface="Didact Gothic"/>
              </a:defRPr>
            </a:lvl7pPr>
            <a:lvl8pPr indent="-317500" lvl="7" marL="3657600" rtl="0">
              <a:lnSpc>
                <a:spcPct val="115000"/>
              </a:lnSpc>
              <a:spcBef>
                <a:spcPts val="1600"/>
              </a:spcBef>
              <a:spcAft>
                <a:spcPts val="0"/>
              </a:spcAft>
              <a:buClr>
                <a:schemeClr val="hlink"/>
              </a:buClr>
              <a:buSzPts val="1400"/>
              <a:buFont typeface="Didact Gothic"/>
              <a:buChar char="○"/>
              <a:defRPr>
                <a:solidFill>
                  <a:schemeClr val="hlink"/>
                </a:solidFill>
                <a:latin typeface="Didact Gothic"/>
                <a:ea typeface="Didact Gothic"/>
                <a:cs typeface="Didact Gothic"/>
                <a:sym typeface="Didact Gothic"/>
              </a:defRPr>
            </a:lvl8pPr>
            <a:lvl9pPr indent="-317500" lvl="8" marL="4114800" rtl="0">
              <a:lnSpc>
                <a:spcPct val="115000"/>
              </a:lnSpc>
              <a:spcBef>
                <a:spcPts val="1600"/>
              </a:spcBef>
              <a:spcAft>
                <a:spcPts val="1600"/>
              </a:spcAft>
              <a:buClr>
                <a:schemeClr val="hlink"/>
              </a:buClr>
              <a:buSzPts val="1400"/>
              <a:buFont typeface="Didact Gothic"/>
              <a:buChar char="■"/>
              <a:defRPr>
                <a:solidFill>
                  <a:schemeClr val="hlink"/>
                </a:solidFill>
                <a:latin typeface="Didact Gothic"/>
                <a:ea typeface="Didact Gothic"/>
                <a:cs typeface="Didact Gothic"/>
                <a:sym typeface="Didact Gothic"/>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 Id="rId3" Type="http://schemas.openxmlformats.org/officeDocument/2006/relationships/image" Target="../media/image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 Id="rId3" Type="http://schemas.openxmlformats.org/officeDocument/2006/relationships/image" Target="../media/image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hyperlink" Target="http://drive.google.com/file/d/1tb7TiouXgqWxPa0ezbiRGxBvK10HYCEZ/view" TargetMode="Externa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F1"/>
        </a:solidFill>
      </p:bgPr>
    </p:bg>
    <p:spTree>
      <p:nvGrpSpPr>
        <p:cNvPr id="229" name="Shape 229"/>
        <p:cNvGrpSpPr/>
        <p:nvPr/>
      </p:nvGrpSpPr>
      <p:grpSpPr>
        <a:xfrm>
          <a:off x="0" y="0"/>
          <a:ext cx="0" cy="0"/>
          <a:chOff x="0" y="0"/>
          <a:chExt cx="0" cy="0"/>
        </a:xfrm>
      </p:grpSpPr>
      <p:sp>
        <p:nvSpPr>
          <p:cNvPr id="230" name="Google Shape;230;p41"/>
          <p:cNvSpPr txBox="1"/>
          <p:nvPr>
            <p:ph type="ctrTitle"/>
          </p:nvPr>
        </p:nvSpPr>
        <p:spPr>
          <a:xfrm>
            <a:off x="1102700" y="316150"/>
            <a:ext cx="7519200" cy="9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pt-PT"/>
              <a:t>Convection currents</a:t>
            </a:r>
            <a:endParaRPr sz="4700">
              <a:solidFill>
                <a:schemeClr val="dk1"/>
              </a:solidFill>
            </a:endParaRPr>
          </a:p>
        </p:txBody>
      </p:sp>
      <p:pic>
        <p:nvPicPr>
          <p:cNvPr id="231" name="Google Shape;231;p41"/>
          <p:cNvPicPr preferRelativeResize="0"/>
          <p:nvPr/>
        </p:nvPicPr>
        <p:blipFill>
          <a:blip r:embed="rId3">
            <a:alphaModFix/>
          </a:blip>
          <a:stretch>
            <a:fillRect/>
          </a:stretch>
        </p:blipFill>
        <p:spPr>
          <a:xfrm>
            <a:off x="2220038" y="1221250"/>
            <a:ext cx="4822325" cy="2981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0"/>
          <p:cNvSpPr txBox="1"/>
          <p:nvPr>
            <p:ph type="ctrTitle"/>
          </p:nvPr>
        </p:nvSpPr>
        <p:spPr>
          <a:xfrm>
            <a:off x="1382250" y="312275"/>
            <a:ext cx="6255300" cy="9087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pt-PT" sz="2900"/>
              <a:t>Conclusions</a:t>
            </a:r>
            <a:endParaRPr sz="7000"/>
          </a:p>
        </p:txBody>
      </p:sp>
      <p:sp>
        <p:nvSpPr>
          <p:cNvPr id="292" name="Google Shape;292;p50"/>
          <p:cNvSpPr txBox="1"/>
          <p:nvPr>
            <p:ph idx="1" type="subTitle"/>
          </p:nvPr>
        </p:nvSpPr>
        <p:spPr>
          <a:xfrm>
            <a:off x="466200" y="1819575"/>
            <a:ext cx="8370300" cy="1096200"/>
          </a:xfrm>
          <a:prstGeom prst="rect">
            <a:avLst/>
          </a:prstGeom>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None/>
            </a:pPr>
            <a:r>
              <a:rPr lang="pt-PT" sz="2000">
                <a:solidFill>
                  <a:srgbClr val="000000"/>
                </a:solidFill>
                <a:latin typeface="Arial"/>
                <a:ea typeface="Arial"/>
                <a:cs typeface="Arial"/>
                <a:sym typeface="Arial"/>
              </a:rPr>
              <a:t>We can conclude that the less dense fluids (water or air) rise and the denser ones descend, not mixing, or mixing very slowly. So, a movement is created which we call the Convection Currents.</a:t>
            </a:r>
            <a:endParaRPr sz="2000">
              <a:latin typeface="Arial"/>
              <a:ea typeface="Arial"/>
              <a:cs typeface="Arial"/>
              <a:sym typeface="Arial"/>
            </a:endParaRPr>
          </a:p>
        </p:txBody>
      </p:sp>
      <p:pic>
        <p:nvPicPr>
          <p:cNvPr id="293" name="Google Shape;293;p50"/>
          <p:cNvPicPr preferRelativeResize="0"/>
          <p:nvPr/>
        </p:nvPicPr>
        <p:blipFill>
          <a:blip r:embed="rId3">
            <a:alphaModFix/>
          </a:blip>
          <a:stretch>
            <a:fillRect/>
          </a:stretch>
        </p:blipFill>
        <p:spPr>
          <a:xfrm>
            <a:off x="7424225" y="2988350"/>
            <a:ext cx="1613175" cy="1613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2"/>
          <p:cNvSpPr txBox="1"/>
          <p:nvPr/>
        </p:nvSpPr>
        <p:spPr>
          <a:xfrm>
            <a:off x="125800" y="1064400"/>
            <a:ext cx="6037800" cy="3109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pt-PT" sz="1800">
                <a:latin typeface="Didact Gothic"/>
                <a:ea typeface="Didact Gothic"/>
                <a:cs typeface="Didact Gothic"/>
                <a:sym typeface="Didact Gothic"/>
              </a:rPr>
              <a:t>Air circulation in the atmosphere</a:t>
            </a:r>
            <a:endParaRPr b="1" i="1" sz="1800">
              <a:latin typeface="Didact Gothic"/>
              <a:ea typeface="Didact Gothic"/>
              <a:cs typeface="Didact Gothic"/>
              <a:sym typeface="Didact Gothic"/>
            </a:endParaRPr>
          </a:p>
          <a:p>
            <a:pPr indent="0" lvl="0" marL="0" rtl="0" algn="ctr">
              <a:spcBef>
                <a:spcPts val="0"/>
              </a:spcBef>
              <a:spcAft>
                <a:spcPts val="0"/>
              </a:spcAft>
              <a:buNone/>
            </a:pPr>
            <a:r>
              <a:t/>
            </a:r>
            <a:endParaRPr sz="1800">
              <a:latin typeface="Didact Gothic"/>
              <a:ea typeface="Didact Gothic"/>
              <a:cs typeface="Didact Gothic"/>
              <a:sym typeface="Didact Gothic"/>
            </a:endParaRPr>
          </a:p>
          <a:p>
            <a:pPr indent="0" lvl="0" marL="0" rtl="0" algn="just">
              <a:spcBef>
                <a:spcPts val="0"/>
              </a:spcBef>
              <a:spcAft>
                <a:spcPts val="0"/>
              </a:spcAft>
              <a:buNone/>
            </a:pPr>
            <a:r>
              <a:rPr lang="pt-PT"/>
              <a:t>The Earth's atmosphere is a layer of air (a mixture of gases) that surrounds the planet.</a:t>
            </a:r>
            <a:endParaRPr/>
          </a:p>
          <a:p>
            <a:pPr indent="0" lvl="0" marL="0" rtl="0" algn="just">
              <a:spcBef>
                <a:spcPts val="0"/>
              </a:spcBef>
              <a:spcAft>
                <a:spcPts val="0"/>
              </a:spcAft>
              <a:buNone/>
            </a:pPr>
            <a:r>
              <a:t/>
            </a:r>
            <a:endParaRPr/>
          </a:p>
          <a:p>
            <a:pPr indent="0" lvl="0" marL="0" rtl="0" algn="just">
              <a:spcBef>
                <a:spcPts val="0"/>
              </a:spcBef>
              <a:spcAft>
                <a:spcPts val="0"/>
              </a:spcAft>
              <a:buNone/>
            </a:pPr>
            <a:r>
              <a:rPr lang="pt-PT"/>
              <a:t>The irregular warming of the Earth's surface by the Sun has implications for the climate. </a:t>
            </a:r>
            <a:endParaRPr/>
          </a:p>
          <a:p>
            <a:pPr indent="0" lvl="0" marL="0" marR="0" rtl="0" algn="just">
              <a:lnSpc>
                <a:spcPct val="100000"/>
              </a:lnSpc>
              <a:spcBef>
                <a:spcPts val="0"/>
              </a:spcBef>
              <a:spcAft>
                <a:spcPts val="0"/>
              </a:spcAft>
              <a:buNone/>
            </a:pPr>
            <a:r>
              <a:t/>
            </a:r>
            <a:endParaRPr/>
          </a:p>
          <a:p>
            <a:pPr indent="0" lvl="0" marL="0" marR="0" rtl="0" algn="just">
              <a:lnSpc>
                <a:spcPct val="100000"/>
              </a:lnSpc>
              <a:spcBef>
                <a:spcPts val="0"/>
              </a:spcBef>
              <a:spcAft>
                <a:spcPts val="0"/>
              </a:spcAft>
              <a:buNone/>
            </a:pPr>
            <a:r>
              <a:rPr lang="pt-PT"/>
              <a:t>In the intertropical zone, temperatures are high all year round, while in the polar regions the temperature is lower (usually negative).</a:t>
            </a:r>
            <a:endParaRPr/>
          </a:p>
          <a:p>
            <a:pPr indent="0" lvl="0" marL="0" marR="0" rtl="0" algn="just">
              <a:lnSpc>
                <a:spcPct val="100000"/>
              </a:lnSpc>
              <a:spcBef>
                <a:spcPts val="0"/>
              </a:spcBef>
              <a:spcAft>
                <a:spcPts val="0"/>
              </a:spcAft>
              <a:buNone/>
            </a:pPr>
            <a:r>
              <a:t/>
            </a:r>
            <a:endParaRPr/>
          </a:p>
          <a:p>
            <a:pPr indent="0" lvl="0" marL="0" marR="0" rtl="0" algn="just">
              <a:lnSpc>
                <a:spcPct val="100000"/>
              </a:lnSpc>
              <a:spcBef>
                <a:spcPts val="0"/>
              </a:spcBef>
              <a:spcAft>
                <a:spcPts val="0"/>
              </a:spcAft>
              <a:buNone/>
            </a:pPr>
            <a:r>
              <a:rPr lang="pt-PT"/>
              <a:t>The thermal equilibrium of planet Earth results from energy transfers in latitude.</a:t>
            </a:r>
            <a:endParaRPr/>
          </a:p>
        </p:txBody>
      </p:sp>
      <p:sp>
        <p:nvSpPr>
          <p:cNvPr id="237" name="Google Shape;237;p42"/>
          <p:cNvSpPr txBox="1"/>
          <p:nvPr>
            <p:ph type="ctrTitle"/>
          </p:nvPr>
        </p:nvSpPr>
        <p:spPr>
          <a:xfrm>
            <a:off x="2459700" y="433200"/>
            <a:ext cx="4224600" cy="6312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spAutoFit/>
          </a:bodyPr>
          <a:lstStyle/>
          <a:p>
            <a:pPr indent="0" lvl="0" marL="0" rtl="0" algn="ctr">
              <a:spcBef>
                <a:spcPts val="0"/>
              </a:spcBef>
              <a:spcAft>
                <a:spcPts val="0"/>
              </a:spcAft>
              <a:buNone/>
            </a:pPr>
            <a:r>
              <a:rPr b="1" lang="pt-PT" sz="2900"/>
              <a:t>Introduction</a:t>
            </a:r>
            <a:endParaRPr b="1" sz="2900"/>
          </a:p>
        </p:txBody>
      </p:sp>
      <p:pic>
        <p:nvPicPr>
          <p:cNvPr id="238" name="Google Shape;238;p42"/>
          <p:cNvPicPr preferRelativeResize="0"/>
          <p:nvPr/>
        </p:nvPicPr>
        <p:blipFill>
          <a:blip r:embed="rId3">
            <a:alphaModFix/>
          </a:blip>
          <a:stretch>
            <a:fillRect/>
          </a:stretch>
        </p:blipFill>
        <p:spPr>
          <a:xfrm>
            <a:off x="6432950" y="1945100"/>
            <a:ext cx="2526025" cy="1561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3"/>
          <p:cNvSpPr txBox="1"/>
          <p:nvPr/>
        </p:nvSpPr>
        <p:spPr>
          <a:xfrm>
            <a:off x="68325" y="992550"/>
            <a:ext cx="5830200" cy="326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800">
              <a:latin typeface="Didact Gothic"/>
              <a:ea typeface="Didact Gothic"/>
              <a:cs typeface="Didact Gothic"/>
              <a:sym typeface="Didact Gothic"/>
            </a:endParaRPr>
          </a:p>
          <a:p>
            <a:pPr indent="0" lvl="0" marL="0" marR="0" rtl="0" algn="just">
              <a:lnSpc>
                <a:spcPct val="100000"/>
              </a:lnSpc>
              <a:spcBef>
                <a:spcPts val="0"/>
              </a:spcBef>
              <a:spcAft>
                <a:spcPts val="0"/>
              </a:spcAft>
              <a:buNone/>
            </a:pPr>
            <a:r>
              <a:rPr lang="pt-PT"/>
              <a:t>The temperature of the atmosphere is higher over the Equator and lower at the Poles, this causes hot air at the equator which will rise.</a:t>
            </a:r>
            <a:endParaRPr/>
          </a:p>
          <a:p>
            <a:pPr indent="0" lvl="0" marL="0" marR="0" rtl="0" algn="just">
              <a:lnSpc>
                <a:spcPct val="100000"/>
              </a:lnSpc>
              <a:spcBef>
                <a:spcPts val="0"/>
              </a:spcBef>
              <a:spcAft>
                <a:spcPts val="0"/>
              </a:spcAft>
              <a:buNone/>
            </a:pPr>
            <a:r>
              <a:t/>
            </a:r>
            <a:endParaRPr/>
          </a:p>
          <a:p>
            <a:pPr indent="0" lvl="0" marL="0" marR="0" rtl="0" algn="just">
              <a:lnSpc>
                <a:spcPct val="100000"/>
              </a:lnSpc>
              <a:spcBef>
                <a:spcPts val="0"/>
              </a:spcBef>
              <a:spcAft>
                <a:spcPts val="0"/>
              </a:spcAft>
              <a:buNone/>
            </a:pPr>
            <a:r>
              <a:rPr lang="pt-PT"/>
              <a:t>As the mass of hot air moves to higher altitudes, it cools down and then the air becomes denser/heavier and begins to descend back to Earth, forming circulating cells.</a:t>
            </a:r>
            <a:endParaRPr/>
          </a:p>
          <a:p>
            <a:pPr indent="0" lvl="0" marL="0" marR="0" rtl="0" algn="just">
              <a:lnSpc>
                <a:spcPct val="100000"/>
              </a:lnSpc>
              <a:spcBef>
                <a:spcPts val="0"/>
              </a:spcBef>
              <a:spcAft>
                <a:spcPts val="0"/>
              </a:spcAft>
              <a:buNone/>
            </a:pPr>
            <a:r>
              <a:t/>
            </a:r>
            <a:endParaRPr/>
          </a:p>
          <a:p>
            <a:pPr indent="0" lvl="0" marL="0" marR="0" rtl="0" algn="just">
              <a:lnSpc>
                <a:spcPct val="100000"/>
              </a:lnSpc>
              <a:spcBef>
                <a:spcPts val="0"/>
              </a:spcBef>
              <a:spcAft>
                <a:spcPts val="0"/>
              </a:spcAft>
              <a:buNone/>
            </a:pPr>
            <a:r>
              <a:rPr lang="pt-PT"/>
              <a:t>This dynamic, associated with latitude variations, causes the wind.</a:t>
            </a:r>
            <a:endParaRPr>
              <a:solidFill>
                <a:srgbClr val="0071D0"/>
              </a:solidFill>
            </a:endParaRPr>
          </a:p>
          <a:p>
            <a:pPr indent="0" lvl="0" marL="0" marR="0" rtl="0" algn="just">
              <a:lnSpc>
                <a:spcPct val="100000"/>
              </a:lnSpc>
              <a:spcBef>
                <a:spcPts val="0"/>
              </a:spcBef>
              <a:spcAft>
                <a:spcPts val="0"/>
              </a:spcAft>
              <a:buNone/>
            </a:pPr>
            <a:r>
              <a:t/>
            </a:r>
            <a:endParaRPr>
              <a:solidFill>
                <a:srgbClr val="0071D0"/>
              </a:solidFill>
            </a:endParaRPr>
          </a:p>
          <a:p>
            <a:pPr indent="0" lvl="0" marL="0" rtl="0" algn="just">
              <a:spcBef>
                <a:spcPts val="0"/>
              </a:spcBef>
              <a:spcAft>
                <a:spcPts val="0"/>
              </a:spcAft>
              <a:buNone/>
            </a:pPr>
            <a:r>
              <a:rPr lang="pt-PT"/>
              <a:t>Winds are a very important element in climate change. For example, in the Northern Hemisphere, the Southern wind brings up warm air from Mexico and the Caribbean to the North, while the Northern wind brings down the icy air of the Arctic region.</a:t>
            </a:r>
            <a:endParaRPr/>
          </a:p>
        </p:txBody>
      </p:sp>
      <p:sp>
        <p:nvSpPr>
          <p:cNvPr id="244" name="Google Shape;244;p43"/>
          <p:cNvSpPr txBox="1"/>
          <p:nvPr/>
        </p:nvSpPr>
        <p:spPr>
          <a:xfrm>
            <a:off x="2432550" y="407700"/>
            <a:ext cx="4278900" cy="6312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spAutoFit/>
          </a:bodyPr>
          <a:lstStyle/>
          <a:p>
            <a:pPr indent="0" lvl="0" marL="0" rtl="0" algn="ctr">
              <a:spcBef>
                <a:spcPts val="0"/>
              </a:spcBef>
              <a:spcAft>
                <a:spcPts val="0"/>
              </a:spcAft>
              <a:buNone/>
            </a:pPr>
            <a:r>
              <a:rPr b="1" lang="pt-PT" sz="2900">
                <a:solidFill>
                  <a:schemeClr val="dk1"/>
                </a:solidFill>
                <a:latin typeface="Prata"/>
                <a:ea typeface="Prata"/>
                <a:cs typeface="Prata"/>
                <a:sym typeface="Prata"/>
              </a:rPr>
              <a:t>Introduction</a:t>
            </a:r>
            <a:endParaRPr sz="200">
              <a:latin typeface="Didact Gothic"/>
              <a:ea typeface="Didact Gothic"/>
              <a:cs typeface="Didact Gothic"/>
              <a:sym typeface="Didact Gothic"/>
            </a:endParaRPr>
          </a:p>
        </p:txBody>
      </p:sp>
      <p:pic>
        <p:nvPicPr>
          <p:cNvPr id="245" name="Google Shape;245;p43"/>
          <p:cNvPicPr preferRelativeResize="0"/>
          <p:nvPr/>
        </p:nvPicPr>
        <p:blipFill rotWithShape="1">
          <a:blip r:embed="rId3">
            <a:alphaModFix/>
          </a:blip>
          <a:srcRect b="0" l="0" r="2477" t="0"/>
          <a:stretch/>
        </p:blipFill>
        <p:spPr>
          <a:xfrm>
            <a:off x="5980600" y="1527926"/>
            <a:ext cx="3096800" cy="2335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4"/>
          <p:cNvSpPr txBox="1"/>
          <p:nvPr/>
        </p:nvSpPr>
        <p:spPr>
          <a:xfrm>
            <a:off x="2283525" y="971150"/>
            <a:ext cx="6704100" cy="197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i="1" sz="1800"/>
          </a:p>
          <a:p>
            <a:pPr indent="0" lvl="0" marL="0" marR="0" rtl="0" algn="just">
              <a:lnSpc>
                <a:spcPct val="100000"/>
              </a:lnSpc>
              <a:spcBef>
                <a:spcPts val="0"/>
              </a:spcBef>
              <a:spcAft>
                <a:spcPts val="0"/>
              </a:spcAft>
              <a:buNone/>
            </a:pPr>
            <a:r>
              <a:rPr lang="pt-PT"/>
              <a:t>Wind patterns between the Equator and the polar regions would show only one direction, North or South, if it wasn't for the Earth's rotational movement.</a:t>
            </a:r>
            <a:endParaRPr/>
          </a:p>
          <a:p>
            <a:pPr indent="0" lvl="0" marL="0" marR="0" rtl="0" algn="just">
              <a:lnSpc>
                <a:spcPct val="100000"/>
              </a:lnSpc>
              <a:spcBef>
                <a:spcPts val="0"/>
              </a:spcBef>
              <a:spcAft>
                <a:spcPts val="0"/>
              </a:spcAft>
              <a:buNone/>
            </a:pPr>
            <a:r>
              <a:t/>
            </a:r>
            <a:endParaRPr/>
          </a:p>
          <a:p>
            <a:pPr indent="0" lvl="0" marL="0" marR="0" rtl="0" algn="just">
              <a:lnSpc>
                <a:spcPct val="100000"/>
              </a:lnSpc>
              <a:spcBef>
                <a:spcPts val="0"/>
              </a:spcBef>
              <a:spcAft>
                <a:spcPts val="0"/>
              </a:spcAft>
              <a:buNone/>
            </a:pPr>
            <a:r>
              <a:rPr lang="pt-PT"/>
              <a:t>The Coriolis Effect, a result of the Earth's rotational movement, causes winds to divert.</a:t>
            </a:r>
            <a:endParaRPr/>
          </a:p>
          <a:p>
            <a:pPr indent="0" lvl="0" marL="0" marR="0" rtl="0" algn="just">
              <a:lnSpc>
                <a:spcPct val="100000"/>
              </a:lnSpc>
              <a:spcBef>
                <a:spcPts val="0"/>
              </a:spcBef>
              <a:spcAft>
                <a:spcPts val="0"/>
              </a:spcAft>
              <a:buNone/>
            </a:pPr>
            <a:r>
              <a:rPr lang="pt-PT"/>
              <a:t>Surface winds are diverted to the right in the Northern Hemisphere and to the left in the Southern Hemisphere.</a:t>
            </a:r>
            <a:endParaRPr sz="1600"/>
          </a:p>
        </p:txBody>
      </p:sp>
      <p:pic>
        <p:nvPicPr>
          <p:cNvPr id="251" name="Google Shape;251;p44"/>
          <p:cNvPicPr preferRelativeResize="0"/>
          <p:nvPr/>
        </p:nvPicPr>
        <p:blipFill>
          <a:blip r:embed="rId3">
            <a:alphaModFix/>
          </a:blip>
          <a:stretch>
            <a:fillRect/>
          </a:stretch>
        </p:blipFill>
        <p:spPr>
          <a:xfrm>
            <a:off x="81400" y="1372525"/>
            <a:ext cx="1981675" cy="1572950"/>
          </a:xfrm>
          <a:prstGeom prst="rect">
            <a:avLst/>
          </a:prstGeom>
          <a:noFill/>
          <a:ln>
            <a:noFill/>
          </a:ln>
        </p:spPr>
      </p:pic>
      <p:sp>
        <p:nvSpPr>
          <p:cNvPr id="252" name="Google Shape;252;p44"/>
          <p:cNvSpPr txBox="1"/>
          <p:nvPr/>
        </p:nvSpPr>
        <p:spPr>
          <a:xfrm>
            <a:off x="2432550" y="415100"/>
            <a:ext cx="4278900" cy="6312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spAutoFit/>
          </a:bodyPr>
          <a:lstStyle/>
          <a:p>
            <a:pPr indent="0" lvl="0" marL="0" rtl="0" algn="ctr">
              <a:spcBef>
                <a:spcPts val="0"/>
              </a:spcBef>
              <a:spcAft>
                <a:spcPts val="0"/>
              </a:spcAft>
              <a:buNone/>
            </a:pPr>
            <a:r>
              <a:rPr b="1" lang="pt-PT" sz="2900">
                <a:solidFill>
                  <a:schemeClr val="dk1"/>
                </a:solidFill>
              </a:rPr>
              <a:t>Introduction</a:t>
            </a:r>
            <a:endParaRPr sz="200"/>
          </a:p>
        </p:txBody>
      </p:sp>
      <p:sp>
        <p:nvSpPr>
          <p:cNvPr id="253" name="Google Shape;253;p44"/>
          <p:cNvSpPr txBox="1"/>
          <p:nvPr/>
        </p:nvSpPr>
        <p:spPr>
          <a:xfrm>
            <a:off x="407025" y="3271125"/>
            <a:ext cx="8540100" cy="1046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None/>
            </a:pPr>
            <a:r>
              <a:rPr lang="pt-PT">
                <a:latin typeface="Didact Gothic"/>
                <a:ea typeface="Didact Gothic"/>
                <a:cs typeface="Didact Gothic"/>
                <a:sym typeface="Didact Gothic"/>
              </a:rPr>
              <a:t>T</a:t>
            </a:r>
            <a:r>
              <a:rPr lang="pt-PT"/>
              <a:t>he formation of this meteorological phenomena is related to the movement of air masses and differences in atmospheric pressure.</a:t>
            </a:r>
            <a:endParaRPr/>
          </a:p>
          <a:p>
            <a:pPr indent="0" lvl="0" marL="0" marR="0" rtl="0" algn="just">
              <a:lnSpc>
                <a:spcPct val="100000"/>
              </a:lnSpc>
              <a:spcBef>
                <a:spcPts val="0"/>
              </a:spcBef>
              <a:spcAft>
                <a:spcPts val="0"/>
              </a:spcAft>
              <a:buNone/>
            </a:pPr>
            <a:r>
              <a:rPr lang="pt-PT"/>
              <a:t>Weather phenomena, such as storms, hurricanes and tornadoes, are related to differences in atmospheric pressure, humidity and temperatures at certain times of the year.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5"/>
          <p:cNvSpPr txBox="1"/>
          <p:nvPr>
            <p:ph type="title"/>
          </p:nvPr>
        </p:nvSpPr>
        <p:spPr>
          <a:xfrm>
            <a:off x="713225" y="444134"/>
            <a:ext cx="5768100" cy="528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pt-PT" sz="4000">
                <a:solidFill>
                  <a:srgbClr val="0A3534"/>
                </a:solidFill>
                <a:latin typeface="Arial"/>
                <a:ea typeface="Arial"/>
                <a:cs typeface="Arial"/>
                <a:sym typeface="Arial"/>
              </a:rPr>
              <a:t>Materials</a:t>
            </a:r>
            <a:endParaRPr sz="4200">
              <a:solidFill>
                <a:schemeClr val="dk1"/>
              </a:solidFill>
              <a:latin typeface="Arial"/>
              <a:ea typeface="Arial"/>
              <a:cs typeface="Arial"/>
              <a:sym typeface="Arial"/>
            </a:endParaRPr>
          </a:p>
        </p:txBody>
      </p:sp>
      <p:sp>
        <p:nvSpPr>
          <p:cNvPr id="259" name="Google Shape;259;p45"/>
          <p:cNvSpPr txBox="1"/>
          <p:nvPr>
            <p:ph idx="1" type="body"/>
          </p:nvPr>
        </p:nvSpPr>
        <p:spPr>
          <a:xfrm>
            <a:off x="292800" y="1531850"/>
            <a:ext cx="4279200" cy="32553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256"/>
              </a:spcBef>
              <a:spcAft>
                <a:spcPts val="0"/>
              </a:spcAft>
              <a:buClr>
                <a:srgbClr val="000000"/>
              </a:buClr>
              <a:buSzPts val="2400"/>
              <a:buFont typeface="Arial"/>
              <a:buChar char="★"/>
            </a:pPr>
            <a:r>
              <a:rPr lang="pt-PT" sz="2400">
                <a:solidFill>
                  <a:srgbClr val="000000"/>
                </a:solidFill>
                <a:latin typeface="Arial"/>
                <a:ea typeface="Arial"/>
                <a:cs typeface="Arial"/>
                <a:sym typeface="Arial"/>
              </a:rPr>
              <a:t>5 Ice cubes</a:t>
            </a:r>
            <a:endParaRPr sz="2400">
              <a:solidFill>
                <a:srgbClr val="000000"/>
              </a:solidFill>
              <a:latin typeface="Arial"/>
              <a:ea typeface="Arial"/>
              <a:cs typeface="Arial"/>
              <a:sym typeface="Arial"/>
            </a:endParaRPr>
          </a:p>
          <a:p>
            <a:pPr indent="-381000" lvl="0" marL="457200" rtl="0" algn="l">
              <a:lnSpc>
                <a:spcPct val="115000"/>
              </a:lnSpc>
              <a:spcBef>
                <a:spcPts val="0"/>
              </a:spcBef>
              <a:spcAft>
                <a:spcPts val="0"/>
              </a:spcAft>
              <a:buClr>
                <a:srgbClr val="000000"/>
              </a:buClr>
              <a:buSzPts val="2400"/>
              <a:buFont typeface="Arial"/>
              <a:buChar char="★"/>
            </a:pPr>
            <a:r>
              <a:rPr lang="pt-PT" sz="2400">
                <a:solidFill>
                  <a:srgbClr val="000000"/>
                </a:solidFill>
                <a:latin typeface="Arial"/>
                <a:ea typeface="Arial"/>
                <a:cs typeface="Arial"/>
                <a:sym typeface="Arial"/>
              </a:rPr>
              <a:t>1 Big jar</a:t>
            </a:r>
            <a:endParaRPr sz="2400" strike="sngStrike">
              <a:solidFill>
                <a:srgbClr val="000000"/>
              </a:solidFill>
              <a:latin typeface="Arial"/>
              <a:ea typeface="Arial"/>
              <a:cs typeface="Arial"/>
              <a:sym typeface="Arial"/>
            </a:endParaRPr>
          </a:p>
          <a:p>
            <a:pPr indent="-381000" lvl="0" marL="457200" rtl="0" algn="l">
              <a:lnSpc>
                <a:spcPct val="115000"/>
              </a:lnSpc>
              <a:spcBef>
                <a:spcPts val="0"/>
              </a:spcBef>
              <a:spcAft>
                <a:spcPts val="0"/>
              </a:spcAft>
              <a:buClr>
                <a:srgbClr val="000000"/>
              </a:buClr>
              <a:buSzPts val="2400"/>
              <a:buFont typeface="Arial"/>
              <a:buChar char="★"/>
            </a:pPr>
            <a:r>
              <a:rPr lang="pt-PT" sz="2400">
                <a:solidFill>
                  <a:srgbClr val="000000"/>
                </a:solidFill>
                <a:latin typeface="Arial"/>
                <a:ea typeface="Arial"/>
                <a:cs typeface="Arial"/>
                <a:sym typeface="Arial"/>
              </a:rPr>
              <a:t>Cold water</a:t>
            </a:r>
            <a:endParaRPr sz="2400">
              <a:solidFill>
                <a:srgbClr val="000000"/>
              </a:solidFill>
              <a:latin typeface="Arial"/>
              <a:ea typeface="Arial"/>
              <a:cs typeface="Arial"/>
              <a:sym typeface="Arial"/>
            </a:endParaRPr>
          </a:p>
          <a:p>
            <a:pPr indent="-381000" lvl="0" marL="457200" marR="1137246" rtl="0" algn="l">
              <a:lnSpc>
                <a:spcPct val="115000"/>
              </a:lnSpc>
              <a:spcBef>
                <a:spcPts val="0"/>
              </a:spcBef>
              <a:spcAft>
                <a:spcPts val="0"/>
              </a:spcAft>
              <a:buClr>
                <a:srgbClr val="000000"/>
              </a:buClr>
              <a:buSzPts val="2400"/>
              <a:buFont typeface="Arial"/>
              <a:buChar char="★"/>
            </a:pPr>
            <a:r>
              <a:rPr lang="pt-PT" sz="2400">
                <a:solidFill>
                  <a:srgbClr val="000000"/>
                </a:solidFill>
                <a:latin typeface="Arial"/>
                <a:ea typeface="Arial"/>
                <a:cs typeface="Arial"/>
                <a:sym typeface="Arial"/>
              </a:rPr>
              <a:t>1 Little glass </a:t>
            </a:r>
            <a:endParaRPr sz="2400" strike="sngStrike">
              <a:solidFill>
                <a:srgbClr val="000000"/>
              </a:solidFill>
              <a:latin typeface="Arial"/>
              <a:ea typeface="Arial"/>
              <a:cs typeface="Arial"/>
              <a:sym typeface="Arial"/>
            </a:endParaRPr>
          </a:p>
          <a:p>
            <a:pPr indent="-381000" lvl="0" marL="457200" marR="1137246" rtl="0" algn="l">
              <a:lnSpc>
                <a:spcPct val="115000"/>
              </a:lnSpc>
              <a:spcBef>
                <a:spcPts val="0"/>
              </a:spcBef>
              <a:spcAft>
                <a:spcPts val="0"/>
              </a:spcAft>
              <a:buClr>
                <a:srgbClr val="000000"/>
              </a:buClr>
              <a:buSzPts val="2400"/>
              <a:buFont typeface="Arial"/>
              <a:buChar char="★"/>
            </a:pPr>
            <a:r>
              <a:rPr lang="pt-PT" sz="2400">
                <a:solidFill>
                  <a:srgbClr val="000000"/>
                </a:solidFill>
                <a:latin typeface="Arial"/>
                <a:ea typeface="Arial"/>
                <a:cs typeface="Arial"/>
                <a:sym typeface="Arial"/>
              </a:rPr>
              <a:t>Hot water </a:t>
            </a:r>
            <a:endParaRPr sz="2400">
              <a:solidFill>
                <a:srgbClr val="000000"/>
              </a:solidFill>
              <a:latin typeface="Arial"/>
              <a:ea typeface="Arial"/>
              <a:cs typeface="Arial"/>
              <a:sym typeface="Arial"/>
            </a:endParaRPr>
          </a:p>
          <a:p>
            <a:pPr indent="-381000" lvl="0" marL="457200" rtl="0" algn="l">
              <a:lnSpc>
                <a:spcPct val="115000"/>
              </a:lnSpc>
              <a:spcBef>
                <a:spcPts val="0"/>
              </a:spcBef>
              <a:spcAft>
                <a:spcPts val="0"/>
              </a:spcAft>
              <a:buClr>
                <a:srgbClr val="000000"/>
              </a:buClr>
              <a:buSzPts val="2400"/>
              <a:buFont typeface="Arial"/>
              <a:buChar char="★"/>
            </a:pPr>
            <a:r>
              <a:rPr lang="pt-PT" sz="2400">
                <a:solidFill>
                  <a:srgbClr val="000000"/>
                </a:solidFill>
                <a:latin typeface="Arial"/>
                <a:ea typeface="Arial"/>
                <a:cs typeface="Arial"/>
                <a:sym typeface="Arial"/>
              </a:rPr>
              <a:t>Spoon</a:t>
            </a:r>
            <a:endParaRPr sz="2400">
              <a:solidFill>
                <a:srgbClr val="000000"/>
              </a:solidFill>
              <a:latin typeface="Arial"/>
              <a:ea typeface="Arial"/>
              <a:cs typeface="Arial"/>
              <a:sym typeface="Arial"/>
            </a:endParaRPr>
          </a:p>
          <a:p>
            <a:pPr indent="0" lvl="0" marL="0" rtl="0" algn="l">
              <a:spcBef>
                <a:spcPts val="0"/>
              </a:spcBef>
              <a:spcAft>
                <a:spcPts val="1600"/>
              </a:spcAft>
              <a:buNone/>
            </a:pPr>
            <a:r>
              <a:t/>
            </a:r>
            <a:endParaRPr sz="2400">
              <a:solidFill>
                <a:schemeClr val="dk1"/>
              </a:solidFill>
              <a:latin typeface="Arial"/>
              <a:ea typeface="Arial"/>
              <a:cs typeface="Arial"/>
              <a:sym typeface="Arial"/>
            </a:endParaRPr>
          </a:p>
        </p:txBody>
      </p:sp>
      <p:cxnSp>
        <p:nvCxnSpPr>
          <p:cNvPr id="260" name="Google Shape;260;p45"/>
          <p:cNvCxnSpPr/>
          <p:nvPr/>
        </p:nvCxnSpPr>
        <p:spPr>
          <a:xfrm>
            <a:off x="819525" y="1169380"/>
            <a:ext cx="647100" cy="0"/>
          </a:xfrm>
          <a:prstGeom prst="straightConnector1">
            <a:avLst/>
          </a:prstGeom>
          <a:noFill/>
          <a:ln cap="flat" cmpd="sng" w="19050">
            <a:solidFill>
              <a:schemeClr val="dk1"/>
            </a:solidFill>
            <a:prstDash val="solid"/>
            <a:round/>
            <a:headEnd len="med" w="med" type="none"/>
            <a:tailEnd len="med" w="med" type="none"/>
          </a:ln>
        </p:spPr>
      </p:cxnSp>
      <p:sp>
        <p:nvSpPr>
          <p:cNvPr id="261" name="Google Shape;261;p45"/>
          <p:cNvSpPr txBox="1"/>
          <p:nvPr/>
        </p:nvSpPr>
        <p:spPr>
          <a:xfrm>
            <a:off x="4572000" y="1531850"/>
            <a:ext cx="3702900" cy="2678100"/>
          </a:xfrm>
          <a:prstGeom prst="rect">
            <a:avLst/>
          </a:prstGeom>
          <a:noFill/>
          <a:ln>
            <a:noFill/>
          </a:ln>
        </p:spPr>
        <p:txBody>
          <a:bodyPr anchorCtr="0" anchor="ctr" bIns="91425" lIns="91425" spcFirstLastPara="1" rIns="91425" wrap="square" tIns="91425">
            <a:spAutoFit/>
          </a:bodyPr>
          <a:lstStyle/>
          <a:p>
            <a:pPr indent="-381000" lvl="0" marL="457200" marR="0" rtl="0" algn="l">
              <a:lnSpc>
                <a:spcPct val="115000"/>
              </a:lnSpc>
              <a:spcBef>
                <a:spcPts val="259"/>
              </a:spcBef>
              <a:spcAft>
                <a:spcPts val="0"/>
              </a:spcAft>
              <a:buSzPts val="2400"/>
              <a:buChar char="★"/>
            </a:pPr>
            <a:r>
              <a:rPr lang="pt-PT" sz="2400"/>
              <a:t>Dye</a:t>
            </a:r>
            <a:endParaRPr sz="2400"/>
          </a:p>
          <a:p>
            <a:pPr indent="-381000" lvl="0" marL="457200" marR="0" rtl="0" algn="l">
              <a:lnSpc>
                <a:spcPct val="115000"/>
              </a:lnSpc>
              <a:spcBef>
                <a:spcPts val="0"/>
              </a:spcBef>
              <a:spcAft>
                <a:spcPts val="0"/>
              </a:spcAft>
              <a:buSzPts val="2400"/>
              <a:buChar char="★"/>
            </a:pPr>
            <a:r>
              <a:rPr lang="pt-PT" sz="2400"/>
              <a:t>Aluminum foil</a:t>
            </a:r>
            <a:endParaRPr sz="2400"/>
          </a:p>
          <a:p>
            <a:pPr indent="-381000" lvl="0" marL="457200" marR="0" rtl="0" algn="l">
              <a:lnSpc>
                <a:spcPct val="115000"/>
              </a:lnSpc>
              <a:spcBef>
                <a:spcPts val="0"/>
              </a:spcBef>
              <a:spcAft>
                <a:spcPts val="0"/>
              </a:spcAft>
              <a:buSzPts val="2400"/>
              <a:buChar char="★"/>
            </a:pPr>
            <a:r>
              <a:rPr lang="pt-PT" sz="2400"/>
              <a:t>Elastic</a:t>
            </a:r>
            <a:endParaRPr sz="2400"/>
          </a:p>
          <a:p>
            <a:pPr indent="-381000" lvl="0" marL="457200" marR="0" rtl="0" algn="l">
              <a:lnSpc>
                <a:spcPct val="115000"/>
              </a:lnSpc>
              <a:spcBef>
                <a:spcPts val="0"/>
              </a:spcBef>
              <a:spcAft>
                <a:spcPts val="0"/>
              </a:spcAft>
              <a:buSzPts val="2400"/>
              <a:buChar char="★"/>
            </a:pPr>
            <a:r>
              <a:rPr lang="pt-PT" sz="2400"/>
              <a:t>Pencil</a:t>
            </a:r>
            <a:endParaRPr sz="2400"/>
          </a:p>
          <a:p>
            <a:pPr indent="-381000" lvl="0" marL="457200" marR="0" rtl="0" algn="l">
              <a:lnSpc>
                <a:spcPct val="115000"/>
              </a:lnSpc>
              <a:spcBef>
                <a:spcPts val="0"/>
              </a:spcBef>
              <a:spcAft>
                <a:spcPts val="0"/>
              </a:spcAft>
              <a:buSzPts val="2400"/>
              <a:buChar char="★"/>
            </a:pPr>
            <a:r>
              <a:rPr lang="pt-PT" sz="2400"/>
              <a:t>Chronometer</a:t>
            </a:r>
            <a:endParaRPr sz="2400">
              <a:solidFill>
                <a:schemeClr val="dk1"/>
              </a:solidFill>
            </a:endParaRPr>
          </a:p>
          <a:p>
            <a:pPr indent="0" lvl="0" marL="0" rtl="0" algn="l">
              <a:spcBef>
                <a:spcPts val="0"/>
              </a:spcBef>
              <a:spcAft>
                <a:spcPts val="1600"/>
              </a:spcAft>
              <a:buNone/>
            </a:pPr>
            <a:r>
              <a:t/>
            </a:r>
            <a:endParaRPr sz="24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46" title="Geo_final.mp4">
            <a:hlinkClick r:id="rId3"/>
          </p:cNvPr>
          <p:cNvPicPr preferRelativeResize="0"/>
          <p:nvPr/>
        </p:nvPicPr>
        <p:blipFill>
          <a:blip r:embed="rId4">
            <a:alphaModFix/>
          </a:blip>
          <a:stretch>
            <a:fillRect/>
          </a:stretch>
        </p:blipFill>
        <p:spPr>
          <a:xfrm>
            <a:off x="2912850" y="455850"/>
            <a:ext cx="3466550" cy="4347624"/>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7"/>
          <p:cNvSpPr txBox="1"/>
          <p:nvPr>
            <p:ph type="ctrTitle"/>
          </p:nvPr>
        </p:nvSpPr>
        <p:spPr>
          <a:xfrm>
            <a:off x="1389650" y="238275"/>
            <a:ext cx="6255300" cy="9087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pt-PT" sz="2900"/>
              <a:t>Procedure:</a:t>
            </a:r>
            <a:endParaRPr sz="7000"/>
          </a:p>
        </p:txBody>
      </p:sp>
      <p:sp>
        <p:nvSpPr>
          <p:cNvPr id="272" name="Google Shape;272;p47"/>
          <p:cNvSpPr txBox="1"/>
          <p:nvPr>
            <p:ph idx="1" type="subTitle"/>
          </p:nvPr>
        </p:nvSpPr>
        <p:spPr>
          <a:xfrm>
            <a:off x="495825" y="1006500"/>
            <a:ext cx="8370300" cy="3417900"/>
          </a:xfrm>
          <a:prstGeom prst="rect">
            <a:avLst/>
          </a:prstGeom>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1" lang="pt-PT" sz="1800">
                <a:solidFill>
                  <a:srgbClr val="000000"/>
                </a:solidFill>
                <a:latin typeface="Arial"/>
                <a:ea typeface="Arial"/>
                <a:cs typeface="Arial"/>
                <a:sym typeface="Arial"/>
              </a:rPr>
              <a:t>1.</a:t>
            </a:r>
            <a:r>
              <a:rPr lang="pt-PT" sz="1800">
                <a:solidFill>
                  <a:srgbClr val="000000"/>
                </a:solidFill>
                <a:latin typeface="Arial"/>
                <a:ea typeface="Arial"/>
                <a:cs typeface="Arial"/>
                <a:sym typeface="Arial"/>
              </a:rPr>
              <a:t> We placed the ice cubes in one of the jars and filled the bottle with cold water. </a:t>
            </a:r>
            <a:endParaRPr sz="1800">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sz="1800">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lang="pt-PT" sz="1800">
                <a:solidFill>
                  <a:srgbClr val="000000"/>
                </a:solidFill>
                <a:latin typeface="Arial"/>
                <a:ea typeface="Arial"/>
                <a:cs typeface="Arial"/>
                <a:sym typeface="Arial"/>
              </a:rPr>
              <a:t>2.</a:t>
            </a:r>
            <a:r>
              <a:rPr lang="pt-PT" sz="1800">
                <a:solidFill>
                  <a:srgbClr val="000000"/>
                </a:solidFill>
                <a:latin typeface="Arial"/>
                <a:ea typeface="Arial"/>
                <a:cs typeface="Arial"/>
                <a:sym typeface="Arial"/>
              </a:rPr>
              <a:t> Filled the small glass with hot water and dye at its maximum capacity. </a:t>
            </a:r>
            <a:endParaRPr sz="1800">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sz="1800">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lang="pt-PT" sz="1800">
                <a:solidFill>
                  <a:srgbClr val="000000"/>
                </a:solidFill>
                <a:latin typeface="Arial"/>
                <a:ea typeface="Arial"/>
                <a:cs typeface="Arial"/>
                <a:sym typeface="Arial"/>
              </a:rPr>
              <a:t>3.</a:t>
            </a:r>
            <a:r>
              <a:rPr lang="pt-PT" sz="1800">
                <a:solidFill>
                  <a:srgbClr val="000000"/>
                </a:solidFill>
                <a:latin typeface="Arial"/>
                <a:ea typeface="Arial"/>
                <a:cs typeface="Arial"/>
                <a:sym typeface="Arial"/>
              </a:rPr>
              <a:t> We covered the small glass with aluminum foil and fixed it with an elastic band. </a:t>
            </a:r>
            <a:endParaRPr sz="1800">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sz="1800">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lang="pt-PT" sz="1800">
                <a:solidFill>
                  <a:srgbClr val="000000"/>
                </a:solidFill>
                <a:latin typeface="Arial"/>
                <a:ea typeface="Arial"/>
                <a:cs typeface="Arial"/>
                <a:sym typeface="Arial"/>
              </a:rPr>
              <a:t>4.</a:t>
            </a:r>
            <a:r>
              <a:rPr lang="pt-PT" sz="1800">
                <a:solidFill>
                  <a:srgbClr val="000000"/>
                </a:solidFill>
                <a:latin typeface="Arial"/>
                <a:ea typeface="Arial"/>
                <a:cs typeface="Arial"/>
                <a:sym typeface="Arial"/>
              </a:rPr>
              <a:t> We put the small glass inside the empty large bottle.  </a:t>
            </a:r>
            <a:endParaRPr sz="1800">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sz="1800">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lang="pt-PT" sz="1800">
                <a:solidFill>
                  <a:srgbClr val="000000"/>
                </a:solidFill>
                <a:latin typeface="Arial"/>
                <a:ea typeface="Arial"/>
                <a:cs typeface="Arial"/>
                <a:sym typeface="Arial"/>
              </a:rPr>
              <a:t>5. </a:t>
            </a:r>
            <a:r>
              <a:rPr lang="pt-PT" sz="1800">
                <a:solidFill>
                  <a:srgbClr val="000000"/>
                </a:solidFill>
                <a:latin typeface="Arial"/>
                <a:ea typeface="Arial"/>
                <a:cs typeface="Arial"/>
                <a:sym typeface="Arial"/>
              </a:rPr>
              <a:t>Removed the ice cubes from the other jar, and added the icy water, filling it up to 3/4.</a:t>
            </a:r>
            <a:endParaRPr sz="2400">
              <a:solidFill>
                <a:srgbClr val="000000"/>
              </a:solidFill>
              <a:latin typeface="Arial"/>
              <a:ea typeface="Arial"/>
              <a:cs typeface="Arial"/>
              <a:sym typeface="Arial"/>
            </a:endParaRPr>
          </a:p>
          <a:p>
            <a:pPr indent="4610" lvl="0" marL="313410" marR="865618" rtl="0" algn="l">
              <a:lnSpc>
                <a:spcPct val="116695"/>
              </a:lnSpc>
              <a:spcBef>
                <a:spcPts val="277"/>
              </a:spcBef>
              <a:spcAft>
                <a:spcPts val="0"/>
              </a:spcAft>
              <a:buNone/>
            </a:pPr>
            <a:r>
              <a:t/>
            </a:r>
            <a:endParaRPr>
              <a:solidFill>
                <a:srgbClr val="000000"/>
              </a:solidFill>
              <a:latin typeface="Arial"/>
              <a:ea typeface="Arial"/>
              <a:cs typeface="Arial"/>
              <a:sym typeface="Arial"/>
            </a:endParaRPr>
          </a:p>
          <a:p>
            <a:pPr indent="4610" lvl="0" marL="313410" marR="865618" rtl="0" algn="l">
              <a:lnSpc>
                <a:spcPct val="116695"/>
              </a:lnSpc>
              <a:spcBef>
                <a:spcPts val="277"/>
              </a:spcBef>
              <a:spcAft>
                <a:spcPts val="0"/>
              </a:spcAft>
              <a:buNone/>
            </a:pPr>
            <a:r>
              <a:t/>
            </a:r>
            <a:endParaRPr>
              <a:solidFill>
                <a:srgbClr val="000000"/>
              </a:solidFill>
              <a:latin typeface="Arial"/>
              <a:ea typeface="Arial"/>
              <a:cs typeface="Arial"/>
              <a:sym typeface="Arial"/>
            </a:endParaRPr>
          </a:p>
          <a:p>
            <a:pPr indent="0" lvl="0" marL="322072" rtl="0" algn="l">
              <a:spcBef>
                <a:spcPts val="256"/>
              </a:spcBef>
              <a:spcAft>
                <a:spcPts val="0"/>
              </a:spcAft>
              <a:buNone/>
            </a:pPr>
            <a:r>
              <a:t/>
            </a:r>
            <a:endParaRPr sz="15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8"/>
          <p:cNvSpPr txBox="1"/>
          <p:nvPr>
            <p:ph type="ctrTitle"/>
          </p:nvPr>
        </p:nvSpPr>
        <p:spPr>
          <a:xfrm>
            <a:off x="1389650" y="238275"/>
            <a:ext cx="6255300" cy="9087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pt-PT" sz="2900"/>
              <a:t>Procedure:</a:t>
            </a:r>
            <a:endParaRPr sz="7000"/>
          </a:p>
        </p:txBody>
      </p:sp>
      <p:sp>
        <p:nvSpPr>
          <p:cNvPr id="278" name="Google Shape;278;p48"/>
          <p:cNvSpPr txBox="1"/>
          <p:nvPr>
            <p:ph idx="1" type="subTitle"/>
          </p:nvPr>
        </p:nvSpPr>
        <p:spPr>
          <a:xfrm>
            <a:off x="495825" y="1353325"/>
            <a:ext cx="8370300" cy="3071100"/>
          </a:xfrm>
          <a:prstGeom prst="rect">
            <a:avLst/>
          </a:prstGeom>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1" lang="pt-PT" sz="1800">
                <a:solidFill>
                  <a:srgbClr val="000000"/>
                </a:solidFill>
                <a:latin typeface="Arial"/>
                <a:ea typeface="Arial"/>
                <a:cs typeface="Arial"/>
                <a:sym typeface="Arial"/>
              </a:rPr>
              <a:t>6</a:t>
            </a:r>
            <a:r>
              <a:rPr b="1" lang="pt-PT" sz="1800">
                <a:solidFill>
                  <a:srgbClr val="000000"/>
                </a:solidFill>
                <a:latin typeface="Arial"/>
                <a:ea typeface="Arial"/>
                <a:cs typeface="Arial"/>
                <a:sym typeface="Arial"/>
              </a:rPr>
              <a:t>.</a:t>
            </a:r>
            <a:r>
              <a:rPr lang="pt-PT" sz="1800">
                <a:solidFill>
                  <a:srgbClr val="000000"/>
                </a:solidFill>
                <a:latin typeface="Arial"/>
                <a:ea typeface="Arial"/>
                <a:cs typeface="Arial"/>
                <a:sym typeface="Arial"/>
              </a:rPr>
              <a:t> </a:t>
            </a:r>
            <a:r>
              <a:rPr lang="pt-PT" sz="1800">
                <a:solidFill>
                  <a:srgbClr val="000000"/>
                </a:solidFill>
                <a:latin typeface="Arial"/>
                <a:ea typeface="Arial"/>
                <a:cs typeface="Arial"/>
                <a:sym typeface="Arial"/>
              </a:rPr>
              <a:t>We used the tip of the pencil to make a small hole in the aluminum.</a:t>
            </a:r>
            <a:endParaRPr sz="1800">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sz="1800">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lang="pt-PT" sz="1800">
                <a:solidFill>
                  <a:srgbClr val="000000"/>
                </a:solidFill>
                <a:latin typeface="Arial"/>
                <a:ea typeface="Arial"/>
                <a:cs typeface="Arial"/>
                <a:sym typeface="Arial"/>
              </a:rPr>
              <a:t>7</a:t>
            </a:r>
            <a:r>
              <a:rPr b="1" lang="pt-PT" sz="1800">
                <a:solidFill>
                  <a:srgbClr val="000000"/>
                </a:solidFill>
                <a:latin typeface="Arial"/>
                <a:ea typeface="Arial"/>
                <a:cs typeface="Arial"/>
                <a:sym typeface="Arial"/>
              </a:rPr>
              <a:t>.</a:t>
            </a:r>
            <a:r>
              <a:rPr lang="pt-PT" sz="1800">
                <a:solidFill>
                  <a:srgbClr val="000000"/>
                </a:solidFill>
                <a:latin typeface="Arial"/>
                <a:ea typeface="Arial"/>
                <a:cs typeface="Arial"/>
                <a:sym typeface="Arial"/>
              </a:rPr>
              <a:t> </a:t>
            </a:r>
            <a:r>
              <a:rPr lang="pt-PT" sz="1800">
                <a:solidFill>
                  <a:srgbClr val="000000"/>
                </a:solidFill>
                <a:latin typeface="Arial"/>
                <a:ea typeface="Arial"/>
                <a:cs typeface="Arial"/>
                <a:sym typeface="Arial"/>
              </a:rPr>
              <a:t>We observed the contents of the jar for about 5 seconds. </a:t>
            </a:r>
            <a:endParaRPr sz="1800">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sz="1800">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lang="pt-PT" sz="1800">
                <a:solidFill>
                  <a:srgbClr val="000000"/>
                </a:solidFill>
                <a:latin typeface="Arial"/>
                <a:ea typeface="Arial"/>
                <a:cs typeface="Arial"/>
                <a:sym typeface="Arial"/>
              </a:rPr>
              <a:t>8. </a:t>
            </a:r>
            <a:r>
              <a:rPr lang="pt-PT" sz="1800">
                <a:solidFill>
                  <a:srgbClr val="000000"/>
                </a:solidFill>
                <a:latin typeface="Arial"/>
                <a:ea typeface="Arial"/>
                <a:cs typeface="Arial"/>
                <a:sym typeface="Arial"/>
              </a:rPr>
              <a:t>We made a second hole in the aluminum. </a:t>
            </a:r>
            <a:endParaRPr sz="1800">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sz="1800">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lang="pt-PT" sz="1800">
                <a:solidFill>
                  <a:srgbClr val="000000"/>
                </a:solidFill>
                <a:latin typeface="Arial"/>
                <a:ea typeface="Arial"/>
                <a:cs typeface="Arial"/>
                <a:sym typeface="Arial"/>
              </a:rPr>
              <a:t>9. </a:t>
            </a:r>
            <a:r>
              <a:rPr lang="pt-PT" sz="1800">
                <a:solidFill>
                  <a:srgbClr val="000000"/>
                </a:solidFill>
                <a:latin typeface="Arial"/>
                <a:ea typeface="Arial"/>
                <a:cs typeface="Arial"/>
                <a:sym typeface="Arial"/>
              </a:rPr>
              <a:t>We re-observed the contents of the bottle. </a:t>
            </a:r>
            <a:endParaRPr sz="1800">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sz="1800">
              <a:solidFill>
                <a:srgbClr val="000000"/>
              </a:solidFill>
              <a:latin typeface="Arial"/>
              <a:ea typeface="Arial"/>
              <a:cs typeface="Arial"/>
              <a:sym typeface="Arial"/>
            </a:endParaRPr>
          </a:p>
          <a:p>
            <a:pPr indent="-360000" lvl="0" marL="360000" marR="0" rtl="0" algn="just">
              <a:lnSpc>
                <a:spcPct val="100000"/>
              </a:lnSpc>
              <a:spcBef>
                <a:spcPts val="0"/>
              </a:spcBef>
              <a:spcAft>
                <a:spcPts val="0"/>
              </a:spcAft>
              <a:buNone/>
            </a:pPr>
            <a:r>
              <a:rPr b="1" lang="pt-PT" sz="1800">
                <a:solidFill>
                  <a:srgbClr val="000000"/>
                </a:solidFill>
                <a:latin typeface="Arial"/>
                <a:ea typeface="Arial"/>
                <a:cs typeface="Arial"/>
                <a:sym typeface="Arial"/>
              </a:rPr>
              <a:t>10.</a:t>
            </a:r>
            <a:r>
              <a:rPr lang="pt-PT" sz="1800">
                <a:solidFill>
                  <a:srgbClr val="000000"/>
                </a:solidFill>
                <a:latin typeface="Arial"/>
                <a:ea typeface="Arial"/>
                <a:cs typeface="Arial"/>
                <a:sym typeface="Arial"/>
              </a:rPr>
              <a:t> We continued to observe the contents of the vial every 5 minutes for approximately 30 minutes.</a:t>
            </a:r>
            <a:endParaRPr>
              <a:solidFill>
                <a:srgbClr val="000000"/>
              </a:solidFill>
              <a:latin typeface="Arial"/>
              <a:ea typeface="Arial"/>
              <a:cs typeface="Arial"/>
              <a:sym typeface="Arial"/>
            </a:endParaRPr>
          </a:p>
          <a:p>
            <a:pPr indent="0" lvl="0" marL="322072" rtl="0" algn="l">
              <a:spcBef>
                <a:spcPts val="256"/>
              </a:spcBef>
              <a:spcAft>
                <a:spcPts val="0"/>
              </a:spcAft>
              <a:buNone/>
            </a:pPr>
            <a:r>
              <a:t/>
            </a:r>
            <a:endParaRPr sz="15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9"/>
          <p:cNvSpPr txBox="1"/>
          <p:nvPr>
            <p:ph type="ctrTitle"/>
          </p:nvPr>
        </p:nvSpPr>
        <p:spPr>
          <a:xfrm>
            <a:off x="1389650" y="238275"/>
            <a:ext cx="6255300" cy="9087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pt-PT" sz="2900"/>
              <a:t>Observations</a:t>
            </a:r>
            <a:endParaRPr sz="7000"/>
          </a:p>
        </p:txBody>
      </p:sp>
      <p:sp>
        <p:nvSpPr>
          <p:cNvPr id="284" name="Google Shape;284;p49"/>
          <p:cNvSpPr txBox="1"/>
          <p:nvPr>
            <p:ph idx="1" type="subTitle"/>
          </p:nvPr>
        </p:nvSpPr>
        <p:spPr>
          <a:xfrm>
            <a:off x="540200" y="1183125"/>
            <a:ext cx="8251800" cy="13182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Clr>
                <a:srgbClr val="000000"/>
              </a:buClr>
              <a:buSzPts val="2000"/>
              <a:buFont typeface="Arial"/>
              <a:buChar char="-"/>
            </a:pPr>
            <a:r>
              <a:rPr lang="pt-PT" sz="2000">
                <a:solidFill>
                  <a:srgbClr val="000000"/>
                </a:solidFill>
                <a:latin typeface="Arial"/>
                <a:ea typeface="Arial"/>
                <a:cs typeface="Arial"/>
                <a:sym typeface="Arial"/>
              </a:rPr>
              <a:t>We observed the hot water rise and as it cooled down. </a:t>
            </a:r>
            <a:endParaRPr sz="2000">
              <a:solidFill>
                <a:srgbClr val="000000"/>
              </a:solidFill>
              <a:latin typeface="Arial"/>
              <a:ea typeface="Arial"/>
              <a:cs typeface="Arial"/>
              <a:sym typeface="Arial"/>
            </a:endParaRPr>
          </a:p>
          <a:p>
            <a:pPr indent="0" lvl="0" marL="457200" marR="0" rtl="0" algn="l">
              <a:lnSpc>
                <a:spcPct val="100000"/>
              </a:lnSpc>
              <a:spcBef>
                <a:spcPts val="0"/>
              </a:spcBef>
              <a:spcAft>
                <a:spcPts val="0"/>
              </a:spcAft>
              <a:buNone/>
            </a:pPr>
            <a:r>
              <a:rPr lang="pt-PT" sz="1800">
                <a:solidFill>
                  <a:srgbClr val="000000"/>
                </a:solidFill>
                <a:latin typeface="Arial"/>
                <a:ea typeface="Arial"/>
                <a:cs typeface="Arial"/>
                <a:sym typeface="Arial"/>
              </a:rPr>
              <a:t>(</a:t>
            </a:r>
            <a:r>
              <a:rPr lang="pt-PT" sz="1800">
                <a:solidFill>
                  <a:srgbClr val="000000"/>
                </a:solidFill>
                <a:latin typeface="Arial"/>
                <a:ea typeface="Arial"/>
                <a:cs typeface="Arial"/>
                <a:sym typeface="Arial"/>
              </a:rPr>
              <a:t>We could observe this movement because we put dye in the water.)</a:t>
            </a:r>
            <a:endParaRPr sz="1800">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sz="1800">
              <a:solidFill>
                <a:srgbClr val="000000"/>
              </a:solidFill>
              <a:latin typeface="Arial"/>
              <a:ea typeface="Arial"/>
              <a:cs typeface="Arial"/>
              <a:sym typeface="Arial"/>
            </a:endParaRPr>
          </a:p>
          <a:p>
            <a:pPr indent="-355600" lvl="0" marL="457200" rtl="0" algn="l">
              <a:spcBef>
                <a:spcPts val="0"/>
              </a:spcBef>
              <a:spcAft>
                <a:spcPts val="0"/>
              </a:spcAft>
              <a:buClr>
                <a:srgbClr val="000000"/>
              </a:buClr>
              <a:buSzPts val="2000"/>
              <a:buFont typeface="Arial"/>
              <a:buChar char="-"/>
            </a:pPr>
            <a:r>
              <a:rPr lang="pt-PT" sz="2000">
                <a:solidFill>
                  <a:srgbClr val="000000"/>
                </a:solidFill>
                <a:latin typeface="Arial"/>
                <a:ea typeface="Arial"/>
                <a:cs typeface="Arial"/>
                <a:sym typeface="Arial"/>
              </a:rPr>
              <a:t>Hot water and cold water never mixed.</a:t>
            </a:r>
            <a:endParaRPr b="1" sz="1800">
              <a:solidFill>
                <a:srgbClr val="000000"/>
              </a:solidFill>
              <a:latin typeface="Arial"/>
              <a:ea typeface="Arial"/>
              <a:cs typeface="Arial"/>
              <a:sym typeface="Arial"/>
            </a:endParaRPr>
          </a:p>
          <a:p>
            <a:pPr indent="0" lvl="0" marL="322072" rtl="0" algn="l">
              <a:spcBef>
                <a:spcPts val="256"/>
              </a:spcBef>
              <a:spcAft>
                <a:spcPts val="0"/>
              </a:spcAft>
              <a:buNone/>
            </a:pPr>
            <a:r>
              <a:t/>
            </a:r>
            <a:endParaRPr sz="1500">
              <a:latin typeface="Arial"/>
              <a:ea typeface="Arial"/>
              <a:cs typeface="Arial"/>
              <a:sym typeface="Arial"/>
            </a:endParaRPr>
          </a:p>
        </p:txBody>
      </p:sp>
      <p:pic>
        <p:nvPicPr>
          <p:cNvPr id="285" name="Google Shape;285;p49"/>
          <p:cNvPicPr preferRelativeResize="0"/>
          <p:nvPr/>
        </p:nvPicPr>
        <p:blipFill rotWithShape="1">
          <a:blip r:embed="rId3">
            <a:alphaModFix/>
          </a:blip>
          <a:srcRect b="22880" l="36987" r="36790" t="18272"/>
          <a:stretch/>
        </p:blipFill>
        <p:spPr>
          <a:xfrm>
            <a:off x="2433038" y="2571750"/>
            <a:ext cx="1563389" cy="1973525"/>
          </a:xfrm>
          <a:prstGeom prst="rect">
            <a:avLst/>
          </a:prstGeom>
          <a:noFill/>
          <a:ln>
            <a:noFill/>
          </a:ln>
        </p:spPr>
      </p:pic>
      <p:pic>
        <p:nvPicPr>
          <p:cNvPr id="286" name="Google Shape;286;p49"/>
          <p:cNvPicPr preferRelativeResize="0"/>
          <p:nvPr/>
        </p:nvPicPr>
        <p:blipFill rotWithShape="1">
          <a:blip r:embed="rId4">
            <a:alphaModFix/>
          </a:blip>
          <a:srcRect b="19078" l="33731" r="35280" t="23248"/>
          <a:stretch/>
        </p:blipFill>
        <p:spPr>
          <a:xfrm>
            <a:off x="4725305" y="2603200"/>
            <a:ext cx="1824922" cy="1910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Annual Review Pitch Deck by Slidesgo">
  <a:themeElements>
    <a:clrScheme name="Simple Light">
      <a:dk1>
        <a:srgbClr val="252525"/>
      </a:dk1>
      <a:lt1>
        <a:srgbClr val="F5F6F1"/>
      </a:lt1>
      <a:dk2>
        <a:srgbClr val="E5E5DB"/>
      </a:dk2>
      <a:lt2>
        <a:srgbClr val="C7C0B5"/>
      </a:lt2>
      <a:accent1>
        <a:srgbClr val="B9B5AA"/>
      </a:accent1>
      <a:accent2>
        <a:srgbClr val="84827B"/>
      </a:accent2>
      <a:accent3>
        <a:srgbClr val="EBE4E0"/>
      </a:accent3>
      <a:accent4>
        <a:srgbClr val="FFFFFF"/>
      </a:accent4>
      <a:accent5>
        <a:srgbClr val="FFFFFF"/>
      </a:accent5>
      <a:accent6>
        <a:srgbClr val="FFFFFF"/>
      </a:accent6>
      <a:hlink>
        <a:srgbClr val="2525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