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4" r:id="rId10"/>
    <p:sldId id="265" r:id="rId11"/>
    <p:sldId id="262" r:id="rId12"/>
    <p:sldId id="266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8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4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58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19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64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52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5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68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68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03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4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9BCB-F64C-4A9F-B5BB-12D8C2485EE9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8C56-2339-4FE7-A611-B864B2273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81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1317355"/>
            <a:ext cx="9144000" cy="1138723"/>
          </a:xfrm>
        </p:spPr>
        <p:txBody>
          <a:bodyPr/>
          <a:lstStyle/>
          <a:p>
            <a:r>
              <a:rPr lang="pl-PL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Maths</a:t>
            </a:r>
            <a:r>
              <a:rPr lang="pl-PL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in Art</a:t>
            </a:r>
            <a:endParaRPr lang="pl-PL" b="1" i="1" dirty="0">
              <a:latin typeface="Bookman Old Style" panose="02050604050505020204" pitchFamily="18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524000" y="2842620"/>
            <a:ext cx="9144000" cy="2535291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b</a:t>
            </a:r>
            <a:r>
              <a:rPr lang="pl-PL" sz="32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 </a:t>
            </a:r>
          </a:p>
          <a:p>
            <a:r>
              <a:rPr lang="pl-PL" sz="32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Model </a:t>
            </a:r>
            <a:r>
              <a:rPr lang="pl-PL" sz="32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Teachers</a:t>
            </a:r>
            <a:r>
              <a:rPr lang="pl-PL" sz="32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of the </a:t>
            </a:r>
            <a:r>
              <a:rPr lang="pl-PL" sz="32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Future</a:t>
            </a:r>
            <a:endParaRPr lang="pl-PL" sz="32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sz="32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pl-PL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Magdalena and</a:t>
            </a:r>
            <a:r>
              <a:rPr lang="pl-PL" sz="3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sz="3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Zuzanna </a:t>
            </a:r>
            <a:endParaRPr lang="pl-PL" sz="32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902128"/>
            <a:ext cx="3216037" cy="50027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47" y="902127"/>
            <a:ext cx="6386334" cy="5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6bWCefHv7vXZl6XZNOrei6qZmX-iMhjTg-j1inDOYhWwzt0EG9dq9BH_OJljUSR_udrKtyosNgVw4BsW39FQPR7HLr9vJqTyPxpbTNECNartCuFktAs9-SPRie9sbgLt76n3f_cCU6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29" y="988019"/>
            <a:ext cx="3745156" cy="47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4.googleusercontent.com/jGO2beAzguVHG4o_iiDu7qtY57Z5_w6-2f-_98H0yb874-iFIsWlZpOvNwbDPxXuTwsdolwMPeRvAABFaXQq0afS46nL3h0GM-r4ffGV4VpDQa5ZfAxLiXEn8-lXw3XeoEa-b6Mzc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74" y="988019"/>
            <a:ext cx="3750590" cy="47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ykres odpowiedzi z Formularzy. Tytuł pytania: Czy sztuka pomogła wam w nauce matematyki?. Liczba odpowiedzi: 16 odpowiedz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9" y="2355741"/>
            <a:ext cx="9645703" cy="350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701" y="776772"/>
            <a:ext cx="10677041" cy="1325563"/>
          </a:xfrm>
        </p:spPr>
        <p:txBody>
          <a:bodyPr/>
          <a:lstStyle/>
          <a:p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Did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art </a:t>
            </a:r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help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you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to </a:t>
            </a:r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understand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maths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pl-PL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2118" y="2317911"/>
            <a:ext cx="9127211" cy="1325563"/>
          </a:xfrm>
        </p:spPr>
        <p:txBody>
          <a:bodyPr/>
          <a:lstStyle/>
          <a:p>
            <a:r>
              <a:rPr lang="pl-PL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Thank</a:t>
            </a:r>
            <a:r>
              <a:rPr lang="pl-PL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you</a:t>
            </a:r>
            <a:r>
              <a:rPr lang="pl-PL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for </a:t>
            </a:r>
            <a:r>
              <a:rPr lang="pl-PL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your</a:t>
            </a:r>
            <a:r>
              <a:rPr lang="pl-PL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attention</a:t>
            </a:r>
            <a:endParaRPr lang="pl-PL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9416" y="960894"/>
            <a:ext cx="10523349" cy="1712160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Mathematics</a:t>
            </a:r>
            <a:r>
              <a:rPr lang="pl-PL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as </a:t>
            </a:r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an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Art </a:t>
            </a:r>
            <a:r>
              <a:rPr lang="pl-PL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</a:t>
            </a:r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otivated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by </a:t>
            </a:r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beauty</a:t>
            </a:r>
            <a:endParaRPr lang="pl-PL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9417" y="3006671"/>
            <a:ext cx="10523349" cy="2251129"/>
          </a:xfrm>
        </p:spPr>
        <p:txBody>
          <a:bodyPr>
            <a:noAutofit/>
          </a:bodyPr>
          <a:lstStyle/>
          <a:p>
            <a:r>
              <a:rPr lang="pl-PL" sz="4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v</a:t>
            </a:r>
            <a:r>
              <a:rPr lang="pl-PL" sz="4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</a:t>
            </a:r>
          </a:p>
          <a:p>
            <a:r>
              <a:rPr lang="pl-PL" sz="5400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Maths</a:t>
            </a:r>
            <a:r>
              <a:rPr lang="pl-PL" sz="5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as the </a:t>
            </a:r>
            <a:r>
              <a:rPr lang="pl-PL" sz="5400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hardest</a:t>
            </a:r>
            <a:r>
              <a:rPr lang="pl-PL" sz="5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sz="5400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school</a:t>
            </a:r>
            <a:r>
              <a:rPr lang="pl-PL" sz="5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sz="5400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subject</a:t>
            </a:r>
            <a:endParaRPr lang="pl-PL" sz="54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88" y="2737496"/>
            <a:ext cx="4583684" cy="305887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91" y="2737496"/>
            <a:ext cx="4743308" cy="305887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9" y="880363"/>
            <a:ext cx="4866467" cy="15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V17tTjCM_8YrIc2dNDV6-gNcpp8VKN1Kax5EM6cj9ipyxtmtxp_eZ6aaQZEOntHKvrZS9VYeyWIvTQ_pYDp8Pz1cE4njyFqxZS4sVbFH4-q1qeiVhburqOuliUY3aWZoW1nMTduZFD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922825"/>
            <a:ext cx="3780993" cy="50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5052448" y="1658318"/>
            <a:ext cx="6161868" cy="2650211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… </a:t>
            </a:r>
            <a:r>
              <a:rPr lang="pl-PL" sz="48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our</a:t>
            </a:r>
            <a:r>
              <a:rPr lang="pl-PL" sz="4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sz="48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drawing</a:t>
            </a:r>
            <a:r>
              <a:rPr lang="pl-PL" sz="4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		</a:t>
            </a:r>
            <a:r>
              <a:rPr lang="pl-PL" sz="48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classes</a:t>
            </a:r>
            <a:r>
              <a:rPr lang="pl-PL" sz="4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… </a:t>
            </a:r>
            <a:endParaRPr lang="pl-PL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76" y="2453899"/>
            <a:ext cx="3254052" cy="33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97" y="2453899"/>
            <a:ext cx="6604861" cy="3302431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68098" y="830074"/>
            <a:ext cx="8941231" cy="1325563"/>
          </a:xfrm>
        </p:spPr>
        <p:txBody>
          <a:bodyPr/>
          <a:lstStyle/>
          <a:p>
            <a:pPr algn="ctr"/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symmetry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&amp;  </a:t>
            </a:r>
            <a:r>
              <a:rPr lang="pl-PL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perspective</a:t>
            </a:r>
            <a:r>
              <a:rPr lang="pl-PL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</a:t>
            </a:r>
            <a:endParaRPr lang="pl-PL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5.googleusercontent.com/RX3uInyP1vEcOs3NxDe70l6i94gG4AA_KaJYiiotBczO8DpmhAhy7u2glGl-SQGY8O_hPAUX0bbzb1B19eEwkMw3mzouro_eJrO9Fm7ZzuXhbAWGLfaaat2J_6f7CeshJgpMPywNev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03" y="945396"/>
            <a:ext cx="3935977" cy="48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9m9Nj4YMheaEJW2rcfTv1RuAQa2OdaWMdL7GRz_qwOciHwr7o5eyxxnjOuBBV1dPIi8O8dzB5jpZAsNcFk4CPFAXfDzyUA7SOoGP0kcMuIkNvehyPRMjNL7VBmWr_Y9VC1PoQsAK6W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89" y="945396"/>
            <a:ext cx="3896962" cy="48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6.googleusercontent.com/ywplZfUDm4OX2ccOFlGs7YmNKpPkYwRx-RP9VQ420p1xGO89neeAgwOUB6HDV_5x-JI2cTHWxpu_WuQ5J84arpaLRpxdDM1Xl-O8y1vO1wm6UJbvJLIBUc6AcAKVu-0uTUNlAY4hH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24" y="759417"/>
            <a:ext cx="9051010" cy="52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04" y="805804"/>
            <a:ext cx="2872245" cy="510873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19" y="805804"/>
            <a:ext cx="6819254" cy="51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1" y="1011327"/>
            <a:ext cx="8927024" cy="48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40</Words>
  <Application>Microsoft Office PowerPoint</Application>
  <PresentationFormat>Panoramiczny</PresentationFormat>
  <Paragraphs>12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Motyw pakietu Office</vt:lpstr>
      <vt:lpstr>Maths in Art</vt:lpstr>
      <vt:lpstr>Mathematics  as an Art motivated by beauty</vt:lpstr>
      <vt:lpstr>Prezentacja programu PowerPoint</vt:lpstr>
      <vt:lpstr>… our drawing   classes… </vt:lpstr>
      <vt:lpstr> symmetry  &amp;  perspective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Did art help you to understand maths?</vt:lpstr>
      <vt:lpstr>Thank you for your attention</vt:lpstr>
    </vt:vector>
  </TitlesOfParts>
  <Company>Zespół Szkó Nr 49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in Art</dc:title>
  <dc:creator>Nauczyciel</dc:creator>
  <cp:lastModifiedBy>Nauczyciel</cp:lastModifiedBy>
  <cp:revision>8</cp:revision>
  <dcterms:created xsi:type="dcterms:W3CDTF">2019-11-14T20:11:12Z</dcterms:created>
  <dcterms:modified xsi:type="dcterms:W3CDTF">2019-11-14T21:45:24Z</dcterms:modified>
</cp:coreProperties>
</file>