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3" r:id="rId7"/>
    <p:sldId id="261" r:id="rId8"/>
    <p:sldId id="262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0DFF"/>
    <a:srgbClr val="FFAFAF"/>
    <a:srgbClr val="FFB7B7"/>
    <a:srgbClr val="FF6565"/>
    <a:srgbClr val="FF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09" autoAdjust="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83F88-EED3-4930-90B8-537B39AFC97B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3E1C-C29B-4D53-A417-61CAA0BB1E7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83F88-EED3-4930-90B8-537B39AFC97B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3E1C-C29B-4D53-A417-61CAA0BB1E7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83F88-EED3-4930-90B8-537B39AFC97B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3E1C-C29B-4D53-A417-61CAA0BB1E7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83F88-EED3-4930-90B8-537B39AFC97B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3E1C-C29B-4D53-A417-61CAA0BB1E7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83F88-EED3-4930-90B8-537B39AFC97B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3E1C-C29B-4D53-A417-61CAA0BB1E7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83F88-EED3-4930-90B8-537B39AFC97B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3E1C-C29B-4D53-A417-61CAA0BB1E7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83F88-EED3-4930-90B8-537B39AFC97B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3E1C-C29B-4D53-A417-61CAA0BB1E7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83F88-EED3-4930-90B8-537B39AFC97B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3E1C-C29B-4D53-A417-61CAA0BB1E7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83F88-EED3-4930-90B8-537B39AFC97B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3E1C-C29B-4D53-A417-61CAA0BB1E7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83F88-EED3-4930-90B8-537B39AFC97B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3E1C-C29B-4D53-A417-61CAA0BB1E7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83F88-EED3-4930-90B8-537B39AFC97B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3E1C-C29B-4D53-A417-61CAA0BB1E7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0000"/>
            </a:gs>
            <a:gs pos="62000">
              <a:srgbClr val="FFAFAF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83F88-EED3-4930-90B8-537B39AFC97B}" type="datetimeFigureOut">
              <a:rPr lang="it-IT" smtClean="0"/>
              <a:t>19/04/2016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13E1C-C29B-4D53-A417-61CAA0BB1E74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190DFF"/>
                </a:solidFill>
                <a:latin typeface="Comic Sans MS" panose="030F0702030302020204" pitchFamily="66" charset="0"/>
              </a:rPr>
              <a:t>Class 3^A </a:t>
            </a:r>
            <a:r>
              <a:rPr lang="it-IT" sz="4000" dirty="0" err="1" smtClean="0">
                <a:solidFill>
                  <a:srgbClr val="190DFF"/>
                </a:solidFill>
                <a:latin typeface="Comic Sans MS" panose="030F0702030302020204" pitchFamily="66" charset="0"/>
              </a:rPr>
              <a:t>Stringher</a:t>
            </a:r>
            <a:endParaRPr lang="it-IT" sz="4000" dirty="0">
              <a:solidFill>
                <a:srgbClr val="190D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7886"/>
            <a:ext cx="1428949" cy="110505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81" y="188913"/>
            <a:ext cx="1133475" cy="13144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267744" y="2924944"/>
            <a:ext cx="4752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rgbClr val="190DFF"/>
                </a:solidFill>
                <a:latin typeface="Comic Sans MS" panose="030F0702030302020204" pitchFamily="66" charset="0"/>
              </a:rPr>
              <a:t>LILT race </a:t>
            </a:r>
          </a:p>
          <a:p>
            <a:pPr algn="ctr"/>
            <a:r>
              <a:rPr lang="it-IT" sz="4400" dirty="0" smtClean="0">
                <a:solidFill>
                  <a:srgbClr val="190DFF"/>
                </a:solidFill>
                <a:latin typeface="Comic Sans MS" panose="030F0702030302020204" pitchFamily="66" charset="0"/>
              </a:rPr>
              <a:t>9 </a:t>
            </a:r>
            <a:r>
              <a:rPr lang="it-IT" sz="4400" dirty="0" err="1" smtClean="0">
                <a:solidFill>
                  <a:srgbClr val="190DFF"/>
                </a:solidFill>
                <a:latin typeface="Comic Sans MS" panose="030F0702030302020204" pitchFamily="66" charset="0"/>
              </a:rPr>
              <a:t>april</a:t>
            </a:r>
            <a:r>
              <a:rPr lang="it-IT" sz="4400" dirty="0" smtClean="0">
                <a:solidFill>
                  <a:srgbClr val="190DFF"/>
                </a:solidFill>
                <a:latin typeface="Comic Sans MS" panose="030F0702030302020204" pitchFamily="66" charset="0"/>
              </a:rPr>
              <a:t> 2016</a:t>
            </a:r>
            <a:endParaRPr lang="it-IT" sz="4400" dirty="0">
              <a:latin typeface="Comic Sans MS" panose="030F0702030302020204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31299" y="616530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190DFF"/>
                </a:solidFill>
                <a:latin typeface="Comic Sans MS" panose="030F0702030302020204" pitchFamily="66" charset="0"/>
              </a:rPr>
              <a:t>By Raffaele</a:t>
            </a:r>
            <a:endParaRPr lang="it-IT" dirty="0">
              <a:solidFill>
                <a:srgbClr val="190D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_20160407_1412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247688"/>
            <a:ext cx="5904656" cy="442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830" y="4941168"/>
            <a:ext cx="9144000" cy="1470025"/>
          </a:xfrm>
        </p:spPr>
        <p:txBody>
          <a:bodyPr>
            <a:noAutofit/>
          </a:bodyPr>
          <a:lstStyle/>
          <a:p>
            <a:r>
              <a:rPr lang="it-IT" sz="4000" b="1" dirty="0" err="1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</a:t>
            </a:r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reparing</a:t>
            </a:r>
            <a:r>
              <a:rPr lang="it-IT" sz="4000" b="1" dirty="0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for</a:t>
            </a:r>
            <a:r>
              <a:rPr lang="it-IT" sz="4000" b="1" dirty="0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the </a:t>
            </a:r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event</a:t>
            </a:r>
            <a:r>
              <a:rPr lang="it-IT" sz="4000" b="1" dirty="0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at </a:t>
            </a:r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school</a:t>
            </a:r>
            <a:endParaRPr lang="it-IT" sz="4000" b="1" dirty="0">
              <a:solidFill>
                <a:srgbClr val="190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-0.3592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bg1"/>
            </a:gs>
            <a:gs pos="100000">
              <a:srgbClr val="FF0000"/>
            </a:gs>
            <a:gs pos="70000">
              <a:srgbClr val="FFAFAF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_20160407_1412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980728"/>
            <a:ext cx="5904656" cy="442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830" y="5090699"/>
            <a:ext cx="9144000" cy="1470025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</a:t>
            </a:r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Civil</a:t>
            </a:r>
            <a:r>
              <a:rPr lang="it-IT" sz="4000" b="1" dirty="0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defense </a:t>
            </a:r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helped</a:t>
            </a:r>
            <a:r>
              <a:rPr lang="it-IT" sz="4000" b="1" dirty="0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organizing</a:t>
            </a:r>
            <a:r>
              <a:rPr lang="it-IT" sz="4000" b="1" dirty="0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the </a:t>
            </a:r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event</a:t>
            </a:r>
            <a:endParaRPr lang="it-IT" sz="4000" b="1" dirty="0">
              <a:solidFill>
                <a:srgbClr val="190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-0.3592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bg1"/>
            </a:gs>
            <a:gs pos="100000">
              <a:srgbClr val="FF0000"/>
            </a:gs>
            <a:gs pos="75000">
              <a:srgbClr val="FFAFAF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_20160407_1412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196752"/>
            <a:ext cx="5904656" cy="442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108520" y="5013176"/>
            <a:ext cx="9144000" cy="1470025"/>
          </a:xfrm>
        </p:spPr>
        <p:txBody>
          <a:bodyPr>
            <a:noAutofit/>
          </a:bodyPr>
          <a:lstStyle/>
          <a:p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Before</a:t>
            </a:r>
            <a:r>
              <a:rPr lang="it-IT" sz="4000" b="1" dirty="0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the </a:t>
            </a:r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departure</a:t>
            </a:r>
            <a:endParaRPr lang="it-IT" sz="4000" b="1" dirty="0">
              <a:solidFill>
                <a:srgbClr val="190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-0.3592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bg1"/>
            </a:gs>
            <a:gs pos="100000">
              <a:srgbClr val="FF0000">
                <a:alpha val="75000"/>
              </a:srgbClr>
            </a:gs>
            <a:gs pos="80000">
              <a:srgbClr val="FFAFAF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_20160407_1412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268760"/>
            <a:ext cx="5904656" cy="442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4797152"/>
            <a:ext cx="9144000" cy="1470025"/>
          </a:xfrm>
        </p:spPr>
        <p:txBody>
          <a:bodyPr>
            <a:noAutofit/>
          </a:bodyPr>
          <a:lstStyle/>
          <a:p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Our</a:t>
            </a:r>
            <a:r>
              <a:rPr lang="it-IT" sz="4000" b="1" dirty="0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team!</a:t>
            </a:r>
            <a:endParaRPr lang="it-IT" sz="4000" b="1" dirty="0">
              <a:solidFill>
                <a:srgbClr val="190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-0.3592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190DFF"/>
                </a:solidFill>
                <a:latin typeface="Comic Sans MS" panose="030F0702030302020204" pitchFamily="66" charset="0"/>
              </a:rPr>
              <a:t>The race! </a:t>
            </a:r>
            <a:r>
              <a:rPr lang="it-IT" sz="4000" smtClean="0">
                <a:solidFill>
                  <a:srgbClr val="190DFF"/>
                </a:solidFill>
                <a:latin typeface="Comic Sans MS" panose="030F0702030302020204" pitchFamily="66" charset="0"/>
              </a:rPr>
              <a:t>Watch the video!</a:t>
            </a:r>
            <a:endParaRPr lang="it-IT" sz="4000" dirty="0">
              <a:solidFill>
                <a:srgbClr val="190D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video corsa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90895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100000">
              <a:srgbClr val="FF0000">
                <a:alpha val="55000"/>
              </a:srgbClr>
            </a:gs>
            <a:gs pos="85000">
              <a:srgbClr val="FFAFAF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_20160407_1412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5579" y="1242942"/>
            <a:ext cx="5904656" cy="442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907" y="4941168"/>
            <a:ext cx="9144000" cy="1470025"/>
          </a:xfrm>
        </p:spPr>
        <p:txBody>
          <a:bodyPr>
            <a:noAutofit/>
          </a:bodyPr>
          <a:lstStyle/>
          <a:p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Our</a:t>
            </a:r>
            <a:r>
              <a:rPr lang="it-IT" sz="4000" b="1" dirty="0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Teacher…</a:t>
            </a:r>
            <a:r>
              <a:rPr lang="it-IT" sz="4000" b="1" dirty="0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the soul </a:t>
            </a:r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</a:t>
            </a:r>
            <a:r>
              <a:rPr lang="it-IT" sz="4000" b="1" dirty="0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LILT RACE</a:t>
            </a:r>
            <a:endParaRPr lang="it-IT" sz="4000" b="1" dirty="0">
              <a:solidFill>
                <a:srgbClr val="190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-0.3592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100000">
              <a:srgbClr val="FF0000">
                <a:alpha val="35000"/>
              </a:srgbClr>
            </a:gs>
            <a:gs pos="90000">
              <a:srgbClr val="FFAFAF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_20160407_1412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124744"/>
            <a:ext cx="5904656" cy="442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5085184"/>
            <a:ext cx="9144000" cy="1470025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</a:t>
            </a:r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representative</a:t>
            </a:r>
            <a:r>
              <a:rPr lang="it-IT" sz="4000" b="1" dirty="0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of the </a:t>
            </a:r>
            <a:r>
              <a:rPr lang="it-IT" sz="4000" b="1" dirty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it-IT" sz="4000" b="1" dirty="0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ity </a:t>
            </a:r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council</a:t>
            </a:r>
            <a:r>
              <a:rPr lang="it-IT" sz="4000" b="1" dirty="0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dirty="0" err="1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ongratulates</a:t>
            </a:r>
            <a:r>
              <a:rPr lang="it-IT" sz="4000" b="1" dirty="0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dirty="0" err="1" smtClean="0">
                <a:solidFill>
                  <a:srgbClr val="190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us</a:t>
            </a:r>
            <a:endParaRPr lang="it-IT" sz="4000" b="1" dirty="0">
              <a:solidFill>
                <a:srgbClr val="190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-0.3592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52</Words>
  <Application>Microsoft Office PowerPoint</Application>
  <PresentationFormat>Presentazione su schermo (4:3)</PresentationFormat>
  <Paragraphs>11</Paragraphs>
  <Slides>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Comic Sans MS</vt:lpstr>
      <vt:lpstr>Tema di Office</vt:lpstr>
      <vt:lpstr>Class 3^A Stringher</vt:lpstr>
      <vt:lpstr>Preparing for the event at school</vt:lpstr>
      <vt:lpstr>The Civil defense helped organizing the event</vt:lpstr>
      <vt:lpstr>Before the departure</vt:lpstr>
      <vt:lpstr>Our team!</vt:lpstr>
      <vt:lpstr>The race! Watch the video!</vt:lpstr>
      <vt:lpstr>Our Teacher… the soul of LILT RACE</vt:lpstr>
      <vt:lpstr>A representative of the city council congratulates us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rstefanizzi</dc:creator>
  <cp:lastModifiedBy>Stefania Nonino</cp:lastModifiedBy>
  <cp:revision>18</cp:revision>
  <dcterms:created xsi:type="dcterms:W3CDTF">2016-04-14T06:36:48Z</dcterms:created>
  <dcterms:modified xsi:type="dcterms:W3CDTF">2016-04-19T10:51:59Z</dcterms:modified>
</cp:coreProperties>
</file>