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1EB8B85-A53E-4F21-B64B-E320974AD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796954"/>
            <a:ext cx="8637073" cy="2546775"/>
          </a:xfrm>
        </p:spPr>
        <p:txBody>
          <a:bodyPr>
            <a:normAutofit fontScale="90000"/>
          </a:bodyPr>
          <a:lstStyle/>
          <a:p>
            <a:r>
              <a:rPr lang="en-US" dirty="0"/>
              <a:t>BULGARIAN</a:t>
            </a:r>
            <a:br>
              <a:rPr lang="en-US" dirty="0"/>
            </a:br>
            <a:r>
              <a:rPr lang="en-US" dirty="0"/>
              <a:t>PUPPETRY WORKSHOP</a:t>
            </a:r>
            <a:endParaRPr lang="bg-BG" dirty="0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EA446E6-E3C4-492D-9065-8D223A38D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529842"/>
          </a:xfrm>
        </p:spPr>
        <p:txBody>
          <a:bodyPr>
            <a:normAutofit/>
          </a:bodyPr>
          <a:lstStyle/>
          <a:p>
            <a:r>
              <a:rPr lang="en-US" dirty="0"/>
              <a:t>DEVETO OSNOVNO UCHILISHTE “ PEYO YAVOROV”</a:t>
            </a:r>
          </a:p>
          <a:p>
            <a:r>
              <a:rPr lang="en-US" dirty="0"/>
              <a:t>BLAGOEVGRAD, BULGARIA</a:t>
            </a:r>
          </a:p>
          <a:p>
            <a:endParaRPr lang="en-US" dirty="0"/>
          </a:p>
          <a:p>
            <a:r>
              <a:rPr lang="en-US" dirty="0"/>
              <a:t>PROJECT 2018-1-BG01-KA229-048025</a:t>
            </a:r>
          </a:p>
          <a:p>
            <a:endParaRPr lang="en-US" dirty="0"/>
          </a:p>
          <a:p>
            <a:endParaRPr lang="bg-BG" dirty="0"/>
          </a:p>
        </p:txBody>
      </p:sp>
      <p:pic>
        <p:nvPicPr>
          <p:cNvPr id="5" name="Картина 4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F308ECB5-1ABF-4522-85F1-00285058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021" y="128466"/>
            <a:ext cx="4724400" cy="962025"/>
          </a:xfrm>
          <a:prstGeom prst="rect">
            <a:avLst/>
          </a:prstGeom>
        </p:spPr>
      </p:pic>
      <p:pic>
        <p:nvPicPr>
          <p:cNvPr id="9" name="Картина 8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5252618A-8CB7-4008-B8AF-D3CAF78D1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834" y="3531204"/>
            <a:ext cx="3445565" cy="258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8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DE39B7BA-A877-44A2-A5C9-7852CEFB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347FB29-ACC4-46E3-8BA6-E22DA2D3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5654404-EF21-409F-8FA7-33B5C6AA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/>
              <a:t>6</a:t>
            </a:r>
            <a:r>
              <a:rPr lang="en-US" sz="3600" baseline="30000" dirty="0"/>
              <a:t>TH</a:t>
            </a:r>
            <a:r>
              <a:rPr lang="en-US" sz="3600" dirty="0"/>
              <a:t> AND 7</a:t>
            </a:r>
            <a:r>
              <a:rPr lang="en-US" sz="3600" baseline="30000" dirty="0"/>
              <a:t>TH</a:t>
            </a:r>
            <a:r>
              <a:rPr lang="en-US" sz="3600" dirty="0"/>
              <a:t> GRADE PUPILS </a:t>
            </a:r>
          </a:p>
        </p:txBody>
      </p:sp>
      <p:pic>
        <p:nvPicPr>
          <p:cNvPr id="6" name="Контейнер за съдържание 5" descr="Картина, която съдържа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87923E9F-BBBA-468F-9168-7FD64AB136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6" r="1758" b="1"/>
          <a:stretch/>
        </p:blipFill>
        <p:spPr>
          <a:xfrm>
            <a:off x="1447027" y="729585"/>
            <a:ext cx="1978549" cy="3853995"/>
          </a:xfrm>
          <a:prstGeom prst="rect">
            <a:avLst/>
          </a:prstGeom>
        </p:spPr>
      </p:pic>
      <p:pic>
        <p:nvPicPr>
          <p:cNvPr id="13" name="Контейнер за съдържание 12" descr="Картина, която съдържа уред, шевна машина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B0F8CA42-3498-4865-961D-4700A46852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3389" y="643992"/>
            <a:ext cx="1965960" cy="3495040"/>
          </a:xfrm>
          <a:prstGeom prst="rect">
            <a:avLst/>
          </a:prstGeom>
        </p:spPr>
      </p:pic>
      <p:pic>
        <p:nvPicPr>
          <p:cNvPr id="8" name="Контейнер за съдържание 7" descr="Картина, която съдържа уред&#10;&#10;Описанието е генерирано автоматично">
            <a:extLst>
              <a:ext uri="{FF2B5EF4-FFF2-40B4-BE49-F238E27FC236}">
                <a16:creationId xmlns:a16="http://schemas.microsoft.com/office/drawing/2014/main" id="{11500ACD-BBD0-465F-A26E-C66CA2B84E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33" r="1" b="1"/>
          <a:stretch/>
        </p:blipFill>
        <p:spPr>
          <a:xfrm>
            <a:off x="8772982" y="283178"/>
            <a:ext cx="2613465" cy="4154922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0EB9673-0F34-4B59-96DE-2073C1D10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F5118825-AFC3-4D65-AEB0-56335AC6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F1E583-F58F-4646-9A88-37785C9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Контейнер за съдържание 21" descr="Картина, която съдържа под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1036E41D-E811-4482-B175-F3B69BF1AC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649819" y="227318"/>
            <a:ext cx="2339326" cy="4154922"/>
          </a:xfrm>
        </p:spPr>
      </p:pic>
    </p:spTree>
    <p:extLst>
      <p:ext uri="{BB962C8B-B14F-4D97-AF65-F5344CB8AC3E}">
        <p14:creationId xmlns:p14="http://schemas.microsoft.com/office/powerpoint/2010/main" val="360005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70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" name="Picture 72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8" name="Straight Connector 74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76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0" name="Rectangle 78">
            <a:extLst>
              <a:ext uri="{FF2B5EF4-FFF2-40B4-BE49-F238E27FC236}">
                <a16:creationId xmlns:a16="http://schemas.microsoft.com/office/drawing/2014/main" id="{DE39B7BA-A877-44A2-A5C9-7852CEFB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80">
            <a:extLst>
              <a:ext uri="{FF2B5EF4-FFF2-40B4-BE49-F238E27FC236}">
                <a16:creationId xmlns:a16="http://schemas.microsoft.com/office/drawing/2014/main" id="{2347FB29-ACC4-46E3-8BA6-E22DA2D3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CCA0698-DCC5-4AC9-9ABC-B218A1AB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8" y="4475657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GRADE PUPILS</a:t>
            </a:r>
          </a:p>
        </p:txBody>
      </p:sp>
      <p:pic>
        <p:nvPicPr>
          <p:cNvPr id="6" name="Контейнер за съдържание 5" descr="Картина, която съдържа под, лице, закрито, дете&#10;&#10;Описанието е генерирано автоматично">
            <a:extLst>
              <a:ext uri="{FF2B5EF4-FFF2-40B4-BE49-F238E27FC236}">
                <a16:creationId xmlns:a16="http://schemas.microsoft.com/office/drawing/2014/main" id="{7A09BCEC-3B79-4052-94DB-542CEC29A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713" y="643992"/>
            <a:ext cx="1965960" cy="3495040"/>
          </a:xfrm>
          <a:prstGeom prst="rect">
            <a:avLst/>
          </a:prstGeom>
        </p:spPr>
      </p:pic>
      <p:pic>
        <p:nvPicPr>
          <p:cNvPr id="8" name="Контейнер за съдържание 7" descr="Картина, която съдържа текст, инструмент за писане, писалка, бюро&#10;&#10;Описанието е генерирано автоматично">
            <a:extLst>
              <a:ext uri="{FF2B5EF4-FFF2-40B4-BE49-F238E27FC236}">
                <a16:creationId xmlns:a16="http://schemas.microsoft.com/office/drawing/2014/main" id="{2D3DBC87-9E44-44A9-8D2E-976E7E71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674" y="643992"/>
            <a:ext cx="2202838" cy="3516510"/>
          </a:xfrm>
          <a:prstGeom prst="rect">
            <a:avLst/>
          </a:prstGeom>
        </p:spPr>
      </p:pic>
      <p:pic>
        <p:nvPicPr>
          <p:cNvPr id="10" name="Контейнер за съдържание 9" descr="Картина, която съдържа текст, под, лице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2744E39C-3167-484A-9DDB-90F331925A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884932" y="642929"/>
            <a:ext cx="2622077" cy="3496103"/>
          </a:xfrm>
          <a:prstGeom prst="rect">
            <a:avLst/>
          </a:prstGeom>
        </p:spPr>
      </p:pic>
      <p:pic>
        <p:nvPicPr>
          <p:cNvPr id="13" name="Контейнер за съдържание 12" descr="Картина, която съдържа под, закрито, лице, маса&#10;&#10;Описанието е генерирано автоматично">
            <a:extLst>
              <a:ext uri="{FF2B5EF4-FFF2-40B4-BE49-F238E27FC236}">
                <a16:creationId xmlns:a16="http://schemas.microsoft.com/office/drawing/2014/main" id="{CA60B121-7F5F-44CD-A88E-FE4D7FEF3A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507009" y="659548"/>
            <a:ext cx="2438495" cy="3496102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0EB9673-0F34-4B59-96DE-2073C1D10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5" name="Picture 84">
            <a:extLst>
              <a:ext uri="{FF2B5EF4-FFF2-40B4-BE49-F238E27FC236}">
                <a16:creationId xmlns:a16="http://schemas.microsoft.com/office/drawing/2014/main" id="{F5118825-AFC3-4D65-AEB0-56335AC6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6F1E583-F58F-4646-9A88-37785C9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1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" name="Picture 94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9" name="Straight Connector 96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98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31" name="Rectangle 100">
            <a:extLst>
              <a:ext uri="{FF2B5EF4-FFF2-40B4-BE49-F238E27FC236}">
                <a16:creationId xmlns:a16="http://schemas.microsoft.com/office/drawing/2014/main" id="{DE39B7BA-A877-44A2-A5C9-7852CEFB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02">
            <a:extLst>
              <a:ext uri="{FF2B5EF4-FFF2-40B4-BE49-F238E27FC236}">
                <a16:creationId xmlns:a16="http://schemas.microsoft.com/office/drawing/2014/main" id="{2347FB29-ACC4-46E3-8BA6-E22DA2D3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1806141-D7FF-42B5-A0A5-985244D8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endParaRPr lang="en-US" sz="3600" dirty="0"/>
          </a:p>
        </p:txBody>
      </p:sp>
      <p:pic>
        <p:nvPicPr>
          <p:cNvPr id="6" name="Контейнер за съдържание 5" descr="Картина, която съдържа текст, закрито, момче, маса&#10;&#10;Описанието е генерирано автоматично">
            <a:extLst>
              <a:ext uri="{FF2B5EF4-FFF2-40B4-BE49-F238E27FC236}">
                <a16:creationId xmlns:a16="http://schemas.microsoft.com/office/drawing/2014/main" id="{727A7A06-DB8F-4405-9862-AB9D934D9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6" r="14324" b="1"/>
          <a:stretch/>
        </p:blipFill>
        <p:spPr>
          <a:xfrm>
            <a:off x="1893551" y="643992"/>
            <a:ext cx="1794284" cy="3495040"/>
          </a:xfrm>
          <a:prstGeom prst="rect">
            <a:avLst/>
          </a:prstGeom>
        </p:spPr>
      </p:pic>
      <p:pic>
        <p:nvPicPr>
          <p:cNvPr id="13" name="Контейнер за съдържание 12" descr="Картина, която съдържа закрито, под, лице, дете&#10;&#10;Описанието е генерирано автоматично">
            <a:extLst>
              <a:ext uri="{FF2B5EF4-FFF2-40B4-BE49-F238E27FC236}">
                <a16:creationId xmlns:a16="http://schemas.microsoft.com/office/drawing/2014/main" id="{62396EAF-FA55-41F8-B839-2602F49708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973975" y="643992"/>
            <a:ext cx="1853732" cy="3495040"/>
          </a:xfrm>
          <a:prstGeom prst="rect">
            <a:avLst/>
          </a:prstGeom>
        </p:spPr>
      </p:pic>
      <p:pic>
        <p:nvPicPr>
          <p:cNvPr id="8" name="Контейнер за съдържание 7" descr="Картина, която съдържа лице, закрито, стена&#10;&#10;Описанието е генерирано автоматично">
            <a:extLst>
              <a:ext uri="{FF2B5EF4-FFF2-40B4-BE49-F238E27FC236}">
                <a16:creationId xmlns:a16="http://schemas.microsoft.com/office/drawing/2014/main" id="{9B27959E-27B4-4E5D-A1DB-86C6638F5E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75" r="26775" b="1"/>
          <a:stretch/>
        </p:blipFill>
        <p:spPr>
          <a:xfrm>
            <a:off x="6299227" y="643992"/>
            <a:ext cx="1794284" cy="3495040"/>
          </a:xfrm>
          <a:prstGeom prst="rect">
            <a:avLst/>
          </a:prstGeom>
        </p:spPr>
      </p:pic>
      <p:pic>
        <p:nvPicPr>
          <p:cNvPr id="10" name="Контейнер за съдържание 9" descr="Картина, която съдържа текст, закрито, лице, под&#10;&#10;Описанието е генерирано автоматично">
            <a:extLst>
              <a:ext uri="{FF2B5EF4-FFF2-40B4-BE49-F238E27FC236}">
                <a16:creationId xmlns:a16="http://schemas.microsoft.com/office/drawing/2014/main" id="{322C6B44-4CA6-4389-AB33-7C64115F35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l="30857" r="693" b="1"/>
          <a:stretch/>
        </p:blipFill>
        <p:spPr>
          <a:xfrm>
            <a:off x="8565031" y="651441"/>
            <a:ext cx="1794284" cy="3495040"/>
          </a:xfrm>
          <a:prstGeom prst="rect">
            <a:avLst/>
          </a:prstGeom>
        </p:spPr>
      </p:pic>
      <p:cxnSp>
        <p:nvCxnSpPr>
          <p:cNvPr id="133" name="Straight Connector 104">
            <a:extLst>
              <a:ext uri="{FF2B5EF4-FFF2-40B4-BE49-F238E27FC236}">
                <a16:creationId xmlns:a16="http://schemas.microsoft.com/office/drawing/2014/main" id="{A0EB9673-0F34-4B59-96DE-2073C1D10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4" name="Picture 106">
            <a:extLst>
              <a:ext uri="{FF2B5EF4-FFF2-40B4-BE49-F238E27FC236}">
                <a16:creationId xmlns:a16="http://schemas.microsoft.com/office/drawing/2014/main" id="{F5118825-AFC3-4D65-AEB0-56335AC6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5" name="Straight Connector 108">
            <a:extLst>
              <a:ext uri="{FF2B5EF4-FFF2-40B4-BE49-F238E27FC236}">
                <a16:creationId xmlns:a16="http://schemas.microsoft.com/office/drawing/2014/main" id="{E6F1E583-F58F-4646-9A88-37785C9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81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05CFAD9-EABE-4F83-B098-604752164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99610E4-6194-4817-B152-498995E7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85E9F4-7DB6-4B77-B1FF-80BFCE812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B639A2B-C30C-4F6F-B847-6960F3CF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DE39B7BA-A877-44A2-A5C9-7852CEFBF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347FB29-ACC4-46E3-8BA6-E22DA2D3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61A395D-067D-4947-8AD9-34213655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endParaRPr lang="en-US" sz="3600"/>
          </a:p>
        </p:txBody>
      </p:sp>
      <p:pic>
        <p:nvPicPr>
          <p:cNvPr id="12" name="Контейнер за съдържание 11" descr="Картина, която съдържа лице, стена, под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7F7401D1-BB16-4F9D-B962-52F2FFF83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8" r="5356" b="1"/>
          <a:stretch/>
        </p:blipFill>
        <p:spPr>
          <a:xfrm>
            <a:off x="1893557" y="643992"/>
            <a:ext cx="1794271" cy="3495040"/>
          </a:xfrm>
          <a:prstGeom prst="rect">
            <a:avLst/>
          </a:prstGeom>
        </p:spPr>
      </p:pic>
      <p:pic>
        <p:nvPicPr>
          <p:cNvPr id="14" name="Контейнер за съдържание 13" descr="Картина, която съдържа текст, под, лице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41000CC3-F3AB-4001-8317-B037416DE4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4755" r="16796" b="1"/>
          <a:stretch/>
        </p:blipFill>
        <p:spPr>
          <a:xfrm>
            <a:off x="4096402" y="643992"/>
            <a:ext cx="1794258" cy="3495040"/>
          </a:xfrm>
          <a:prstGeom prst="rect">
            <a:avLst/>
          </a:prstGeom>
        </p:spPr>
      </p:pic>
      <p:pic>
        <p:nvPicPr>
          <p:cNvPr id="10" name="Контейнер за съдържание 9" descr="Картина, която съдържа закрито, лице, стена&#10;&#10;Описанието е генерирано автоматично">
            <a:extLst>
              <a:ext uri="{FF2B5EF4-FFF2-40B4-BE49-F238E27FC236}">
                <a16:creationId xmlns:a16="http://schemas.microsoft.com/office/drawing/2014/main" id="{7C5BE9E8-C7CE-4CC5-A944-B838563C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941" r="9609" b="1"/>
          <a:stretch/>
        </p:blipFill>
        <p:spPr>
          <a:xfrm>
            <a:off x="6299227" y="643992"/>
            <a:ext cx="1794283" cy="3495040"/>
          </a:xfrm>
          <a:prstGeom prst="rect">
            <a:avLst/>
          </a:prstGeom>
        </p:spPr>
      </p:pic>
      <p:pic>
        <p:nvPicPr>
          <p:cNvPr id="17" name="Контейнер за съдържание 16" descr="Картина, която съдържа лице, под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715C7DFE-07A6-4560-ABD1-B037153D10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8388024" y="643989"/>
            <a:ext cx="2293837" cy="349504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0EB9673-0F34-4B59-96DE-2073C1D10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F5118825-AFC3-4D65-AEB0-56335AC6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6F1E583-F58F-4646-9A88-37785C9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706440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и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TM10001114[[fn=Галерия]]</Template>
  <TotalTime>29</TotalTime>
  <Words>24</Words>
  <Application>Microsoft Office PowerPoint</Application>
  <PresentationFormat>Широк екран</PresentationFormat>
  <Paragraphs>7</Paragraphs>
  <Slides>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Галерия</vt:lpstr>
      <vt:lpstr>BULGARIAN PUPPETRY WORKSHOP</vt:lpstr>
      <vt:lpstr>6TH AND 7TH GRADE PUPILS </vt:lpstr>
      <vt:lpstr>1ST GRADE PUPILS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BULGARIAN PUPPETRY WORKSHOP</dc:title>
  <dc:creator>101700</dc:creator>
  <cp:lastModifiedBy>101700</cp:lastModifiedBy>
  <cp:revision>4</cp:revision>
  <dcterms:created xsi:type="dcterms:W3CDTF">2021-07-20T06:06:53Z</dcterms:created>
  <dcterms:modified xsi:type="dcterms:W3CDTF">2021-07-20T06:36:53Z</dcterms:modified>
</cp:coreProperties>
</file>