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62" r:id="rId4"/>
    <p:sldId id="258" r:id="rId5"/>
    <p:sldId id="259" r:id="rId6"/>
    <p:sldId id="260" r:id="rId7"/>
    <p:sldId id="261" r:id="rId8"/>
    <p:sldId id="263" r:id="rId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72" y="-16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to di mauro" userId="1584e063f36f6627" providerId="LiveId" clId="{B48E084D-F523-40C9-88F1-AFE99EBC048A}"/>
    <pc:docChg chg="undo redo custSel modSld">
      <pc:chgData name="santo di mauro" userId="1584e063f36f6627" providerId="LiveId" clId="{B48E084D-F523-40C9-88F1-AFE99EBC048A}" dt="2022-03-15T19:30:18.590" v="99" actId="9405"/>
      <pc:docMkLst>
        <pc:docMk/>
      </pc:docMkLst>
      <pc:sldChg chg="addSp delSp modSp mod">
        <pc:chgData name="santo di mauro" userId="1584e063f36f6627" providerId="LiveId" clId="{B48E084D-F523-40C9-88F1-AFE99EBC048A}" dt="2022-03-15T19:30:18.590" v="99" actId="9405"/>
        <pc:sldMkLst>
          <pc:docMk/>
          <pc:sldMk cId="55174543" sldId="261"/>
        </pc:sldMkLst>
        <pc:spChg chg="mod">
          <ac:chgData name="santo di mauro" userId="1584e063f36f6627" providerId="LiveId" clId="{B48E084D-F523-40C9-88F1-AFE99EBC048A}" dt="2022-03-15T19:30:12.777" v="93" actId="313"/>
          <ac:spMkLst>
            <pc:docMk/>
            <pc:sldMk cId="55174543" sldId="261"/>
            <ac:spMk id="2" creationId="{FAD09F7D-894C-4B3B-B7E5-85EF9D4BA767}"/>
          </ac:spMkLst>
        </pc:spChg>
        <pc:inkChg chg="add del">
          <ac:chgData name="santo di mauro" userId="1584e063f36f6627" providerId="LiveId" clId="{B48E084D-F523-40C9-88F1-AFE99EBC048A}" dt="2022-03-15T19:30:15.009" v="97" actId="9405"/>
          <ac:inkMkLst>
            <pc:docMk/>
            <pc:sldMk cId="55174543" sldId="261"/>
            <ac:inkMk id="3" creationId="{A4ED210D-7647-4818-ADE2-0E81C4D27561}"/>
          </ac:inkMkLst>
        </pc:inkChg>
        <pc:inkChg chg="add del">
          <ac:chgData name="santo di mauro" userId="1584e063f36f6627" providerId="LiveId" clId="{B48E084D-F523-40C9-88F1-AFE99EBC048A}" dt="2022-03-15T19:30:14.648" v="96" actId="9405"/>
          <ac:inkMkLst>
            <pc:docMk/>
            <pc:sldMk cId="55174543" sldId="261"/>
            <ac:inkMk id="4" creationId="{4208CF80-C4DC-4C71-9865-8F37C71E5A3C}"/>
          </ac:inkMkLst>
        </pc:inkChg>
        <pc:inkChg chg="add del">
          <ac:chgData name="santo di mauro" userId="1584e063f36f6627" providerId="LiveId" clId="{B48E084D-F523-40C9-88F1-AFE99EBC048A}" dt="2022-03-15T19:30:04.099" v="61" actId="9405"/>
          <ac:inkMkLst>
            <pc:docMk/>
            <pc:sldMk cId="55174543" sldId="261"/>
            <ac:inkMk id="6" creationId="{96BD5098-CD17-49C1-8265-23D531F75EC3}"/>
          </ac:inkMkLst>
        </pc:inkChg>
        <pc:inkChg chg="add del">
          <ac:chgData name="santo di mauro" userId="1584e063f36f6627" providerId="LiveId" clId="{B48E084D-F523-40C9-88F1-AFE99EBC048A}" dt="2022-03-15T19:30:03.910" v="60" actId="9405"/>
          <ac:inkMkLst>
            <pc:docMk/>
            <pc:sldMk cId="55174543" sldId="261"/>
            <ac:inkMk id="7" creationId="{8941EE6C-8904-4AB6-8554-5DBA27B0FEB5}"/>
          </ac:inkMkLst>
        </pc:inkChg>
        <pc:inkChg chg="add del">
          <ac:chgData name="santo di mauro" userId="1584e063f36f6627" providerId="LiveId" clId="{B48E084D-F523-40C9-88F1-AFE99EBC048A}" dt="2022-03-15T19:30:03.640" v="59" actId="9405"/>
          <ac:inkMkLst>
            <pc:docMk/>
            <pc:sldMk cId="55174543" sldId="261"/>
            <ac:inkMk id="8" creationId="{EF31DE36-39B8-41A6-B19D-48F3655D1FB0}"/>
          </ac:inkMkLst>
        </pc:inkChg>
        <pc:inkChg chg="add del">
          <ac:chgData name="santo di mauro" userId="1584e063f36f6627" providerId="LiveId" clId="{B48E084D-F523-40C9-88F1-AFE99EBC048A}" dt="2022-03-15T19:30:18.590" v="99" actId="9405"/>
          <ac:inkMkLst>
            <pc:docMk/>
            <pc:sldMk cId="55174543" sldId="261"/>
            <ac:inkMk id="9" creationId="{BB00765D-2E67-4090-A7B8-EA1E4286DA44}"/>
          </ac:inkMkLst>
        </pc:ink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pPr/>
              <a:t>3/19/2022</a:t>
            </a:fld>
            <a:endParaRPr lang="en-US"/>
          </a:p>
        </p:txBody>
      </p:sp>
      <p:sp>
        <p:nvSpPr>
          <p:cNvPr id="5" name="Footer Placeholder 4">
            <a:extLst>
              <a:ext uri="{FF2B5EF4-FFF2-40B4-BE49-F238E27FC236}">
                <a16:creationId xmlns=""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pPr/>
              <a:t>‹N›</a:t>
            </a:fld>
            <a:endParaRPr lang="en-US"/>
          </a:p>
        </p:txBody>
      </p:sp>
    </p:spTree>
    <p:extLst>
      <p:ext uri="{BB962C8B-B14F-4D97-AF65-F5344CB8AC3E}">
        <p14:creationId xmlns:p14="http://schemas.microsoft.com/office/powerpoint/2010/main" xmlns="" val="1727828307"/>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pPr/>
              <a:t>3/19/2022</a:t>
            </a:fld>
            <a:endParaRPr lang="en-US"/>
          </a:p>
        </p:txBody>
      </p:sp>
      <p:sp>
        <p:nvSpPr>
          <p:cNvPr id="5" name="Footer Placeholder 4">
            <a:extLst>
              <a:ext uri="{FF2B5EF4-FFF2-40B4-BE49-F238E27FC236}">
                <a16:creationId xmlns=""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pPr/>
              <a:t>‹N›</a:t>
            </a:fld>
            <a:endParaRPr lang="en-US"/>
          </a:p>
        </p:txBody>
      </p:sp>
    </p:spTree>
    <p:extLst>
      <p:ext uri="{BB962C8B-B14F-4D97-AF65-F5344CB8AC3E}">
        <p14:creationId xmlns:p14="http://schemas.microsoft.com/office/powerpoint/2010/main" xmlns="" val="485815868"/>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pPr/>
              <a:t>3/19/2022</a:t>
            </a:fld>
            <a:endParaRPr lang="en-US"/>
          </a:p>
        </p:txBody>
      </p:sp>
      <p:sp>
        <p:nvSpPr>
          <p:cNvPr id="5" name="Footer Placeholder 4">
            <a:extLst>
              <a:ext uri="{FF2B5EF4-FFF2-40B4-BE49-F238E27FC236}">
                <a16:creationId xmlns=""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pPr/>
              <a:t>‹N›</a:t>
            </a:fld>
            <a:endParaRPr lang="en-US"/>
          </a:p>
        </p:txBody>
      </p:sp>
    </p:spTree>
    <p:extLst>
      <p:ext uri="{BB962C8B-B14F-4D97-AF65-F5344CB8AC3E}">
        <p14:creationId xmlns:p14="http://schemas.microsoft.com/office/powerpoint/2010/main" xmlns="" val="2317106349"/>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pPr/>
              <a:t>3/19/2022</a:t>
            </a:fld>
            <a:endParaRPr lang="en-US"/>
          </a:p>
        </p:txBody>
      </p:sp>
      <p:sp>
        <p:nvSpPr>
          <p:cNvPr id="5" name="Footer Placeholder 4">
            <a:extLst>
              <a:ext uri="{FF2B5EF4-FFF2-40B4-BE49-F238E27FC236}">
                <a16:creationId xmlns=""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pPr/>
              <a:t>‹N›</a:t>
            </a:fld>
            <a:endParaRPr lang="en-US"/>
          </a:p>
        </p:txBody>
      </p:sp>
    </p:spTree>
    <p:extLst>
      <p:ext uri="{BB962C8B-B14F-4D97-AF65-F5344CB8AC3E}">
        <p14:creationId xmlns:p14="http://schemas.microsoft.com/office/powerpoint/2010/main" xmlns="" val="1754580935"/>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pPr/>
              <a:t>3/19/2022</a:t>
            </a:fld>
            <a:endParaRPr lang="en-US"/>
          </a:p>
        </p:txBody>
      </p:sp>
      <p:sp>
        <p:nvSpPr>
          <p:cNvPr id="5" name="Footer Placeholder 4">
            <a:extLst>
              <a:ext uri="{FF2B5EF4-FFF2-40B4-BE49-F238E27FC236}">
                <a16:creationId xmlns=""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pPr/>
              <a:t>‹N›</a:t>
            </a:fld>
            <a:endParaRPr lang="en-US"/>
          </a:p>
        </p:txBody>
      </p:sp>
    </p:spTree>
    <p:extLst>
      <p:ext uri="{BB962C8B-B14F-4D97-AF65-F5344CB8AC3E}">
        <p14:creationId xmlns:p14="http://schemas.microsoft.com/office/powerpoint/2010/main" xmlns="" val="1659583849"/>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pPr/>
              <a:t>3/19/2022</a:t>
            </a:fld>
            <a:endParaRPr lang="en-US"/>
          </a:p>
        </p:txBody>
      </p:sp>
      <p:sp>
        <p:nvSpPr>
          <p:cNvPr id="6" name="Footer Placeholder 5">
            <a:extLst>
              <a:ext uri="{FF2B5EF4-FFF2-40B4-BE49-F238E27FC236}">
                <a16:creationId xmlns=""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pPr/>
              <a:t>‹N›</a:t>
            </a:fld>
            <a:endParaRPr lang="en-US"/>
          </a:p>
        </p:txBody>
      </p:sp>
    </p:spTree>
    <p:extLst>
      <p:ext uri="{BB962C8B-B14F-4D97-AF65-F5344CB8AC3E}">
        <p14:creationId xmlns:p14="http://schemas.microsoft.com/office/powerpoint/2010/main" xmlns="" val="450387965"/>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pPr/>
              <a:t>3/19/2022</a:t>
            </a:fld>
            <a:endParaRPr lang="en-US"/>
          </a:p>
        </p:txBody>
      </p:sp>
      <p:sp>
        <p:nvSpPr>
          <p:cNvPr id="8" name="Footer Placeholder 7">
            <a:extLst>
              <a:ext uri="{FF2B5EF4-FFF2-40B4-BE49-F238E27FC236}">
                <a16:creationId xmlns=""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pPr/>
              <a:t>‹N›</a:t>
            </a:fld>
            <a:endParaRPr lang="en-US"/>
          </a:p>
        </p:txBody>
      </p:sp>
    </p:spTree>
    <p:extLst>
      <p:ext uri="{BB962C8B-B14F-4D97-AF65-F5344CB8AC3E}">
        <p14:creationId xmlns:p14="http://schemas.microsoft.com/office/powerpoint/2010/main" xmlns="" val="2672655995"/>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pPr/>
              <a:t>3/19/2022</a:t>
            </a:fld>
            <a:endParaRPr lang="en-US"/>
          </a:p>
        </p:txBody>
      </p:sp>
      <p:sp>
        <p:nvSpPr>
          <p:cNvPr id="4" name="Footer Placeholder 3">
            <a:extLst>
              <a:ext uri="{FF2B5EF4-FFF2-40B4-BE49-F238E27FC236}">
                <a16:creationId xmlns=""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pPr/>
              <a:t>‹N›</a:t>
            </a:fld>
            <a:endParaRPr lang="en-US"/>
          </a:p>
        </p:txBody>
      </p:sp>
    </p:spTree>
    <p:extLst>
      <p:ext uri="{BB962C8B-B14F-4D97-AF65-F5344CB8AC3E}">
        <p14:creationId xmlns:p14="http://schemas.microsoft.com/office/powerpoint/2010/main" xmlns="" val="1354410162"/>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pPr/>
              <a:t>3/19/2022</a:t>
            </a:fld>
            <a:endParaRPr lang="en-US"/>
          </a:p>
        </p:txBody>
      </p:sp>
      <p:sp>
        <p:nvSpPr>
          <p:cNvPr id="3" name="Footer Placeholder 2">
            <a:extLst>
              <a:ext uri="{FF2B5EF4-FFF2-40B4-BE49-F238E27FC236}">
                <a16:creationId xmlns=""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pPr/>
              <a:t>‹N›</a:t>
            </a:fld>
            <a:endParaRPr lang="en-US"/>
          </a:p>
        </p:txBody>
      </p:sp>
    </p:spTree>
    <p:extLst>
      <p:ext uri="{BB962C8B-B14F-4D97-AF65-F5344CB8AC3E}">
        <p14:creationId xmlns:p14="http://schemas.microsoft.com/office/powerpoint/2010/main" xmlns="" val="1848575192"/>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pPr/>
              <a:t>3/19/2022</a:t>
            </a:fld>
            <a:endParaRPr lang="en-US"/>
          </a:p>
        </p:txBody>
      </p:sp>
      <p:sp>
        <p:nvSpPr>
          <p:cNvPr id="6" name="Footer Placeholder 5">
            <a:extLst>
              <a:ext uri="{FF2B5EF4-FFF2-40B4-BE49-F238E27FC236}">
                <a16:creationId xmlns=""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pPr/>
              <a:t>‹N›</a:t>
            </a:fld>
            <a:endParaRPr lang="en-US"/>
          </a:p>
        </p:txBody>
      </p:sp>
    </p:spTree>
    <p:extLst>
      <p:ext uri="{BB962C8B-B14F-4D97-AF65-F5344CB8AC3E}">
        <p14:creationId xmlns:p14="http://schemas.microsoft.com/office/powerpoint/2010/main" xmlns="" val="323039551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pPr/>
              <a:t>3/19/2022</a:t>
            </a:fld>
            <a:endParaRPr lang="en-US"/>
          </a:p>
        </p:txBody>
      </p:sp>
      <p:sp>
        <p:nvSpPr>
          <p:cNvPr id="6" name="Footer Placeholder 5">
            <a:extLst>
              <a:ext uri="{FF2B5EF4-FFF2-40B4-BE49-F238E27FC236}">
                <a16:creationId xmlns=""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pPr/>
              <a:t>‹N›</a:t>
            </a:fld>
            <a:endParaRPr lang="en-US"/>
          </a:p>
        </p:txBody>
      </p:sp>
    </p:spTree>
    <p:extLst>
      <p:ext uri="{BB962C8B-B14F-4D97-AF65-F5344CB8AC3E}">
        <p14:creationId xmlns:p14="http://schemas.microsoft.com/office/powerpoint/2010/main" xmlns="" val="1821259318"/>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3/19/2022</a:t>
            </a:fld>
            <a:endParaRPr lang="en-US"/>
          </a:p>
        </p:txBody>
      </p:sp>
      <p:sp>
        <p:nvSpPr>
          <p:cNvPr id="5" name="Footer Placeholder 4">
            <a:extLst>
              <a:ext uri="{FF2B5EF4-FFF2-40B4-BE49-F238E27FC236}">
                <a16:creationId xmlns=""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‹N›</a:t>
            </a:fld>
            <a:endParaRPr lang="en-US"/>
          </a:p>
        </p:txBody>
      </p:sp>
    </p:spTree>
    <p:extLst>
      <p:ext uri="{BB962C8B-B14F-4D97-AF65-F5344CB8AC3E}">
        <p14:creationId xmlns:p14="http://schemas.microsoft.com/office/powerpoint/2010/main" xmlns="" val="2143599090"/>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7A18C9FB-EC4C-4DAE-8F7D-C6E5AF6079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4" name="Freeform: Shape 13">
            <a:extLst>
              <a:ext uri="{FF2B5EF4-FFF2-40B4-BE49-F238E27FC236}">
                <a16:creationId xmlns="" xmlns:a16="http://schemas.microsoft.com/office/drawing/2014/main" id="{A9896C11-F8DF-437A-B349-8AFD602DC0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5791199" y="-1219198"/>
            <a:ext cx="5181601" cy="7620000"/>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pic>
        <p:nvPicPr>
          <p:cNvPr id="8" name="Immagine 7" descr="COVER ERASMUS ZERO DECHET Dijon 21marzo 2022 DEF.jpg"/>
          <p:cNvPicPr>
            <a:picLocks noChangeAspect="1"/>
          </p:cNvPicPr>
          <p:nvPr/>
        </p:nvPicPr>
        <p:blipFill>
          <a:blip r:embed="rId2" cstate="print"/>
          <a:stretch>
            <a:fillRect/>
          </a:stretch>
        </p:blipFill>
        <p:spPr>
          <a:xfrm>
            <a:off x="2667000" y="0"/>
            <a:ext cx="6858000" cy="6858000"/>
          </a:xfrm>
          <a:prstGeom prst="rect">
            <a:avLst/>
          </a:prstGeom>
        </p:spPr>
      </p:pic>
    </p:spTree>
    <p:extLst>
      <p:ext uri="{BB962C8B-B14F-4D97-AF65-F5344CB8AC3E}">
        <p14:creationId xmlns:p14="http://schemas.microsoft.com/office/powerpoint/2010/main" xmlns="" val="2118805135"/>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 xmlns:a16="http://schemas.microsoft.com/office/drawing/2014/main" id="{A6EF5A53-0A64-4CA5-B9C7-1CB97CB5CF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62" name="Freeform: Shape 61">
            <a:extLst>
              <a:ext uri="{FF2B5EF4-FFF2-40B4-BE49-F238E27FC236}">
                <a16:creationId xmlns="" xmlns:a16="http://schemas.microsoft.com/office/drawing/2014/main" id="{34ABFBEA-4EB0-4D02-A2C0-1733CD3D6F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64" name="Freeform: Shape 63">
            <a:extLst>
              <a:ext uri="{FF2B5EF4-FFF2-40B4-BE49-F238E27FC236}">
                <a16:creationId xmlns="" xmlns:a16="http://schemas.microsoft.com/office/drawing/2014/main" id="{19E083F6-57F4-487B-A766-EA0462B1EE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66" name="Rectangle 65">
            <a:extLst>
              <a:ext uri="{FF2B5EF4-FFF2-40B4-BE49-F238E27FC236}">
                <a16:creationId xmlns="" xmlns:a16="http://schemas.microsoft.com/office/drawing/2014/main" id="{7A18C9FB-EC4C-4DAE-8F7D-C6E5AF6079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5" name="Immagine 4" descr="Immagine che contiene persona, interni, mano&#10;&#10;Descrizione generata automaticamente">
            <a:extLst>
              <a:ext uri="{FF2B5EF4-FFF2-40B4-BE49-F238E27FC236}">
                <a16:creationId xmlns="" xmlns:a16="http://schemas.microsoft.com/office/drawing/2014/main" id="{B39C6247-D7E1-451D-B3B9-ABB02D5F3301}"/>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3879" r="9300"/>
          <a:stretch/>
        </p:blipFill>
        <p:spPr>
          <a:xfrm>
            <a:off x="5091546" y="619123"/>
            <a:ext cx="7100454" cy="6238874"/>
          </a:xfrm>
          <a:custGeom>
            <a:avLst/>
            <a:gdLst/>
            <a:ahLst/>
            <a:cxnLst/>
            <a:rect l="l" t="t" r="r" b="b"/>
            <a:pathLst>
              <a:path w="7100454" h="6238874">
                <a:moveTo>
                  <a:pt x="5221938" y="783"/>
                </a:moveTo>
                <a:cubicBezTo>
                  <a:pt x="5784158" y="15914"/>
                  <a:pt x="6301398" y="253541"/>
                  <a:pt x="6756828" y="979302"/>
                </a:cubicBezTo>
                <a:cubicBezTo>
                  <a:pt x="6870382" y="1160214"/>
                  <a:pt x="6969391" y="1352970"/>
                  <a:pt x="7057114" y="1554417"/>
                </a:cubicBezTo>
                <a:lnTo>
                  <a:pt x="7100454" y="1659685"/>
                </a:lnTo>
                <a:lnTo>
                  <a:pt x="7100454" y="6238874"/>
                </a:lnTo>
                <a:lnTo>
                  <a:pt x="0" y="6238874"/>
                </a:lnTo>
                <a:lnTo>
                  <a:pt x="14064" y="6003370"/>
                </a:lnTo>
                <a:cubicBezTo>
                  <a:pt x="69537" y="5262783"/>
                  <a:pt x="191580" y="4496548"/>
                  <a:pt x="334789" y="3724830"/>
                </a:cubicBezTo>
                <a:cubicBezTo>
                  <a:pt x="778352" y="1333290"/>
                  <a:pt x="2184944" y="696602"/>
                  <a:pt x="3836378" y="244282"/>
                </a:cubicBezTo>
                <a:cubicBezTo>
                  <a:pt x="4320163" y="111842"/>
                  <a:pt x="4784656" y="-10986"/>
                  <a:pt x="5221938" y="783"/>
                </a:cubicBezTo>
                <a:close/>
              </a:path>
            </a:pathLst>
          </a:custGeom>
        </p:spPr>
      </p:pic>
      <p:sp>
        <p:nvSpPr>
          <p:cNvPr id="68" name="Freeform: Shape 67">
            <a:extLst>
              <a:ext uri="{FF2B5EF4-FFF2-40B4-BE49-F238E27FC236}">
                <a16:creationId xmlns="" xmlns:a16="http://schemas.microsoft.com/office/drawing/2014/main" id="{1A0F8916-44ED-4BA2-B4A8-BFF92E4B49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flipV="1">
            <a:off x="5254705" y="-79298"/>
            <a:ext cx="6064089" cy="7810500"/>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olo 1">
            <a:extLst>
              <a:ext uri="{FF2B5EF4-FFF2-40B4-BE49-F238E27FC236}">
                <a16:creationId xmlns="" xmlns:a16="http://schemas.microsoft.com/office/drawing/2014/main" id="{ADA8102F-D026-435A-AE59-32BD03A2CCDB}"/>
              </a:ext>
            </a:extLst>
          </p:cNvPr>
          <p:cNvSpPr>
            <a:spLocks noGrp="1"/>
          </p:cNvSpPr>
          <p:nvPr>
            <p:ph type="title"/>
          </p:nvPr>
        </p:nvSpPr>
        <p:spPr>
          <a:xfrm>
            <a:off x="380405" y="619123"/>
            <a:ext cx="4572000" cy="5745874"/>
          </a:xfrm>
          <a:scene3d>
            <a:camera prst="orthographicFront"/>
            <a:lightRig rig="threePt" dir="t"/>
          </a:scene3d>
        </p:spPr>
        <p:style>
          <a:lnRef idx="0">
            <a:scrgbClr r="0" g="0" b="0"/>
          </a:lnRef>
          <a:fillRef idx="0">
            <a:scrgbClr r="0" g="0" b="0"/>
          </a:fillRef>
          <a:effectRef idx="0">
            <a:scrgbClr r="0" g="0" b="0"/>
          </a:effectRef>
          <a:fontRef idx="minor">
            <a:schemeClr val="accent2"/>
          </a:fontRef>
        </p:style>
        <p:txBody>
          <a:bodyPr vert="horz" lIns="91440" tIns="45720" rIns="91440" bIns="45720" rtlCol="0" anchor="b">
            <a:normAutofit/>
          </a:bodyPr>
          <a:lstStyle/>
          <a:p>
            <a:pPr>
              <a:spcAft>
                <a:spcPts val="1000"/>
              </a:spcAft>
            </a:pPr>
            <a:r>
              <a:rPr lang="en-US" sz="1800" i="1" kern="1200" dirty="0" err="1">
                <a:solidFill>
                  <a:schemeClr val="tx1"/>
                </a:solidFill>
                <a:latin typeface="Arial" panose="020B0604020202020204" pitchFamily="34" charset="0"/>
                <a:ea typeface="+mj-ea"/>
                <a:cs typeface="Arial" panose="020B0604020202020204" pitchFamily="34" charset="0"/>
              </a:rPr>
              <a:t>L'attention</a:t>
            </a:r>
            <a:r>
              <a:rPr lang="en-US" sz="1800" i="1" kern="1200" dirty="0">
                <a:solidFill>
                  <a:schemeClr val="tx1"/>
                </a:solidFill>
                <a:latin typeface="Arial" panose="020B0604020202020204" pitchFamily="34" charset="0"/>
                <a:ea typeface="+mj-ea"/>
                <a:cs typeface="Arial" panose="020B0604020202020204" pitchFamily="34" charset="0"/>
              </a:rPr>
              <a:t> à </a:t>
            </a:r>
            <a:r>
              <a:rPr lang="en-US" sz="1800" i="1" kern="1200" dirty="0" err="1">
                <a:solidFill>
                  <a:schemeClr val="tx1"/>
                </a:solidFill>
                <a:latin typeface="Arial" panose="020B0604020202020204" pitchFamily="34" charset="0"/>
                <a:ea typeface="+mj-ea"/>
                <a:cs typeface="Arial" panose="020B0604020202020204" pitchFamily="34" charset="0"/>
              </a:rPr>
              <a:t>l'environnement</a:t>
            </a:r>
            <a:r>
              <a:rPr lang="en-US" sz="1800" i="1" kern="1200" dirty="0">
                <a:solidFill>
                  <a:schemeClr val="tx1"/>
                </a:solidFill>
                <a:latin typeface="Arial" panose="020B0604020202020204" pitchFamily="34" charset="0"/>
                <a:ea typeface="+mj-ea"/>
                <a:cs typeface="Arial" panose="020B0604020202020204" pitchFamily="34" charset="0"/>
              </a:rPr>
              <a:t> </a:t>
            </a:r>
            <a:r>
              <a:rPr lang="en-US" sz="1800" i="1" kern="1200" dirty="0" err="1">
                <a:solidFill>
                  <a:schemeClr val="tx1"/>
                </a:solidFill>
                <a:latin typeface="Arial" panose="020B0604020202020204" pitchFamily="34" charset="0"/>
                <a:ea typeface="+mj-ea"/>
                <a:cs typeface="Arial" panose="020B0604020202020204" pitchFamily="34" charset="0"/>
              </a:rPr>
              <a:t>est</a:t>
            </a:r>
            <a:r>
              <a:rPr lang="en-US" sz="1800" i="1" kern="1200" dirty="0">
                <a:solidFill>
                  <a:schemeClr val="tx1"/>
                </a:solidFill>
                <a:latin typeface="Arial" panose="020B0604020202020204" pitchFamily="34" charset="0"/>
                <a:ea typeface="+mj-ea"/>
                <a:cs typeface="Arial" panose="020B0604020202020204" pitchFamily="34" charset="0"/>
              </a:rPr>
              <a:t> de plus </a:t>
            </a:r>
            <a:r>
              <a:rPr lang="en-US" sz="1800" i="1" kern="1200" dirty="0" err="1">
                <a:solidFill>
                  <a:schemeClr val="tx1"/>
                </a:solidFill>
                <a:latin typeface="Arial" panose="020B0604020202020204" pitchFamily="34" charset="0"/>
                <a:ea typeface="+mj-ea"/>
                <a:cs typeface="Arial" panose="020B0604020202020204" pitchFamily="34" charset="0"/>
              </a:rPr>
              <a:t>en</a:t>
            </a:r>
            <a:r>
              <a:rPr lang="en-US" sz="1800" i="1" kern="1200" dirty="0">
                <a:solidFill>
                  <a:schemeClr val="tx1"/>
                </a:solidFill>
                <a:latin typeface="Arial" panose="020B0604020202020204" pitchFamily="34" charset="0"/>
                <a:ea typeface="+mj-ea"/>
                <a:cs typeface="Arial" panose="020B0604020202020204" pitchFamily="34" charset="0"/>
              </a:rPr>
              <a:t> plus </a:t>
            </a:r>
            <a:r>
              <a:rPr lang="en-US" sz="1800" i="1" kern="1200" dirty="0" err="1">
                <a:solidFill>
                  <a:schemeClr val="tx1"/>
                </a:solidFill>
                <a:latin typeface="Arial" panose="020B0604020202020204" pitchFamily="34" charset="0"/>
                <a:ea typeface="+mj-ea"/>
                <a:cs typeface="Arial" panose="020B0604020202020204" pitchFamily="34" charset="0"/>
              </a:rPr>
              <a:t>présente</a:t>
            </a:r>
            <a:r>
              <a:rPr lang="en-US" sz="1800" i="1" kern="1200" dirty="0">
                <a:solidFill>
                  <a:schemeClr val="tx1"/>
                </a:solidFill>
                <a:latin typeface="Arial" panose="020B0604020202020204" pitchFamily="34" charset="0"/>
                <a:ea typeface="+mj-ea"/>
                <a:cs typeface="Arial" panose="020B0604020202020204" pitchFamily="34" charset="0"/>
              </a:rPr>
              <a:t> dans les agendas des </a:t>
            </a:r>
            <a:r>
              <a:rPr lang="en-US" sz="1800" i="1" kern="1200" dirty="0" err="1">
                <a:solidFill>
                  <a:schemeClr val="tx1"/>
                </a:solidFill>
                <a:latin typeface="Arial" panose="020B0604020202020204" pitchFamily="34" charset="0"/>
                <a:ea typeface="+mj-ea"/>
                <a:cs typeface="Arial" panose="020B0604020202020204" pitchFamily="34" charset="0"/>
              </a:rPr>
              <a:t>États</a:t>
            </a:r>
            <a:r>
              <a:rPr lang="en-US" sz="1800" i="1" kern="1200" dirty="0">
                <a:solidFill>
                  <a:schemeClr val="tx1"/>
                </a:solidFill>
                <a:latin typeface="Arial" panose="020B0604020202020204" pitchFamily="34" charset="0"/>
                <a:ea typeface="+mj-ea"/>
                <a:cs typeface="Arial" panose="020B0604020202020204" pitchFamily="34" charset="0"/>
              </a:rPr>
              <a:t>, des </a:t>
            </a:r>
            <a:r>
              <a:rPr lang="en-US" sz="1800" i="1" kern="1200" dirty="0" err="1">
                <a:solidFill>
                  <a:schemeClr val="tx1"/>
                </a:solidFill>
                <a:latin typeface="Arial" panose="020B0604020202020204" pitchFamily="34" charset="0"/>
                <a:ea typeface="+mj-ea"/>
                <a:cs typeface="Arial" panose="020B0604020202020204" pitchFamily="34" charset="0"/>
              </a:rPr>
              <a:t>entreprises</a:t>
            </a:r>
            <a:r>
              <a:rPr lang="en-US" sz="1800" i="1" kern="1200" dirty="0">
                <a:solidFill>
                  <a:schemeClr val="tx1"/>
                </a:solidFill>
                <a:latin typeface="Arial" panose="020B0604020202020204" pitchFamily="34" charset="0"/>
                <a:ea typeface="+mj-ea"/>
                <a:cs typeface="Arial" panose="020B0604020202020204" pitchFamily="34" charset="0"/>
              </a:rPr>
              <a:t>, des petites </a:t>
            </a:r>
            <a:r>
              <a:rPr lang="en-US" sz="1800" i="1" kern="1200" dirty="0" err="1">
                <a:solidFill>
                  <a:schemeClr val="tx1"/>
                </a:solidFill>
                <a:latin typeface="Arial" panose="020B0604020202020204" pitchFamily="34" charset="0"/>
                <a:ea typeface="+mj-ea"/>
                <a:cs typeface="Arial" panose="020B0604020202020204" pitchFamily="34" charset="0"/>
              </a:rPr>
              <a:t>municipalités</a:t>
            </a:r>
            <a:r>
              <a:rPr lang="en-US" sz="1800" i="1" kern="1200" dirty="0">
                <a:solidFill>
                  <a:schemeClr val="tx1"/>
                </a:solidFill>
                <a:latin typeface="Arial" panose="020B0604020202020204" pitchFamily="34" charset="0"/>
                <a:ea typeface="+mj-ea"/>
                <a:cs typeface="Arial" panose="020B0604020202020204" pitchFamily="34" charset="0"/>
              </a:rPr>
              <a:t> et des </a:t>
            </a:r>
            <a:r>
              <a:rPr lang="en-US" sz="1800" i="1" kern="1200" dirty="0" err="1">
                <a:solidFill>
                  <a:schemeClr val="tx1"/>
                </a:solidFill>
                <a:latin typeface="Arial" panose="020B0604020202020204" pitchFamily="34" charset="0"/>
                <a:ea typeface="+mj-ea"/>
                <a:cs typeface="Arial" panose="020B0604020202020204" pitchFamily="34" charset="0"/>
              </a:rPr>
              <a:t>villes</a:t>
            </a:r>
            <a:r>
              <a:rPr lang="en-US" sz="1800" i="1" kern="1200" dirty="0">
                <a:solidFill>
                  <a:schemeClr val="tx1"/>
                </a:solidFill>
                <a:latin typeface="Arial" panose="020B0604020202020204" pitchFamily="34" charset="0"/>
                <a:ea typeface="+mj-ea"/>
                <a:cs typeface="Arial" panose="020B0604020202020204" pitchFamily="34" charset="0"/>
              </a:rPr>
              <a:t>.</a:t>
            </a:r>
            <a:br>
              <a:rPr lang="en-US" sz="1800" i="1" kern="1200" dirty="0">
                <a:solidFill>
                  <a:schemeClr val="tx1"/>
                </a:solidFill>
                <a:latin typeface="Arial" panose="020B0604020202020204" pitchFamily="34" charset="0"/>
                <a:ea typeface="+mj-ea"/>
                <a:cs typeface="Arial" panose="020B0604020202020204" pitchFamily="34" charset="0"/>
              </a:rPr>
            </a:br>
            <a:r>
              <a:rPr lang="en-US" sz="1800" i="1" kern="1200" dirty="0">
                <a:solidFill>
                  <a:schemeClr val="tx1"/>
                </a:solidFill>
                <a:latin typeface="Arial" panose="020B0604020202020204" pitchFamily="34" charset="0"/>
                <a:ea typeface="+mj-ea"/>
                <a:cs typeface="Arial" panose="020B0604020202020204" pitchFamily="34" charset="0"/>
              </a:rPr>
              <a:t> Nous, </a:t>
            </a:r>
            <a:r>
              <a:rPr lang="en-US" sz="1800" i="1" kern="1200" dirty="0" err="1">
                <a:solidFill>
                  <a:schemeClr val="tx1"/>
                </a:solidFill>
                <a:latin typeface="Arial" panose="020B0604020202020204" pitchFamily="34" charset="0"/>
                <a:ea typeface="+mj-ea"/>
                <a:cs typeface="Arial" panose="020B0604020202020204" pitchFamily="34" charset="0"/>
              </a:rPr>
              <a:t>en</a:t>
            </a:r>
            <a:r>
              <a:rPr lang="en-US" sz="1800" i="1" kern="1200" dirty="0">
                <a:solidFill>
                  <a:schemeClr val="tx1"/>
                </a:solidFill>
                <a:latin typeface="Arial" panose="020B0604020202020204" pitchFamily="34" charset="0"/>
                <a:ea typeface="+mj-ea"/>
                <a:cs typeface="Arial" panose="020B0604020202020204" pitchFamily="34" charset="0"/>
              </a:rPr>
              <a:t> tant </a:t>
            </a:r>
            <a:r>
              <a:rPr lang="en-US" sz="1800" i="1" kern="1200" dirty="0" err="1">
                <a:solidFill>
                  <a:schemeClr val="tx1"/>
                </a:solidFill>
                <a:latin typeface="Arial" panose="020B0604020202020204" pitchFamily="34" charset="0"/>
                <a:ea typeface="+mj-ea"/>
                <a:cs typeface="Arial" panose="020B0604020202020204" pitchFamily="34" charset="0"/>
              </a:rPr>
              <a:t>qu'école</a:t>
            </a:r>
            <a:r>
              <a:rPr lang="en-US" sz="1800" i="1" kern="1200" dirty="0">
                <a:solidFill>
                  <a:schemeClr val="tx1"/>
                </a:solidFill>
                <a:latin typeface="Arial" panose="020B0604020202020204" pitchFamily="34" charset="0"/>
                <a:ea typeface="+mj-ea"/>
                <a:cs typeface="Arial" panose="020B0604020202020204" pitchFamily="34" charset="0"/>
              </a:rPr>
              <a:t>, nous  </a:t>
            </a:r>
            <a:r>
              <a:rPr lang="en-US" sz="1800" i="1" kern="1200" dirty="0" err="1">
                <a:solidFill>
                  <a:schemeClr val="tx1"/>
                </a:solidFill>
                <a:latin typeface="Arial" panose="020B0604020202020204" pitchFamily="34" charset="0"/>
                <a:ea typeface="+mj-ea"/>
                <a:cs typeface="Arial" panose="020B0604020202020204" pitchFamily="34" charset="0"/>
              </a:rPr>
              <a:t>essayons</a:t>
            </a:r>
            <a:r>
              <a:rPr lang="en-US" sz="1800" i="1" kern="1200" dirty="0">
                <a:solidFill>
                  <a:schemeClr val="tx1"/>
                </a:solidFill>
                <a:latin typeface="Arial" panose="020B0604020202020204" pitchFamily="34" charset="0"/>
                <a:ea typeface="+mj-ea"/>
                <a:cs typeface="Arial" panose="020B0604020202020204" pitchFamily="34" charset="0"/>
              </a:rPr>
              <a:t> à </a:t>
            </a:r>
            <a:r>
              <a:rPr lang="en-US" sz="1800" i="1" kern="1200" dirty="0" err="1">
                <a:solidFill>
                  <a:schemeClr val="tx1"/>
                </a:solidFill>
                <a:latin typeface="Arial" panose="020B0604020202020204" pitchFamily="34" charset="0"/>
                <a:ea typeface="+mj-ea"/>
                <a:cs typeface="Arial" panose="020B0604020202020204" pitchFamily="34" charset="0"/>
              </a:rPr>
              <a:t>notre</a:t>
            </a:r>
            <a:r>
              <a:rPr lang="en-US" sz="1800" i="1" kern="1200" dirty="0">
                <a:solidFill>
                  <a:schemeClr val="tx1"/>
                </a:solidFill>
                <a:latin typeface="Arial" panose="020B0604020202020204" pitchFamily="34" charset="0"/>
                <a:ea typeface="+mj-ea"/>
                <a:cs typeface="Arial" panose="020B0604020202020204" pitchFamily="34" charset="0"/>
              </a:rPr>
              <a:t> petite </a:t>
            </a:r>
            <a:r>
              <a:rPr lang="en-US" sz="1800" i="1" kern="1200" dirty="0" err="1">
                <a:solidFill>
                  <a:schemeClr val="tx1"/>
                </a:solidFill>
                <a:latin typeface="Arial" panose="020B0604020202020204" pitchFamily="34" charset="0"/>
                <a:ea typeface="+mj-ea"/>
                <a:cs typeface="Arial" panose="020B0604020202020204" pitchFamily="34" charset="0"/>
              </a:rPr>
              <a:t>échelle</a:t>
            </a:r>
            <a:r>
              <a:rPr lang="en-US" sz="1800" i="1" kern="1200" dirty="0">
                <a:solidFill>
                  <a:schemeClr val="tx1"/>
                </a:solidFill>
                <a:latin typeface="Arial" panose="020B0604020202020204" pitchFamily="34" charset="0"/>
                <a:ea typeface="+mj-ea"/>
                <a:cs typeface="Arial" panose="020B0604020202020204" pitchFamily="34" charset="0"/>
              </a:rPr>
              <a:t> de </a:t>
            </a:r>
            <a:r>
              <a:rPr lang="en-US" sz="1800" i="1" kern="1200" dirty="0" err="1">
                <a:solidFill>
                  <a:schemeClr val="tx1"/>
                </a:solidFill>
                <a:latin typeface="Arial" panose="020B0604020202020204" pitchFamily="34" charset="0"/>
                <a:ea typeface="+mj-ea"/>
                <a:cs typeface="Arial" panose="020B0604020202020204" pitchFamily="34" charset="0"/>
              </a:rPr>
              <a:t>collaborer</a:t>
            </a:r>
            <a:r>
              <a:rPr lang="en-US" sz="1800" i="1" kern="1200" dirty="0">
                <a:solidFill>
                  <a:schemeClr val="tx1"/>
                </a:solidFill>
                <a:latin typeface="Arial" panose="020B0604020202020204" pitchFamily="34" charset="0"/>
                <a:ea typeface="+mj-ea"/>
                <a:cs typeface="Arial" panose="020B0604020202020204" pitchFamily="34" charset="0"/>
              </a:rPr>
              <a:t> à la </a:t>
            </a:r>
            <a:r>
              <a:rPr lang="en-US" sz="1800" i="1" kern="1200" dirty="0" err="1">
                <a:solidFill>
                  <a:schemeClr val="tx1"/>
                </a:solidFill>
                <a:latin typeface="Arial" panose="020B0604020202020204" pitchFamily="34" charset="0"/>
                <a:ea typeface="+mj-ea"/>
                <a:cs typeface="Arial" panose="020B0604020202020204" pitchFamily="34" charset="0"/>
              </a:rPr>
              <a:t>réalisation</a:t>
            </a:r>
            <a:r>
              <a:rPr lang="en-US" sz="1800" i="1" kern="1200" dirty="0">
                <a:solidFill>
                  <a:schemeClr val="tx1"/>
                </a:solidFill>
                <a:latin typeface="Arial" panose="020B0604020202020204" pitchFamily="34" charset="0"/>
                <a:ea typeface="+mj-ea"/>
                <a:cs typeface="Arial" panose="020B0604020202020204" pitchFamily="34" charset="0"/>
              </a:rPr>
              <a:t> de </a:t>
            </a:r>
            <a:r>
              <a:rPr lang="en-US" sz="1800" i="1" kern="1200" dirty="0" err="1">
                <a:solidFill>
                  <a:schemeClr val="tx1"/>
                </a:solidFill>
                <a:latin typeface="Arial" panose="020B0604020202020204" pitchFamily="34" charset="0"/>
                <a:ea typeface="+mj-ea"/>
                <a:cs typeface="Arial" panose="020B0604020202020204" pitchFamily="34" charset="0"/>
              </a:rPr>
              <a:t>ce</a:t>
            </a:r>
            <a:r>
              <a:rPr lang="en-US" sz="1800" i="1" kern="1200" dirty="0">
                <a:solidFill>
                  <a:schemeClr val="tx1"/>
                </a:solidFill>
                <a:latin typeface="Arial" panose="020B0604020202020204" pitchFamily="34" charset="0"/>
                <a:ea typeface="+mj-ea"/>
                <a:cs typeface="Arial" panose="020B0604020202020204" pitchFamily="34" charset="0"/>
              </a:rPr>
              <a:t/>
            </a:r>
            <a:br>
              <a:rPr lang="en-US" sz="1800" i="1" kern="1200" dirty="0">
                <a:solidFill>
                  <a:schemeClr val="tx1"/>
                </a:solidFill>
                <a:latin typeface="Arial" panose="020B0604020202020204" pitchFamily="34" charset="0"/>
                <a:ea typeface="+mj-ea"/>
                <a:cs typeface="Arial" panose="020B0604020202020204" pitchFamily="34" charset="0"/>
              </a:rPr>
            </a:br>
            <a:r>
              <a:rPr lang="en-US" sz="1800" i="1" kern="1200" dirty="0">
                <a:solidFill>
                  <a:schemeClr val="tx1"/>
                </a:solidFill>
                <a:latin typeface="Arial" panose="020B0604020202020204" pitchFamily="34" charset="0"/>
                <a:ea typeface="+mj-ea"/>
                <a:cs typeface="Arial" panose="020B0604020202020204" pitchFamily="34" charset="0"/>
              </a:rPr>
              <a:t>étape </a:t>
            </a:r>
            <a:r>
              <a:rPr lang="en-US" sz="1800" i="1" kern="1200" dirty="0" err="1">
                <a:solidFill>
                  <a:schemeClr val="tx1"/>
                </a:solidFill>
                <a:latin typeface="Arial" panose="020B0604020202020204" pitchFamily="34" charset="0"/>
                <a:ea typeface="+mj-ea"/>
                <a:cs typeface="Arial" panose="020B0604020202020204" pitchFamily="34" charset="0"/>
              </a:rPr>
              <a:t>importante</a:t>
            </a:r>
            <a:r>
              <a:rPr lang="en-US" sz="1800" i="1" kern="1200" dirty="0">
                <a:solidFill>
                  <a:schemeClr val="tx1"/>
                </a:solidFill>
                <a:latin typeface="Arial" panose="020B0604020202020204" pitchFamily="34" charset="0"/>
                <a:ea typeface="+mj-ea"/>
                <a:cs typeface="Arial" panose="020B0604020202020204" pitchFamily="34" charset="0"/>
              </a:rPr>
              <a:t> pour </a:t>
            </a:r>
            <a:r>
              <a:rPr lang="en-US" sz="1800" i="1" kern="1200" dirty="0" err="1">
                <a:solidFill>
                  <a:schemeClr val="tx1"/>
                </a:solidFill>
                <a:latin typeface="Arial" panose="020B0604020202020204" pitchFamily="34" charset="0"/>
                <a:ea typeface="+mj-ea"/>
                <a:cs typeface="Arial" panose="020B0604020202020204" pitchFamily="34" charset="0"/>
              </a:rPr>
              <a:t>notre</a:t>
            </a:r>
            <a:r>
              <a:rPr lang="en-US" sz="1800" i="1" kern="1200" dirty="0">
                <a:solidFill>
                  <a:schemeClr val="tx1"/>
                </a:solidFill>
                <a:latin typeface="Arial" panose="020B0604020202020204" pitchFamily="34" charset="0"/>
                <a:ea typeface="+mj-ea"/>
                <a:cs typeface="Arial" panose="020B0604020202020204" pitchFamily="34" charset="0"/>
              </a:rPr>
              <a:t> avenir.</a:t>
            </a:r>
            <a:br>
              <a:rPr lang="en-US" sz="1800" i="1" kern="1200" dirty="0">
                <a:solidFill>
                  <a:schemeClr val="tx1"/>
                </a:solidFill>
                <a:latin typeface="Arial" panose="020B0604020202020204" pitchFamily="34" charset="0"/>
                <a:ea typeface="+mj-ea"/>
                <a:cs typeface="Arial" panose="020B0604020202020204" pitchFamily="34" charset="0"/>
              </a:rPr>
            </a:br>
            <a:r>
              <a:rPr lang="en-US" sz="1800" i="1" kern="1200" dirty="0" err="1">
                <a:solidFill>
                  <a:schemeClr val="tx1"/>
                </a:solidFill>
                <a:latin typeface="Arial" panose="020B0604020202020204" pitchFamily="34" charset="0"/>
                <a:ea typeface="+mj-ea"/>
                <a:cs typeface="Arial" panose="020B0604020202020204" pitchFamily="34" charset="0"/>
              </a:rPr>
              <a:t>En</a:t>
            </a:r>
            <a:r>
              <a:rPr lang="en-US" sz="1800" i="1" kern="1200" dirty="0">
                <a:solidFill>
                  <a:schemeClr val="tx1"/>
                </a:solidFill>
                <a:latin typeface="Arial" panose="020B0604020202020204" pitchFamily="34" charset="0"/>
                <a:ea typeface="+mj-ea"/>
                <a:cs typeface="Arial" panose="020B0604020202020204" pitchFamily="34" charset="0"/>
              </a:rPr>
              <a:t> </a:t>
            </a:r>
            <a:r>
              <a:rPr lang="en-US" sz="1800" i="1" kern="1200" dirty="0" err="1">
                <a:solidFill>
                  <a:schemeClr val="tx1"/>
                </a:solidFill>
                <a:latin typeface="Arial" panose="020B0604020202020204" pitchFamily="34" charset="0"/>
                <a:ea typeface="+mj-ea"/>
                <a:cs typeface="Arial" panose="020B0604020202020204" pitchFamily="34" charset="0"/>
              </a:rPr>
              <a:t>effet</a:t>
            </a:r>
            <a:r>
              <a:rPr lang="en-US" sz="1800" i="1" kern="1200" dirty="0">
                <a:solidFill>
                  <a:schemeClr val="tx1"/>
                </a:solidFill>
                <a:latin typeface="Arial" panose="020B0604020202020204" pitchFamily="34" charset="0"/>
                <a:ea typeface="+mj-ea"/>
                <a:cs typeface="Arial" panose="020B0604020202020204" pitchFamily="34" charset="0"/>
              </a:rPr>
              <a:t>, dans </a:t>
            </a:r>
            <a:r>
              <a:rPr lang="en-US" sz="1800" i="1" kern="1200" dirty="0" err="1">
                <a:solidFill>
                  <a:schemeClr val="tx1"/>
                </a:solidFill>
                <a:latin typeface="Arial" panose="020B0604020202020204" pitchFamily="34" charset="0"/>
                <a:ea typeface="+mj-ea"/>
                <a:cs typeface="Arial" panose="020B0604020202020204" pitchFamily="34" charset="0"/>
              </a:rPr>
              <a:t>mon</a:t>
            </a:r>
            <a:r>
              <a:rPr lang="en-US" sz="1800" i="1" kern="1200" dirty="0">
                <a:solidFill>
                  <a:schemeClr val="tx1"/>
                </a:solidFill>
                <a:latin typeface="Arial" panose="020B0604020202020204" pitchFamily="34" charset="0"/>
                <a:ea typeface="+mj-ea"/>
                <a:cs typeface="Arial" panose="020B0604020202020204" pitchFamily="34" charset="0"/>
              </a:rPr>
              <a:t> école, </a:t>
            </a:r>
            <a:r>
              <a:rPr lang="en-US" sz="1800" i="1" kern="1200" dirty="0" err="1">
                <a:solidFill>
                  <a:schemeClr val="tx1"/>
                </a:solidFill>
                <a:latin typeface="Arial" panose="020B0604020202020204" pitchFamily="34" charset="0"/>
                <a:ea typeface="+mj-ea"/>
                <a:cs typeface="Arial" panose="020B0604020202020204" pitchFamily="34" charset="0"/>
              </a:rPr>
              <a:t>enseignants</a:t>
            </a:r>
            <a:r>
              <a:rPr lang="en-US" sz="1800" i="1" kern="1200" dirty="0">
                <a:solidFill>
                  <a:schemeClr val="tx1"/>
                </a:solidFill>
                <a:latin typeface="Arial" panose="020B0604020202020204" pitchFamily="34" charset="0"/>
                <a:ea typeface="+mj-ea"/>
                <a:cs typeface="Arial" panose="020B0604020202020204" pitchFamily="34" charset="0"/>
              </a:rPr>
              <a:t> et </a:t>
            </a:r>
            <a:r>
              <a:rPr lang="en-US" sz="1800" i="1" kern="1200" dirty="0" err="1">
                <a:solidFill>
                  <a:schemeClr val="tx1"/>
                </a:solidFill>
                <a:latin typeface="Arial" panose="020B0604020202020204" pitchFamily="34" charset="0"/>
                <a:ea typeface="+mj-ea"/>
                <a:cs typeface="Arial" panose="020B0604020202020204" pitchFamily="34" charset="0"/>
              </a:rPr>
              <a:t>collaborateurs</a:t>
            </a:r>
            <a:r>
              <a:rPr lang="en-US" sz="1800" i="1" kern="1200" dirty="0">
                <a:solidFill>
                  <a:schemeClr val="tx1"/>
                </a:solidFill>
                <a:latin typeface="Arial" panose="020B0604020202020204" pitchFamily="34" charset="0"/>
                <a:ea typeface="+mj-ea"/>
                <a:cs typeface="Arial" panose="020B0604020202020204" pitchFamily="34" charset="0"/>
              </a:rPr>
              <a:t> nous </a:t>
            </a:r>
            <a:r>
              <a:rPr lang="en-US" sz="1800" i="1" kern="1200" dirty="0" err="1">
                <a:solidFill>
                  <a:schemeClr val="tx1"/>
                </a:solidFill>
                <a:latin typeface="Arial" panose="020B0604020202020204" pitchFamily="34" charset="0"/>
                <a:ea typeface="+mj-ea"/>
                <a:cs typeface="Arial" panose="020B0604020202020204" pitchFamily="34" charset="0"/>
              </a:rPr>
              <a:t>incitent</a:t>
            </a:r>
            <a:r>
              <a:rPr lang="en-US" sz="1800" i="1" kern="1200" dirty="0">
                <a:solidFill>
                  <a:schemeClr val="tx1"/>
                </a:solidFill>
                <a:latin typeface="Arial" panose="020B0604020202020204" pitchFamily="34" charset="0"/>
                <a:ea typeface="+mj-ea"/>
                <a:cs typeface="Arial" panose="020B0604020202020204" pitchFamily="34" charset="0"/>
              </a:rPr>
              <a:t> à porter de plus </a:t>
            </a:r>
            <a:r>
              <a:rPr lang="en-US" sz="1800" i="1" kern="1200" dirty="0" err="1">
                <a:solidFill>
                  <a:schemeClr val="tx1"/>
                </a:solidFill>
                <a:latin typeface="Arial" panose="020B0604020202020204" pitchFamily="34" charset="0"/>
                <a:ea typeface="+mj-ea"/>
                <a:cs typeface="Arial" panose="020B0604020202020204" pitchFamily="34" charset="0"/>
              </a:rPr>
              <a:t>en</a:t>
            </a:r>
            <a:r>
              <a:rPr lang="en-US" sz="1800" i="1" kern="1200" dirty="0">
                <a:solidFill>
                  <a:schemeClr val="tx1"/>
                </a:solidFill>
                <a:latin typeface="Arial" panose="020B0604020202020204" pitchFamily="34" charset="0"/>
                <a:ea typeface="+mj-ea"/>
                <a:cs typeface="Arial" panose="020B0604020202020204" pitchFamily="34" charset="0"/>
              </a:rPr>
              <a:t> plus attention au respect de </a:t>
            </a:r>
            <a:r>
              <a:rPr lang="en-US" sz="1800" i="1" kern="1200" dirty="0" err="1">
                <a:solidFill>
                  <a:schemeClr val="tx1"/>
                </a:solidFill>
                <a:latin typeface="Arial" panose="020B0604020202020204" pitchFamily="34" charset="0"/>
                <a:ea typeface="+mj-ea"/>
                <a:cs typeface="Arial" panose="020B0604020202020204" pitchFamily="34" charset="0"/>
              </a:rPr>
              <a:t>l'environnement</a:t>
            </a:r>
            <a:r>
              <a:rPr lang="en-US" sz="1800" i="1" kern="1200" dirty="0">
                <a:solidFill>
                  <a:schemeClr val="tx1"/>
                </a:solidFill>
                <a:latin typeface="Arial" panose="020B0604020202020204" pitchFamily="34" charset="0"/>
                <a:ea typeface="+mj-ea"/>
                <a:cs typeface="Arial" panose="020B0604020202020204" pitchFamily="34" charset="0"/>
              </a:rPr>
              <a:t>.</a:t>
            </a:r>
            <a:br>
              <a:rPr lang="en-US" sz="1800" i="1" kern="1200" dirty="0">
                <a:solidFill>
                  <a:schemeClr val="tx1"/>
                </a:solidFill>
                <a:latin typeface="Arial" panose="020B0604020202020204" pitchFamily="34" charset="0"/>
                <a:ea typeface="+mj-ea"/>
                <a:cs typeface="Arial" panose="020B0604020202020204" pitchFamily="34" charset="0"/>
              </a:rPr>
            </a:br>
            <a:r>
              <a:rPr lang="en-US" sz="1800" i="1" kern="1200" dirty="0" err="1">
                <a:solidFill>
                  <a:schemeClr val="tx1"/>
                </a:solidFill>
                <a:latin typeface="Arial" panose="020B0604020202020204" pitchFamily="34" charset="0"/>
                <a:ea typeface="+mj-ea"/>
                <a:cs typeface="Arial" panose="020B0604020202020204" pitchFamily="34" charset="0"/>
              </a:rPr>
              <a:t>Chaque</a:t>
            </a:r>
            <a:r>
              <a:rPr lang="en-US" sz="1800" i="1" kern="1200" dirty="0">
                <a:solidFill>
                  <a:schemeClr val="tx1"/>
                </a:solidFill>
                <a:latin typeface="Arial" panose="020B0604020202020204" pitchFamily="34" charset="0"/>
                <a:ea typeface="+mj-ea"/>
                <a:cs typeface="Arial" panose="020B0604020202020204" pitchFamily="34" charset="0"/>
              </a:rPr>
              <a:t> </a:t>
            </a:r>
            <a:r>
              <a:rPr lang="en-US" sz="1800" i="1" kern="1200" dirty="0" err="1">
                <a:solidFill>
                  <a:schemeClr val="tx1"/>
                </a:solidFill>
                <a:latin typeface="Arial" panose="020B0604020202020204" pitchFamily="34" charset="0"/>
                <a:ea typeface="+mj-ea"/>
                <a:cs typeface="Arial" panose="020B0604020202020204" pitchFamily="34" charset="0"/>
              </a:rPr>
              <a:t>année</a:t>
            </a:r>
            <a:r>
              <a:rPr lang="en-US" sz="1800" i="1" kern="1200" dirty="0">
                <a:solidFill>
                  <a:schemeClr val="tx1"/>
                </a:solidFill>
                <a:latin typeface="Arial" panose="020B0604020202020204" pitchFamily="34" charset="0"/>
                <a:ea typeface="+mj-ea"/>
                <a:cs typeface="Arial" panose="020B0604020202020204" pitchFamily="34" charset="0"/>
              </a:rPr>
              <a:t> </a:t>
            </a:r>
            <a:r>
              <a:rPr lang="en-US" sz="1800" i="1" kern="1200" dirty="0" err="1">
                <a:solidFill>
                  <a:schemeClr val="tx1"/>
                </a:solidFill>
                <a:latin typeface="Arial" panose="020B0604020202020204" pitchFamily="34" charset="0"/>
                <a:ea typeface="+mj-ea"/>
                <a:cs typeface="Arial" panose="020B0604020202020204" pitchFamily="34" charset="0"/>
              </a:rPr>
              <a:t>diverses</a:t>
            </a:r>
            <a:r>
              <a:rPr lang="en-US" sz="1800" i="1" kern="1200" dirty="0">
                <a:solidFill>
                  <a:schemeClr val="tx1"/>
                </a:solidFill>
                <a:latin typeface="Arial" panose="020B0604020202020204" pitchFamily="34" charset="0"/>
                <a:ea typeface="+mj-ea"/>
                <a:cs typeface="Arial" panose="020B0604020202020204" pitchFamily="34" charset="0"/>
              </a:rPr>
              <a:t> </a:t>
            </a:r>
            <a:r>
              <a:rPr lang="en-US" sz="1800" i="1" kern="1200" dirty="0" err="1">
                <a:solidFill>
                  <a:schemeClr val="tx1"/>
                </a:solidFill>
                <a:latin typeface="Arial" panose="020B0604020202020204" pitchFamily="34" charset="0"/>
                <a:ea typeface="+mj-ea"/>
                <a:cs typeface="Arial" panose="020B0604020202020204" pitchFamily="34" charset="0"/>
              </a:rPr>
              <a:t>activités</a:t>
            </a:r>
            <a:r>
              <a:rPr lang="en-US" sz="1800" i="1" kern="1200" dirty="0">
                <a:solidFill>
                  <a:schemeClr val="tx1"/>
                </a:solidFill>
                <a:latin typeface="Arial" panose="020B0604020202020204" pitchFamily="34" charset="0"/>
                <a:ea typeface="+mj-ea"/>
                <a:cs typeface="Arial" panose="020B0604020202020204" pitchFamily="34" charset="0"/>
              </a:rPr>
              <a:t> </a:t>
            </a:r>
            <a:r>
              <a:rPr lang="en-US" sz="1800" i="1" kern="1200" dirty="0" err="1">
                <a:solidFill>
                  <a:schemeClr val="tx1"/>
                </a:solidFill>
                <a:latin typeface="Arial" panose="020B0604020202020204" pitchFamily="34" charset="0"/>
                <a:ea typeface="+mj-ea"/>
                <a:cs typeface="Arial" panose="020B0604020202020204" pitchFamily="34" charset="0"/>
              </a:rPr>
              <a:t>sont</a:t>
            </a:r>
            <a:r>
              <a:rPr lang="en-US" sz="1800" i="1" kern="1200" dirty="0">
                <a:solidFill>
                  <a:schemeClr val="tx1"/>
                </a:solidFill>
                <a:latin typeface="Arial" panose="020B0604020202020204" pitchFamily="34" charset="0"/>
                <a:ea typeface="+mj-ea"/>
                <a:cs typeface="Arial" panose="020B0604020202020204" pitchFamily="34" charset="0"/>
              </a:rPr>
              <a:t> </a:t>
            </a:r>
            <a:r>
              <a:rPr lang="en-US" sz="1800" i="1" kern="1200" dirty="0" err="1">
                <a:solidFill>
                  <a:schemeClr val="tx1"/>
                </a:solidFill>
                <a:latin typeface="Arial" panose="020B0604020202020204" pitchFamily="34" charset="0"/>
                <a:ea typeface="+mj-ea"/>
                <a:cs typeface="Arial" panose="020B0604020202020204" pitchFamily="34" charset="0"/>
              </a:rPr>
              <a:t>organisées</a:t>
            </a:r>
            <a:r>
              <a:rPr lang="en-US" sz="1800" i="1" kern="1200" dirty="0">
                <a:solidFill>
                  <a:schemeClr val="tx1"/>
                </a:solidFill>
                <a:latin typeface="Arial" panose="020B0604020202020204" pitchFamily="34" charset="0"/>
                <a:ea typeface="+mj-ea"/>
                <a:cs typeface="Arial" panose="020B0604020202020204" pitchFamily="34" charset="0"/>
              </a:rPr>
              <a:t> dans le but de </a:t>
            </a:r>
            <a:r>
              <a:rPr lang="en-US" sz="1800" i="1" kern="1200" dirty="0" err="1">
                <a:solidFill>
                  <a:schemeClr val="tx1"/>
                </a:solidFill>
                <a:latin typeface="Arial" panose="020B0604020202020204" pitchFamily="34" charset="0"/>
                <a:ea typeface="+mj-ea"/>
                <a:cs typeface="Arial" panose="020B0604020202020204" pitchFamily="34" charset="0"/>
              </a:rPr>
              <a:t>sensibiliser</a:t>
            </a:r>
            <a:r>
              <a:rPr lang="en-US" sz="1800" i="1" kern="1200" dirty="0">
                <a:solidFill>
                  <a:schemeClr val="tx1"/>
                </a:solidFill>
                <a:latin typeface="Arial" panose="020B0604020202020204" pitchFamily="34" charset="0"/>
                <a:ea typeface="+mj-ea"/>
                <a:cs typeface="Arial" panose="020B0604020202020204" pitchFamily="34" charset="0"/>
              </a:rPr>
              <a:t> </a:t>
            </a:r>
            <a:r>
              <a:rPr lang="en-US" sz="1800" i="1" kern="1200" dirty="0" err="1">
                <a:solidFill>
                  <a:schemeClr val="tx1"/>
                </a:solidFill>
                <a:latin typeface="Arial" panose="020B0604020202020204" pitchFamily="34" charset="0"/>
                <a:ea typeface="+mj-ea"/>
                <a:cs typeface="Arial" panose="020B0604020202020204" pitchFamily="34" charset="0"/>
              </a:rPr>
              <a:t>nos</a:t>
            </a:r>
            <a:r>
              <a:rPr lang="en-US" sz="1800" i="1" kern="1200" dirty="0">
                <a:solidFill>
                  <a:schemeClr val="tx1"/>
                </a:solidFill>
                <a:latin typeface="Arial" panose="020B0604020202020204" pitchFamily="34" charset="0"/>
                <a:ea typeface="+mj-ea"/>
                <a:cs typeface="Arial" panose="020B0604020202020204" pitchFamily="34" charset="0"/>
              </a:rPr>
              <a:t> consciences.</a:t>
            </a:r>
            <a:br>
              <a:rPr lang="en-US" sz="1800" i="1" kern="1200" dirty="0">
                <a:solidFill>
                  <a:schemeClr val="tx1"/>
                </a:solidFill>
                <a:latin typeface="Arial" panose="020B0604020202020204" pitchFamily="34" charset="0"/>
                <a:ea typeface="+mj-ea"/>
                <a:cs typeface="Arial" panose="020B0604020202020204" pitchFamily="34" charset="0"/>
              </a:rPr>
            </a:br>
            <a:r>
              <a:rPr lang="en-US" sz="1100" i="1" kern="1200" dirty="0">
                <a:solidFill>
                  <a:schemeClr val="tx1"/>
                </a:solidFill>
                <a:effectLst>
                  <a:outerShdw blurRad="38100" dist="38100" dir="2700000" algn="tl">
                    <a:srgbClr val="000000">
                      <a:alpha val="43137"/>
                    </a:srgbClr>
                  </a:outerShdw>
                </a:effectLst>
                <a:latin typeface="+mj-lt"/>
                <a:ea typeface="+mj-ea"/>
                <a:cs typeface="+mj-cs"/>
              </a:rPr>
              <a:t/>
            </a:r>
            <a:br>
              <a:rPr lang="en-US" sz="1100" i="1" kern="1200" dirty="0">
                <a:solidFill>
                  <a:schemeClr val="tx1"/>
                </a:solidFill>
                <a:effectLst>
                  <a:outerShdw blurRad="38100" dist="38100" dir="2700000" algn="tl">
                    <a:srgbClr val="000000">
                      <a:alpha val="43137"/>
                    </a:srgbClr>
                  </a:outerShdw>
                </a:effectLst>
                <a:latin typeface="+mj-lt"/>
                <a:ea typeface="+mj-ea"/>
                <a:cs typeface="+mj-cs"/>
              </a:rPr>
            </a:br>
            <a:endParaRPr lang="en-US" sz="1100" i="1" kern="1200" dirty="0">
              <a:solidFill>
                <a:schemeClr val="tx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xmlns="" val="3058746560"/>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00501" y="808522"/>
            <a:ext cx="10162674" cy="2695074"/>
          </a:xfrm>
        </p:spPr>
        <p:txBody>
          <a:bodyPr>
            <a:noAutofit/>
          </a:bodyPr>
          <a:lstStyle/>
          <a:p>
            <a:r>
              <a:rPr lang="en-US" sz="2400" i="1" dirty="0" err="1">
                <a:latin typeface="Arial" panose="020B0604020202020204" pitchFamily="34" charset="0"/>
                <a:cs typeface="Arial" panose="020B0604020202020204" pitchFamily="34" charset="0"/>
              </a:rPr>
              <a:t>L'objectif</a:t>
            </a:r>
            <a:r>
              <a:rPr lang="en-US" sz="2400" i="1" dirty="0">
                <a:latin typeface="Arial" panose="020B0604020202020204" pitchFamily="34" charset="0"/>
                <a:cs typeface="Arial" panose="020B0604020202020204" pitchFamily="34" charset="0"/>
              </a:rPr>
              <a:t> que nous </a:t>
            </a:r>
            <a:r>
              <a:rPr lang="en-US" sz="2400" i="1" dirty="0" err="1">
                <a:latin typeface="Arial" panose="020B0604020202020204" pitchFamily="34" charset="0"/>
                <a:cs typeface="Arial" panose="020B0604020202020204" pitchFamily="34" charset="0"/>
              </a:rPr>
              <a:t>nous</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sommes</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fixé</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est</a:t>
            </a:r>
            <a:r>
              <a:rPr lang="en-US" sz="2400" i="1" dirty="0">
                <a:latin typeface="Arial" panose="020B0604020202020204" pitchFamily="34" charset="0"/>
                <a:cs typeface="Arial" panose="020B0604020202020204" pitchFamily="34" charset="0"/>
              </a:rPr>
              <a:t> de nous transformer </a:t>
            </a:r>
            <a:r>
              <a:rPr lang="en-US" sz="2400" i="1" dirty="0" err="1">
                <a:latin typeface="Arial" panose="020B0604020202020204" pitchFamily="34" charset="0"/>
                <a:cs typeface="Arial" panose="020B0604020202020204" pitchFamily="34" charset="0"/>
              </a:rPr>
              <a:t>en</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une</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véritable</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école</a:t>
            </a:r>
            <a:r>
              <a:rPr lang="en-US" sz="2400" i="1" dirty="0">
                <a:latin typeface="Arial" panose="020B0604020202020204" pitchFamily="34" charset="0"/>
                <a:cs typeface="Arial" panose="020B0604020202020204" pitchFamily="34" charset="0"/>
              </a:rPr>
              <a:t> VERTE.</a:t>
            </a:r>
            <a:br>
              <a:rPr lang="en-US" sz="2400" i="1" dirty="0">
                <a:latin typeface="Arial" panose="020B0604020202020204" pitchFamily="34" charset="0"/>
                <a:cs typeface="Arial" panose="020B0604020202020204" pitchFamily="34" charset="0"/>
              </a:rPr>
            </a:br>
            <a:r>
              <a:rPr lang="en-US" sz="2400" i="1" dirty="0">
                <a:latin typeface="Arial" panose="020B0604020202020204" pitchFamily="34" charset="0"/>
                <a:cs typeface="Arial" panose="020B0604020202020204" pitchFamily="34" charset="0"/>
              </a:rPr>
              <a:t>Ce </a:t>
            </a:r>
            <a:r>
              <a:rPr lang="en-US" sz="2400" i="1" dirty="0" err="1">
                <a:latin typeface="Arial" panose="020B0604020202020204" pitchFamily="34" charset="0"/>
                <a:cs typeface="Arial" panose="020B0604020202020204" pitchFamily="34" charset="0"/>
              </a:rPr>
              <a:t>projet</a:t>
            </a:r>
            <a:r>
              <a:rPr lang="en-US" sz="2400" i="1" dirty="0">
                <a:latin typeface="Arial" panose="020B0604020202020204" pitchFamily="34" charset="0"/>
                <a:cs typeface="Arial" panose="020B0604020202020204" pitchFamily="34" charset="0"/>
              </a:rPr>
              <a:t> Erasmus a </a:t>
            </a:r>
            <a:r>
              <a:rPr lang="en-US" sz="2400" i="1" dirty="0" err="1">
                <a:latin typeface="Arial" panose="020B0604020202020204" pitchFamily="34" charset="0"/>
                <a:cs typeface="Arial" panose="020B0604020202020204" pitchFamily="34" charset="0"/>
              </a:rPr>
              <a:t>grandement</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contribué</a:t>
            </a:r>
            <a:r>
              <a:rPr lang="en-US" sz="2400" i="1" dirty="0">
                <a:latin typeface="Arial" panose="020B0604020202020204" pitchFamily="34" charset="0"/>
                <a:cs typeface="Arial" panose="020B0604020202020204" pitchFamily="34" charset="0"/>
              </a:rPr>
              <a:t> à la </a:t>
            </a:r>
            <a:r>
              <a:rPr lang="en-US" sz="2400" i="1" dirty="0" err="1">
                <a:latin typeface="Arial" panose="020B0604020202020204" pitchFamily="34" charset="0"/>
                <a:cs typeface="Arial" panose="020B0604020202020204" pitchFamily="34" charset="0"/>
              </a:rPr>
              <a:t>réalisation</a:t>
            </a:r>
            <a:r>
              <a:rPr lang="en-US" sz="2400" i="1" dirty="0">
                <a:latin typeface="Arial" panose="020B0604020202020204" pitchFamily="34" charset="0"/>
                <a:cs typeface="Arial" panose="020B0604020202020204" pitchFamily="34" charset="0"/>
              </a:rPr>
              <a:t> de </a:t>
            </a:r>
            <a:r>
              <a:rPr lang="en-US" sz="2400" i="1" dirty="0" err="1">
                <a:latin typeface="Arial" panose="020B0604020202020204" pitchFamily="34" charset="0"/>
                <a:cs typeface="Arial" panose="020B0604020202020204" pitchFamily="34" charset="0"/>
              </a:rPr>
              <a:t>cet</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objectif</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ce</a:t>
            </a:r>
            <a:r>
              <a:rPr lang="en-US" sz="2400" i="1" dirty="0">
                <a:latin typeface="Arial" panose="020B0604020202020204" pitchFamily="34" charset="0"/>
                <a:cs typeface="Arial" panose="020B0604020202020204" pitchFamily="34" charset="0"/>
              </a:rPr>
              <a:t> qui nous a </a:t>
            </a:r>
            <a:r>
              <a:rPr lang="en-US" sz="2400" i="1" dirty="0" err="1">
                <a:latin typeface="Arial" panose="020B0604020202020204" pitchFamily="34" charset="0"/>
                <a:cs typeface="Arial" panose="020B0604020202020204" pitchFamily="34" charset="0"/>
              </a:rPr>
              <a:t>permis</a:t>
            </a:r>
            <a:r>
              <a:rPr lang="en-US" sz="2400" i="1" dirty="0">
                <a:latin typeface="Arial" panose="020B0604020202020204" pitchFamily="34" charset="0"/>
                <a:cs typeface="Arial" panose="020B0604020202020204" pitchFamily="34" charset="0"/>
              </a:rPr>
              <a:t> de </a:t>
            </a:r>
            <a:r>
              <a:rPr lang="en-US" sz="2400" i="1" dirty="0" err="1">
                <a:latin typeface="Arial" panose="020B0604020202020204" pitchFamily="34" charset="0"/>
                <a:cs typeface="Arial" panose="020B0604020202020204" pitchFamily="34" charset="0"/>
              </a:rPr>
              <a:t>créer</a:t>
            </a:r>
            <a:r>
              <a:rPr lang="en-US" sz="2400" i="1" dirty="0">
                <a:latin typeface="Arial" panose="020B0604020202020204" pitchFamily="34" charset="0"/>
                <a:cs typeface="Arial" panose="020B0604020202020204" pitchFamily="34" charset="0"/>
              </a:rPr>
              <a:t> des </a:t>
            </a:r>
            <a:r>
              <a:rPr lang="en-US" sz="2400" i="1" dirty="0" err="1">
                <a:latin typeface="Arial" panose="020B0604020202020204" pitchFamily="34" charset="0"/>
                <a:cs typeface="Arial" panose="020B0604020202020204" pitchFamily="34" charset="0"/>
              </a:rPr>
              <a:t>programmes</a:t>
            </a:r>
            <a:r>
              <a:rPr lang="en-US" sz="2400" i="1" dirty="0">
                <a:latin typeface="Arial" panose="020B0604020202020204" pitchFamily="34" charset="0"/>
                <a:cs typeface="Arial" panose="020B0604020202020204" pitchFamily="34" charset="0"/>
              </a:rPr>
              <a:t> de </a:t>
            </a:r>
            <a:r>
              <a:rPr lang="en-US" sz="2400" i="1" dirty="0" err="1">
                <a:latin typeface="Arial" panose="020B0604020202020204" pitchFamily="34" charset="0"/>
                <a:cs typeface="Arial" panose="020B0604020202020204" pitchFamily="34" charset="0"/>
              </a:rPr>
              <a:t>sensibilisation</a:t>
            </a:r>
            <a:r>
              <a:rPr lang="en-US" sz="2400" i="1" dirty="0">
                <a:latin typeface="Arial" panose="020B0604020202020204" pitchFamily="34" charset="0"/>
                <a:cs typeface="Arial" panose="020B0604020202020204" pitchFamily="34" charset="0"/>
              </a:rPr>
              <a:t> et des </a:t>
            </a:r>
            <a:r>
              <a:rPr lang="en-US" sz="2400" i="1" dirty="0" err="1">
                <a:latin typeface="Arial" panose="020B0604020202020204" pitchFamily="34" charset="0"/>
                <a:cs typeface="Arial" panose="020B0604020202020204" pitchFamily="34" charset="0"/>
              </a:rPr>
              <a:t>opportunités</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d'études</a:t>
            </a:r>
            <a:r>
              <a:rPr lang="en-US" sz="2400" i="1" dirty="0">
                <a:latin typeface="Arial" panose="020B0604020202020204" pitchFamily="34" charset="0"/>
                <a:cs typeface="Arial" panose="020B0604020202020204" pitchFamily="34" charset="0"/>
              </a:rPr>
              <a:t> pour </a:t>
            </a:r>
            <a:r>
              <a:rPr lang="en-US" sz="2400" i="1" dirty="0" err="1">
                <a:latin typeface="Arial" panose="020B0604020202020204" pitchFamily="34" charset="0"/>
                <a:cs typeface="Arial" panose="020B0604020202020204" pitchFamily="34" charset="0"/>
              </a:rPr>
              <a:t>accroître</a:t>
            </a:r>
            <a:r>
              <a:rPr lang="en-US" sz="2400" i="1" dirty="0">
                <a:latin typeface="Arial" panose="020B0604020202020204" pitchFamily="34" charset="0"/>
                <a:cs typeface="Arial" panose="020B0604020202020204" pitchFamily="34" charset="0"/>
              </a:rPr>
              <a:t> la </a:t>
            </a:r>
            <a:r>
              <a:rPr lang="en-US" sz="2400" i="1" dirty="0" err="1">
                <a:latin typeface="Arial" panose="020B0604020202020204" pitchFamily="34" charset="0"/>
                <a:cs typeface="Arial" panose="020B0604020202020204" pitchFamily="34" charset="0"/>
              </a:rPr>
              <a:t>sensibilisation</a:t>
            </a:r>
            <a:r>
              <a:rPr lang="en-US" sz="2400" i="1" dirty="0">
                <a:latin typeface="Arial" panose="020B0604020202020204" pitchFamily="34" charset="0"/>
                <a:cs typeface="Arial" panose="020B0604020202020204" pitchFamily="34" charset="0"/>
              </a:rPr>
              <a:t> à </a:t>
            </a:r>
            <a:r>
              <a:rPr lang="en-US" sz="2400" i="1" dirty="0" err="1">
                <a:latin typeface="Arial" panose="020B0604020202020204" pitchFamily="34" charset="0"/>
                <a:cs typeface="Arial" panose="020B0604020202020204" pitchFamily="34" charset="0"/>
              </a:rPr>
              <a:t>l'environnement</a:t>
            </a:r>
            <a:r>
              <a:rPr lang="en-US" sz="2400" i="1" dirty="0">
                <a:latin typeface="Arial" panose="020B0604020202020204" pitchFamily="34" charset="0"/>
                <a:cs typeface="Arial" panose="020B0604020202020204" pitchFamily="34" charset="0"/>
              </a:rPr>
              <a:t> chez les </a:t>
            </a:r>
            <a:r>
              <a:rPr lang="en-US" sz="2400" i="1" dirty="0" err="1">
                <a:latin typeface="Arial" panose="020B0604020202020204" pitchFamily="34" charset="0"/>
                <a:cs typeface="Arial" panose="020B0604020202020204" pitchFamily="34" charset="0"/>
              </a:rPr>
              <a:t>étudiants</a:t>
            </a:r>
            <a:r>
              <a:rPr lang="en-US" sz="2400" i="1" dirty="0">
                <a:latin typeface="Arial" panose="020B0604020202020204" pitchFamily="34" charset="0"/>
                <a:cs typeface="Arial" panose="020B0604020202020204" pitchFamily="34" charset="0"/>
              </a:rPr>
              <a:t> et les </a:t>
            </a:r>
            <a:r>
              <a:rPr lang="en-US" sz="2400" i="1" dirty="0" err="1">
                <a:latin typeface="Arial" panose="020B0604020202020204" pitchFamily="34" charset="0"/>
                <a:cs typeface="Arial" panose="020B0604020202020204" pitchFamily="34" charset="0"/>
              </a:rPr>
              <a:t>familles</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indirectement</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impliqués</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dans</a:t>
            </a:r>
            <a:r>
              <a:rPr lang="en-US" sz="2400" i="1" dirty="0">
                <a:latin typeface="Arial" panose="020B0604020202020204" pitchFamily="34" charset="0"/>
                <a:cs typeface="Arial" panose="020B0604020202020204" pitchFamily="34" charset="0"/>
              </a:rPr>
              <a:t> le </a:t>
            </a:r>
            <a:r>
              <a:rPr lang="en-US" sz="2400" i="1" dirty="0" err="1">
                <a:latin typeface="Arial" panose="020B0604020202020204" pitchFamily="34" charset="0"/>
                <a:cs typeface="Arial" panose="020B0604020202020204" pitchFamily="34" charset="0"/>
              </a:rPr>
              <a:t>projet</a:t>
            </a:r>
            <a:r>
              <a:rPr lang="en-US" sz="2400" i="1" dirty="0">
                <a:latin typeface="Arial" panose="020B0604020202020204" pitchFamily="34" charset="0"/>
                <a:cs typeface="Arial" panose="020B0604020202020204" pitchFamily="34" charset="0"/>
              </a:rPr>
              <a:t>.</a:t>
            </a:r>
            <a:br>
              <a:rPr lang="en-US" sz="2400" i="1" dirty="0">
                <a:latin typeface="Arial" panose="020B0604020202020204" pitchFamily="34" charset="0"/>
                <a:cs typeface="Arial" panose="020B0604020202020204" pitchFamily="34" charset="0"/>
              </a:rPr>
            </a:br>
            <a:r>
              <a:rPr lang="en-US" sz="2400" i="1" dirty="0">
                <a:latin typeface="Arial" panose="020B0604020202020204" pitchFamily="34" charset="0"/>
                <a:cs typeface="Arial" panose="020B0604020202020204" pitchFamily="34" charset="0"/>
              </a:rPr>
              <a:t>Nous </a:t>
            </a:r>
            <a:r>
              <a:rPr lang="en-US" sz="2400" i="1" dirty="0" err="1">
                <a:latin typeface="Arial" panose="020B0604020202020204" pitchFamily="34" charset="0"/>
                <a:cs typeface="Arial" panose="020B0604020202020204" pitchFamily="34" charset="0"/>
              </a:rPr>
              <a:t>vous</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montrons</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quelques</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exemples</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d'actes</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posés</a:t>
            </a:r>
            <a:r>
              <a:rPr lang="en-US" sz="2400" i="1" dirty="0">
                <a:latin typeface="Arial" panose="020B0604020202020204" pitchFamily="34" charset="0"/>
                <a:cs typeface="Arial" panose="020B0604020202020204" pitchFamily="34" charset="0"/>
              </a:rPr>
              <a:t> au </a:t>
            </a:r>
            <a:r>
              <a:rPr lang="en-US" sz="2400" i="1" dirty="0" err="1">
                <a:latin typeface="Arial" panose="020B0604020202020204" pitchFamily="34" charset="0"/>
                <a:cs typeface="Arial" panose="020B0604020202020204" pitchFamily="34" charset="0"/>
              </a:rPr>
              <a:t>quotidien</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dans</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notre</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école</a:t>
            </a:r>
            <a:r>
              <a:rPr lang="en-US" sz="2400" i="1" dirty="0">
                <a:latin typeface="Arial" panose="020B0604020202020204" pitchFamily="34" charset="0"/>
                <a:cs typeface="Arial" panose="020B0604020202020204" pitchFamily="34" charset="0"/>
              </a:rPr>
              <a:t> pour respecter </a:t>
            </a:r>
            <a:r>
              <a:rPr lang="en-US" sz="2400" i="1" dirty="0" err="1">
                <a:latin typeface="Arial" panose="020B0604020202020204" pitchFamily="34" charset="0"/>
                <a:cs typeface="Arial" panose="020B0604020202020204" pitchFamily="34" charset="0"/>
              </a:rPr>
              <a:t>l'environnement</a:t>
            </a:r>
            <a:r>
              <a:rPr lang="en-US" sz="2400" i="1" dirty="0">
                <a:latin typeface="Arial" panose="020B0604020202020204" pitchFamily="34" charset="0"/>
                <a:cs typeface="Arial" panose="020B0604020202020204" pitchFamily="34" charset="0"/>
              </a:rPr>
              <a:t> et nous-</a:t>
            </a:r>
            <a:r>
              <a:rPr lang="en-US" sz="2400" i="1" dirty="0" err="1">
                <a:latin typeface="Arial" panose="020B0604020202020204" pitchFamily="34" charset="0"/>
                <a:cs typeface="Arial" panose="020B0604020202020204" pitchFamily="34" charset="0"/>
              </a:rPr>
              <a:t>mêmes</a:t>
            </a:r>
            <a:r>
              <a:rPr lang="en-US" sz="2400" i="1" dirty="0">
                <a:latin typeface="Arial" panose="020B0604020202020204" pitchFamily="34" charset="0"/>
                <a:cs typeface="Arial" panose="020B0604020202020204" pitchFamily="34" charset="0"/>
              </a:rPr>
              <a:t>.</a:t>
            </a:r>
            <a:endParaRPr lang="it-IT" sz="2400" dirty="0"/>
          </a:p>
        </p:txBody>
      </p:sp>
    </p:spTree>
    <p:extLst>
      <p:ext uri="{BB962C8B-B14F-4D97-AF65-F5344CB8AC3E}">
        <p14:creationId xmlns:p14="http://schemas.microsoft.com/office/powerpoint/2010/main" xmlns="" val="302931881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 xmlns:a16="http://schemas.microsoft.com/office/drawing/2014/main" id="{987A0FBA-CC04-4256-A8EB-BB3C543E98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descr="Immagine che contiene testo, terra&#10;&#10;Descrizione generata automaticamente">
            <a:extLst>
              <a:ext uri="{FF2B5EF4-FFF2-40B4-BE49-F238E27FC236}">
                <a16:creationId xmlns="" xmlns:a16="http://schemas.microsoft.com/office/drawing/2014/main" id="{AA12E020-FCE4-423D-BF84-A67B0683637D}"/>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r="-1" b="42358"/>
          <a:stretch/>
        </p:blipFill>
        <p:spPr>
          <a:xfrm>
            <a:off x="-8" y="762006"/>
            <a:ext cx="5948805" cy="6095979"/>
          </a:xfrm>
          <a:custGeom>
            <a:avLst/>
            <a:gdLst/>
            <a:ahLst/>
            <a:cxnLst/>
            <a:rect l="l" t="t" r="r" b="b"/>
            <a:pathLst>
              <a:path w="5948805" h="6095979">
                <a:moveTo>
                  <a:pt x="1573832" y="765"/>
                </a:moveTo>
                <a:cubicBezTo>
                  <a:pt x="1940190" y="-10734"/>
                  <a:pt x="2329345" y="109280"/>
                  <a:pt x="2734663" y="238687"/>
                </a:cubicBezTo>
                <a:cubicBezTo>
                  <a:pt x="4118244" y="680647"/>
                  <a:pt x="5296697" y="1302752"/>
                  <a:pt x="5668316" y="3639516"/>
                </a:cubicBezTo>
                <a:cubicBezTo>
                  <a:pt x="5788298" y="4393559"/>
                  <a:pt x="5890546" y="5142244"/>
                  <a:pt x="5937022" y="5865869"/>
                </a:cubicBezTo>
                <a:lnTo>
                  <a:pt x="5948805" y="6095979"/>
                </a:lnTo>
                <a:lnTo>
                  <a:pt x="0" y="6095979"/>
                </a:lnTo>
                <a:lnTo>
                  <a:pt x="0" y="1621672"/>
                </a:lnTo>
                <a:lnTo>
                  <a:pt x="36310" y="1518814"/>
                </a:lnTo>
                <a:cubicBezTo>
                  <a:pt x="109805" y="1321982"/>
                  <a:pt x="192755" y="1133640"/>
                  <a:pt x="287891" y="956872"/>
                </a:cubicBezTo>
                <a:cubicBezTo>
                  <a:pt x="669453" y="247734"/>
                  <a:pt x="1102800" y="15549"/>
                  <a:pt x="1573832" y="765"/>
                </a:cubicBezTo>
                <a:close/>
              </a:path>
            </a:pathLst>
          </a:custGeom>
        </p:spPr>
      </p:pic>
      <p:sp>
        <p:nvSpPr>
          <p:cNvPr id="27" name="Freeform: Shape 26">
            <a:extLst>
              <a:ext uri="{FF2B5EF4-FFF2-40B4-BE49-F238E27FC236}">
                <a16:creationId xmlns="" xmlns:a16="http://schemas.microsoft.com/office/drawing/2014/main" id="{A3BFB3E6-2D9E-4A5C-826F-44A91F5977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223838" y="538152"/>
            <a:ext cx="6095989" cy="654368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2" name="Titolo 1">
            <a:extLst>
              <a:ext uri="{FF2B5EF4-FFF2-40B4-BE49-F238E27FC236}">
                <a16:creationId xmlns="" xmlns:a16="http://schemas.microsoft.com/office/drawing/2014/main" id="{82C63B06-BF14-4008-BDD7-7CA0401938C0}"/>
              </a:ext>
            </a:extLst>
          </p:cNvPr>
          <p:cNvSpPr>
            <a:spLocks noGrp="1"/>
          </p:cNvSpPr>
          <p:nvPr>
            <p:ph type="title"/>
          </p:nvPr>
        </p:nvSpPr>
        <p:spPr>
          <a:xfrm>
            <a:off x="6858000" y="1523989"/>
            <a:ext cx="4572000" cy="3374581"/>
          </a:xfrm>
        </p:spPr>
        <p:txBody>
          <a:bodyPr vert="horz" lIns="91440" tIns="45720" rIns="91440" bIns="45720" rtlCol="0" anchor="t">
            <a:normAutofit fontScale="90000"/>
          </a:bodyPr>
          <a:lstStyle/>
          <a:p>
            <a:r>
              <a:rPr lang="en-US" sz="2200" i="1" kern="1200" dirty="0">
                <a:effectLst/>
                <a:latin typeface="Arial" panose="020B0604020202020204" pitchFamily="34" charset="0"/>
                <a:cs typeface="Arial" panose="020B0604020202020204" pitchFamily="34" charset="0"/>
              </a:rPr>
              <a:t>Les </a:t>
            </a:r>
            <a:r>
              <a:rPr lang="en-US" sz="2200" i="1" kern="1200" dirty="0" err="1">
                <a:effectLst/>
                <a:latin typeface="Arial" panose="020B0604020202020204" pitchFamily="34" charset="0"/>
                <a:cs typeface="Arial" panose="020B0604020202020204" pitchFamily="34" charset="0"/>
              </a:rPr>
              <a:t>outils</a:t>
            </a:r>
            <a:r>
              <a:rPr lang="en-US" sz="2200" i="1" kern="1200" dirty="0">
                <a:effectLst/>
                <a:latin typeface="Arial" panose="020B0604020202020204" pitchFamily="34" charset="0"/>
                <a:cs typeface="Arial" panose="020B0604020202020204" pitchFamily="34" charset="0"/>
              </a:rPr>
              <a:t> </a:t>
            </a:r>
            <a:r>
              <a:rPr lang="en-US" sz="2200" i="1" kern="1200" dirty="0" err="1">
                <a:effectLst/>
                <a:latin typeface="Arial" panose="020B0604020202020204" pitchFamily="34" charset="0"/>
                <a:cs typeface="Arial" panose="020B0604020202020204" pitchFamily="34" charset="0"/>
              </a:rPr>
              <a:t>technologiques</a:t>
            </a:r>
            <a:r>
              <a:rPr lang="en-US" sz="2200" i="1" kern="1200" dirty="0">
                <a:effectLst/>
                <a:latin typeface="Arial" panose="020B0604020202020204" pitchFamily="34" charset="0"/>
                <a:cs typeface="Arial" panose="020B0604020202020204" pitchFamily="34" charset="0"/>
              </a:rPr>
              <a:t> </a:t>
            </a:r>
            <a:r>
              <a:rPr lang="en-US" sz="2200" i="1" kern="1200" dirty="0" err="1">
                <a:effectLst/>
                <a:latin typeface="Arial" panose="020B0604020202020204" pitchFamily="34" charset="0"/>
                <a:cs typeface="Arial" panose="020B0604020202020204" pitchFamily="34" charset="0"/>
              </a:rPr>
              <a:t>sont</a:t>
            </a:r>
            <a:r>
              <a:rPr lang="en-US" sz="2200" i="1" kern="1200" dirty="0">
                <a:effectLst/>
                <a:latin typeface="Arial" panose="020B0604020202020204" pitchFamily="34" charset="0"/>
                <a:cs typeface="Arial" panose="020B0604020202020204" pitchFamily="34" charset="0"/>
              </a:rPr>
              <a:t> de plus </a:t>
            </a:r>
            <a:r>
              <a:rPr lang="en-US" sz="2200" i="1" kern="1200" dirty="0" err="1">
                <a:effectLst/>
                <a:latin typeface="Arial" panose="020B0604020202020204" pitchFamily="34" charset="0"/>
                <a:cs typeface="Arial" panose="020B0604020202020204" pitchFamily="34" charset="0"/>
              </a:rPr>
              <a:t>en</a:t>
            </a:r>
            <a:r>
              <a:rPr lang="en-US" sz="2200" i="1" kern="1200" dirty="0">
                <a:effectLst/>
                <a:latin typeface="Arial" panose="020B0604020202020204" pitchFamily="34" charset="0"/>
                <a:cs typeface="Arial" panose="020B0604020202020204" pitchFamily="34" charset="0"/>
              </a:rPr>
              <a:t> plus </a:t>
            </a:r>
            <a:r>
              <a:rPr lang="en-US" sz="2200" i="1" kern="1200" dirty="0" err="1">
                <a:effectLst/>
                <a:latin typeface="Arial" panose="020B0604020202020204" pitchFamily="34" charset="0"/>
                <a:cs typeface="Arial" panose="020B0604020202020204" pitchFamily="34" charset="0"/>
              </a:rPr>
              <a:t>répandus</a:t>
            </a:r>
            <a:r>
              <a:rPr lang="en-US" sz="2200" i="1" kern="1200" dirty="0">
                <a:effectLst/>
                <a:latin typeface="Arial" panose="020B0604020202020204" pitchFamily="34" charset="0"/>
                <a:cs typeface="Arial" panose="020B0604020202020204" pitchFamily="34" charset="0"/>
              </a:rPr>
              <a:t> et de plus </a:t>
            </a:r>
            <a:r>
              <a:rPr lang="en-US" sz="2200" i="1" kern="1200" dirty="0" err="1">
                <a:effectLst/>
                <a:latin typeface="Arial" panose="020B0604020202020204" pitchFamily="34" charset="0"/>
                <a:cs typeface="Arial" panose="020B0604020202020204" pitchFamily="34" charset="0"/>
              </a:rPr>
              <a:t>en</a:t>
            </a:r>
            <a:r>
              <a:rPr lang="en-US" sz="2200" i="1" kern="1200" dirty="0">
                <a:effectLst/>
                <a:latin typeface="Arial" panose="020B0604020202020204" pitchFamily="34" charset="0"/>
                <a:cs typeface="Arial" panose="020B0604020202020204" pitchFamily="34" charset="0"/>
              </a:rPr>
              <a:t> plus entre les mains des adolescents. La </a:t>
            </a:r>
            <a:r>
              <a:rPr lang="en-US" sz="2200" i="1" kern="1200" dirty="0" err="1">
                <a:effectLst/>
                <a:latin typeface="Arial" panose="020B0604020202020204" pitchFamily="34" charset="0"/>
                <a:cs typeface="Arial" panose="020B0604020202020204" pitchFamily="34" charset="0"/>
              </a:rPr>
              <a:t>plupart</a:t>
            </a:r>
            <a:r>
              <a:rPr lang="en-US" sz="2200" i="1" kern="1200" dirty="0">
                <a:effectLst/>
                <a:latin typeface="Arial" panose="020B0604020202020204" pitchFamily="34" charset="0"/>
                <a:cs typeface="Arial" panose="020B0604020202020204" pitchFamily="34" charset="0"/>
              </a:rPr>
              <a:t> </a:t>
            </a:r>
            <a:r>
              <a:rPr lang="en-US" sz="2200" i="1" kern="1200" dirty="0" err="1">
                <a:effectLst/>
                <a:latin typeface="Arial" panose="020B0604020202020204" pitchFamily="34" charset="0"/>
                <a:cs typeface="Arial" panose="020B0604020202020204" pitchFamily="34" charset="0"/>
              </a:rPr>
              <a:t>d'entre</a:t>
            </a:r>
            <a:r>
              <a:rPr lang="en-US" sz="2200" i="1" kern="1200" dirty="0">
                <a:effectLst/>
                <a:latin typeface="Arial" panose="020B0604020202020204" pitchFamily="34" charset="0"/>
                <a:cs typeface="Arial" panose="020B0604020202020204" pitchFamily="34" charset="0"/>
              </a:rPr>
              <a:t> </a:t>
            </a:r>
            <a:r>
              <a:rPr lang="en-US" sz="2200" i="1" kern="1200" dirty="0" err="1">
                <a:effectLst/>
                <a:latin typeface="Arial" panose="020B0604020202020204" pitchFamily="34" charset="0"/>
                <a:cs typeface="Arial" panose="020B0604020202020204" pitchFamily="34" charset="0"/>
              </a:rPr>
              <a:t>eux</a:t>
            </a:r>
            <a:r>
              <a:rPr lang="en-US" sz="2200" i="1" kern="1200" dirty="0">
                <a:effectLst/>
                <a:latin typeface="Arial" panose="020B0604020202020204" pitchFamily="34" charset="0"/>
                <a:cs typeface="Arial" panose="020B0604020202020204" pitchFamily="34" charset="0"/>
              </a:rPr>
              <a:t> </a:t>
            </a:r>
            <a:r>
              <a:rPr lang="en-US" sz="2200" i="1" kern="1200" dirty="0" err="1">
                <a:effectLst/>
                <a:latin typeface="Arial" panose="020B0604020202020204" pitchFamily="34" charset="0"/>
                <a:cs typeface="Arial" panose="020B0604020202020204" pitchFamily="34" charset="0"/>
              </a:rPr>
              <a:t>fonctionnent</a:t>
            </a:r>
            <a:r>
              <a:rPr lang="en-US" sz="2200" i="1" kern="1200" dirty="0">
                <a:effectLst/>
                <a:latin typeface="Arial" panose="020B0604020202020204" pitchFamily="34" charset="0"/>
                <a:cs typeface="Arial" panose="020B0604020202020204" pitchFamily="34" charset="0"/>
              </a:rPr>
              <a:t> avec des piles </a:t>
            </a:r>
            <a:r>
              <a:rPr lang="en-US" sz="2200" i="1" kern="1200" dirty="0" err="1">
                <a:effectLst/>
                <a:latin typeface="Arial" panose="020B0604020202020204" pitchFamily="34" charset="0"/>
                <a:cs typeface="Arial" panose="020B0604020202020204" pitchFamily="34" charset="0"/>
              </a:rPr>
              <a:t>dont</a:t>
            </a:r>
            <a:r>
              <a:rPr lang="en-US" sz="2200" i="1" kern="1200" dirty="0">
                <a:effectLst/>
                <a:latin typeface="Arial" panose="020B0604020202020204" pitchFamily="34" charset="0"/>
                <a:cs typeface="Arial" panose="020B0604020202020204" pitchFamily="34" charset="0"/>
              </a:rPr>
              <a:t> le </a:t>
            </a:r>
            <a:r>
              <a:rPr lang="en-US" sz="2200" i="1" kern="1200" dirty="0" err="1">
                <a:effectLst/>
                <a:latin typeface="Arial" panose="020B0604020202020204" pitchFamily="34" charset="0"/>
                <a:cs typeface="Arial" panose="020B0604020202020204" pitchFamily="34" charset="0"/>
              </a:rPr>
              <a:t>contenu</a:t>
            </a:r>
            <a:r>
              <a:rPr lang="en-US" sz="2200" i="1" kern="1200" dirty="0">
                <a:effectLst/>
                <a:latin typeface="Arial" panose="020B0604020202020204" pitchFamily="34" charset="0"/>
                <a:cs typeface="Arial" panose="020B0604020202020204" pitchFamily="34" charset="0"/>
              </a:rPr>
              <a:t> </a:t>
            </a:r>
            <a:r>
              <a:rPr lang="en-US" sz="2200" i="1" kern="1200" dirty="0" err="1">
                <a:effectLst/>
                <a:latin typeface="Arial" panose="020B0604020202020204" pitchFamily="34" charset="0"/>
                <a:cs typeface="Arial" panose="020B0604020202020204" pitchFamily="34" charset="0"/>
              </a:rPr>
              <a:t>est</a:t>
            </a:r>
            <a:r>
              <a:rPr lang="en-US" sz="2200" i="1" kern="1200" dirty="0">
                <a:effectLst/>
                <a:latin typeface="Arial" panose="020B0604020202020204" pitchFamily="34" charset="0"/>
                <a:cs typeface="Arial" panose="020B0604020202020204" pitchFamily="34" charset="0"/>
              </a:rPr>
              <a:t> très </a:t>
            </a:r>
            <a:r>
              <a:rPr lang="en-US" sz="2200" i="1" kern="1200" dirty="0" err="1">
                <a:effectLst/>
                <a:latin typeface="Arial" panose="020B0604020202020204" pitchFamily="34" charset="0"/>
                <a:cs typeface="Arial" panose="020B0604020202020204" pitchFamily="34" charset="0"/>
              </a:rPr>
              <a:t>dangereux</a:t>
            </a:r>
            <a:r>
              <a:rPr lang="en-US" sz="2200" i="1" kern="1200" dirty="0">
                <a:effectLst/>
                <a:latin typeface="Arial" panose="020B0604020202020204" pitchFamily="34" charset="0"/>
                <a:cs typeface="Arial" panose="020B0604020202020204" pitchFamily="34" charset="0"/>
              </a:rPr>
              <a:t> pour </a:t>
            </a:r>
            <a:r>
              <a:rPr lang="en-US" sz="2200" i="1" kern="1200" dirty="0" err="1">
                <a:effectLst/>
                <a:latin typeface="Arial" panose="020B0604020202020204" pitchFamily="34" charset="0"/>
                <a:cs typeface="Arial" panose="020B0604020202020204" pitchFamily="34" charset="0"/>
              </a:rPr>
              <a:t>l'environnement</a:t>
            </a:r>
            <a:r>
              <a:rPr lang="en-US" sz="2200" i="1" kern="1200" dirty="0">
                <a:effectLst/>
                <a:latin typeface="Arial" panose="020B0604020202020204" pitchFamily="34" charset="0"/>
                <a:cs typeface="Arial" panose="020B0604020202020204" pitchFamily="34" charset="0"/>
              </a:rPr>
              <a:t>. Une </a:t>
            </a:r>
            <a:r>
              <a:rPr lang="en-US" sz="2200" i="1" kern="1200" dirty="0" err="1">
                <a:effectLst/>
                <a:latin typeface="Arial" panose="020B0604020202020204" pitchFamily="34" charset="0"/>
                <a:cs typeface="Arial" panose="020B0604020202020204" pitchFamily="34" charset="0"/>
              </a:rPr>
              <a:t>collecte</a:t>
            </a:r>
            <a:r>
              <a:rPr lang="en-US" sz="2200" i="1" kern="1200" dirty="0">
                <a:effectLst/>
                <a:latin typeface="Arial" panose="020B0604020202020204" pitchFamily="34" charset="0"/>
                <a:cs typeface="Arial" panose="020B0604020202020204" pitchFamily="34" charset="0"/>
              </a:rPr>
              <a:t> </a:t>
            </a:r>
            <a:r>
              <a:rPr lang="en-US" sz="2200" i="1" kern="1200" dirty="0" err="1">
                <a:effectLst/>
                <a:latin typeface="Arial" panose="020B0604020202020204" pitchFamily="34" charset="0"/>
                <a:cs typeface="Arial" panose="020B0604020202020204" pitchFamily="34" charset="0"/>
              </a:rPr>
              <a:t>correcte</a:t>
            </a:r>
            <a:r>
              <a:rPr lang="en-US" sz="2200" i="1" kern="1200" dirty="0">
                <a:effectLst/>
                <a:latin typeface="Arial" panose="020B0604020202020204" pitchFamily="34" charset="0"/>
                <a:cs typeface="Arial" panose="020B0604020202020204" pitchFamily="34" charset="0"/>
              </a:rPr>
              <a:t> des piles </a:t>
            </a:r>
            <a:r>
              <a:rPr lang="en-US" sz="2200" i="1" kern="1200" dirty="0" err="1">
                <a:effectLst/>
                <a:latin typeface="Arial" panose="020B0604020202020204" pitchFamily="34" charset="0"/>
                <a:cs typeface="Arial" panose="020B0604020202020204" pitchFamily="34" charset="0"/>
              </a:rPr>
              <a:t>épuisées</a:t>
            </a:r>
            <a:r>
              <a:rPr lang="en-US" sz="2200" i="1" kern="1200" dirty="0">
                <a:effectLst/>
                <a:latin typeface="Arial" panose="020B0604020202020204" pitchFamily="34" charset="0"/>
                <a:cs typeface="Arial" panose="020B0604020202020204" pitchFamily="34" charset="0"/>
              </a:rPr>
              <a:t> nous </a:t>
            </a:r>
            <a:r>
              <a:rPr lang="en-US" sz="2200" i="1" kern="1200" dirty="0" err="1">
                <a:effectLst/>
                <a:latin typeface="Arial" panose="020B0604020202020204" pitchFamily="34" charset="0"/>
                <a:cs typeface="Arial" panose="020B0604020202020204" pitchFamily="34" charset="0"/>
              </a:rPr>
              <a:t>permet</a:t>
            </a:r>
            <a:r>
              <a:rPr lang="en-US" sz="2200" i="1" kern="1200" dirty="0">
                <a:effectLst/>
                <a:latin typeface="Arial" panose="020B0604020202020204" pitchFamily="34" charset="0"/>
                <a:cs typeface="Arial" panose="020B0604020202020204" pitchFamily="34" charset="0"/>
              </a:rPr>
              <a:t> de </a:t>
            </a:r>
            <a:r>
              <a:rPr lang="en-US" sz="2200" i="1" kern="1200" dirty="0" err="1">
                <a:effectLst/>
                <a:latin typeface="Arial" panose="020B0604020202020204" pitchFamily="34" charset="0"/>
                <a:cs typeface="Arial" panose="020B0604020202020204" pitchFamily="34" charset="0"/>
              </a:rPr>
              <a:t>contribuer</a:t>
            </a:r>
            <a:r>
              <a:rPr lang="en-US" sz="2200" i="1" kern="1200" dirty="0">
                <a:effectLst/>
                <a:latin typeface="Arial" panose="020B0604020202020204" pitchFamily="34" charset="0"/>
                <a:cs typeface="Arial" panose="020B0604020202020204" pitchFamily="34" charset="0"/>
              </a:rPr>
              <a:t> à la </a:t>
            </a:r>
            <a:r>
              <a:rPr lang="en-US" sz="2200" i="1" kern="1200" dirty="0" err="1">
                <a:effectLst/>
                <a:latin typeface="Arial" panose="020B0604020202020204" pitchFamily="34" charset="0"/>
                <a:cs typeface="Arial" panose="020B0604020202020204" pitchFamily="34" charset="0"/>
              </a:rPr>
              <a:t>sauvegarde</a:t>
            </a:r>
            <a:r>
              <a:rPr lang="en-US" sz="2200" i="1" kern="1200" dirty="0">
                <a:effectLst/>
                <a:latin typeface="Arial" panose="020B0604020202020204" pitchFamily="34" charset="0"/>
                <a:cs typeface="Arial" panose="020B0604020202020204" pitchFamily="34" charset="0"/>
              </a:rPr>
              <a:t> de la nature. Pour </a:t>
            </a:r>
            <a:r>
              <a:rPr lang="en-US" sz="2200" i="1" kern="1200" dirty="0" err="1">
                <a:effectLst/>
                <a:latin typeface="Arial" panose="020B0604020202020204" pitchFamily="34" charset="0"/>
                <a:cs typeface="Arial" panose="020B0604020202020204" pitchFamily="34" charset="0"/>
              </a:rPr>
              <a:t>cela</a:t>
            </a:r>
            <a:r>
              <a:rPr lang="en-US" sz="2200" i="1" kern="1200" dirty="0">
                <a:effectLst/>
                <a:latin typeface="Arial" panose="020B0604020202020204" pitchFamily="34" charset="0"/>
                <a:cs typeface="Arial" panose="020B0604020202020204" pitchFamily="34" charset="0"/>
              </a:rPr>
              <a:t>, dans </a:t>
            </a:r>
            <a:r>
              <a:rPr lang="en-US" sz="2200" i="1" kern="1200" dirty="0" err="1">
                <a:effectLst/>
                <a:latin typeface="Arial" panose="020B0604020202020204" pitchFamily="34" charset="0"/>
                <a:cs typeface="Arial" panose="020B0604020202020204" pitchFamily="34" charset="0"/>
              </a:rPr>
              <a:t>ce</a:t>
            </a:r>
            <a:r>
              <a:rPr lang="en-US" sz="2200" i="1" kern="1200" dirty="0">
                <a:effectLst/>
                <a:latin typeface="Arial" panose="020B0604020202020204" pitchFamily="34" charset="0"/>
                <a:cs typeface="Arial" panose="020B0604020202020204" pitchFamily="34" charset="0"/>
              </a:rPr>
              <a:t> </a:t>
            </a:r>
            <a:r>
              <a:rPr lang="en-US" sz="2200" i="1" kern="1200" dirty="0" err="1">
                <a:effectLst/>
                <a:latin typeface="Arial" panose="020B0604020202020204" pitchFamily="34" charset="0"/>
                <a:cs typeface="Arial" panose="020B0604020202020204" pitchFamily="34" charset="0"/>
              </a:rPr>
              <a:t>conteneur</a:t>
            </a:r>
            <a:r>
              <a:rPr lang="en-US" sz="2200" i="1" kern="1200" dirty="0">
                <a:effectLst/>
                <a:latin typeface="Arial" panose="020B0604020202020204" pitchFamily="34" charset="0"/>
                <a:cs typeface="Arial" panose="020B0604020202020204" pitchFamily="34" charset="0"/>
              </a:rPr>
              <a:t> </a:t>
            </a:r>
            <a:r>
              <a:rPr lang="en-US" sz="2200" i="1" kern="1200" dirty="0" err="1">
                <a:effectLst/>
                <a:latin typeface="Arial" panose="020B0604020202020204" pitchFamily="34" charset="0"/>
                <a:cs typeface="Arial" panose="020B0604020202020204" pitchFamily="34" charset="0"/>
              </a:rPr>
              <a:t>en</a:t>
            </a:r>
            <a:r>
              <a:rPr lang="en-US" sz="2200" i="1" kern="1200" dirty="0">
                <a:effectLst/>
                <a:latin typeface="Arial" panose="020B0604020202020204" pitchFamily="34" charset="0"/>
                <a:cs typeface="Arial" panose="020B0604020202020204" pitchFamily="34" charset="0"/>
              </a:rPr>
              <a:t> carton nous </a:t>
            </a:r>
            <a:r>
              <a:rPr lang="en-US" sz="2200" i="1" kern="1200" dirty="0" err="1">
                <a:effectLst/>
                <a:latin typeface="Arial" panose="020B0604020202020204" pitchFamily="34" charset="0"/>
                <a:cs typeface="Arial" panose="020B0604020202020204" pitchFamily="34" charset="0"/>
              </a:rPr>
              <a:t>plaçons</a:t>
            </a:r>
            <a:r>
              <a:rPr lang="en-US" sz="2200" i="1" kern="1200" dirty="0">
                <a:effectLst/>
                <a:latin typeface="Arial" panose="020B0604020202020204" pitchFamily="34" charset="0"/>
                <a:cs typeface="Arial" panose="020B0604020202020204" pitchFamily="34" charset="0"/>
              </a:rPr>
              <a:t> </a:t>
            </a:r>
            <a:r>
              <a:rPr lang="en-US" sz="2200" i="1" kern="1200" dirty="0" err="1">
                <a:effectLst/>
                <a:latin typeface="Arial" panose="020B0604020202020204" pitchFamily="34" charset="0"/>
                <a:cs typeface="Arial" panose="020B0604020202020204" pitchFamily="34" charset="0"/>
              </a:rPr>
              <a:t>toutes</a:t>
            </a:r>
            <a:r>
              <a:rPr lang="en-US" sz="2200" i="1" kern="1200" dirty="0">
                <a:effectLst/>
                <a:latin typeface="Arial" panose="020B0604020202020204" pitchFamily="34" charset="0"/>
                <a:cs typeface="Arial" panose="020B0604020202020204" pitchFamily="34" charset="0"/>
              </a:rPr>
              <a:t> les piles qui ne </a:t>
            </a:r>
            <a:r>
              <a:rPr lang="en-US" sz="2200" i="1" kern="1200" dirty="0" err="1">
                <a:effectLst/>
                <a:latin typeface="Arial" panose="020B0604020202020204" pitchFamily="34" charset="0"/>
                <a:cs typeface="Arial" panose="020B0604020202020204" pitchFamily="34" charset="0"/>
              </a:rPr>
              <a:t>sont</a:t>
            </a:r>
            <a:r>
              <a:rPr lang="en-US" sz="2200" i="1" kern="1200" dirty="0">
                <a:effectLst/>
                <a:latin typeface="Arial" panose="020B0604020202020204" pitchFamily="34" charset="0"/>
                <a:cs typeface="Arial" panose="020B0604020202020204" pitchFamily="34" charset="0"/>
              </a:rPr>
              <a:t> plus </a:t>
            </a:r>
            <a:r>
              <a:rPr lang="en-US" sz="2200" i="1" kern="1200" dirty="0" err="1">
                <a:effectLst/>
                <a:latin typeface="Arial" panose="020B0604020202020204" pitchFamily="34" charset="0"/>
                <a:cs typeface="Arial" panose="020B0604020202020204" pitchFamily="34" charset="0"/>
              </a:rPr>
              <a:t>utilisables</a:t>
            </a:r>
            <a:r>
              <a:rPr lang="en-US" sz="2200" i="1" kern="1200" dirty="0">
                <a:effectLst/>
                <a:latin typeface="Arial" panose="020B0604020202020204" pitchFamily="34" charset="0"/>
                <a:cs typeface="Arial" panose="020B0604020202020204" pitchFamily="34" charset="0"/>
              </a:rPr>
              <a:t>.</a:t>
            </a:r>
            <a:r>
              <a:rPr lang="en-US" sz="1000" kern="1200" dirty="0">
                <a:effectLst/>
                <a:latin typeface="+mj-lt"/>
                <a:ea typeface="+mj-ea"/>
                <a:cs typeface="+mj-cs"/>
              </a:rPr>
              <a:t/>
            </a:r>
            <a:br>
              <a:rPr lang="en-US" sz="1000" kern="1200" dirty="0">
                <a:effectLst/>
                <a:latin typeface="+mj-lt"/>
                <a:ea typeface="+mj-ea"/>
                <a:cs typeface="+mj-cs"/>
              </a:rPr>
            </a:br>
            <a:endParaRPr lang="en-US" sz="1000" kern="1200" dirty="0">
              <a:latin typeface="+mj-lt"/>
              <a:ea typeface="+mj-ea"/>
              <a:cs typeface="+mj-cs"/>
            </a:endParaRPr>
          </a:p>
        </p:txBody>
      </p:sp>
    </p:spTree>
    <p:extLst>
      <p:ext uri="{BB962C8B-B14F-4D97-AF65-F5344CB8AC3E}">
        <p14:creationId xmlns:p14="http://schemas.microsoft.com/office/powerpoint/2010/main" xmlns="" val="3377919570"/>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 xmlns:a16="http://schemas.microsoft.com/office/drawing/2014/main" id="{A6EF5A53-0A64-4CA5-B9C7-1CB97CB5CF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27" name="Freeform: Shape 26">
            <a:extLst>
              <a:ext uri="{FF2B5EF4-FFF2-40B4-BE49-F238E27FC236}">
                <a16:creationId xmlns="" xmlns:a16="http://schemas.microsoft.com/office/drawing/2014/main" id="{34ABFBEA-4EB0-4D02-A2C0-1733CD3D6F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29" name="Freeform: Shape 28">
            <a:extLst>
              <a:ext uri="{FF2B5EF4-FFF2-40B4-BE49-F238E27FC236}">
                <a16:creationId xmlns="" xmlns:a16="http://schemas.microsoft.com/office/drawing/2014/main" id="{19E083F6-57F4-487B-A766-EA0462B1EE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31" name="Rectangle 30">
            <a:extLst>
              <a:ext uri="{FF2B5EF4-FFF2-40B4-BE49-F238E27FC236}">
                <a16:creationId xmlns="" xmlns:a16="http://schemas.microsoft.com/office/drawing/2014/main" id="{7A18C9FB-EC4C-4DAE-8F7D-C6E5AF6079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olo 1">
            <a:extLst>
              <a:ext uri="{FF2B5EF4-FFF2-40B4-BE49-F238E27FC236}">
                <a16:creationId xmlns="" xmlns:a16="http://schemas.microsoft.com/office/drawing/2014/main" id="{576FFF3F-9BBB-43EA-99A3-38FBCA3775D7}"/>
              </a:ext>
            </a:extLst>
          </p:cNvPr>
          <p:cNvSpPr>
            <a:spLocks noGrp="1"/>
          </p:cNvSpPr>
          <p:nvPr>
            <p:ph type="title"/>
          </p:nvPr>
        </p:nvSpPr>
        <p:spPr>
          <a:xfrm>
            <a:off x="6580573" y="1399188"/>
            <a:ext cx="4572000" cy="4059623"/>
          </a:xfrm>
        </p:spPr>
        <p:txBody>
          <a:bodyPr vert="horz" lIns="91440" tIns="45720" rIns="91440" bIns="45720" rtlCol="0" anchor="b">
            <a:noAutofit/>
          </a:bodyPr>
          <a:lstStyle/>
          <a:p>
            <a:pPr>
              <a:spcAft>
                <a:spcPts val="1000"/>
              </a:spcAft>
            </a:pPr>
            <a:r>
              <a:rPr lang="en-US" sz="1800" i="1" kern="1200" dirty="0" err="1">
                <a:solidFill>
                  <a:schemeClr val="tx1"/>
                </a:solidFill>
                <a:effectLst/>
                <a:latin typeface="Arial" panose="020B0604020202020204" pitchFamily="34" charset="0"/>
                <a:cs typeface="Arial" panose="020B0604020202020204" pitchFamily="34" charset="0"/>
              </a:rPr>
              <a:t>L'Italie</a:t>
            </a:r>
            <a:r>
              <a:rPr lang="en-US" sz="1800" i="1" kern="1200" dirty="0">
                <a:solidFill>
                  <a:schemeClr val="tx1"/>
                </a:solidFill>
                <a:effectLst/>
                <a:latin typeface="Arial" panose="020B0604020202020204" pitchFamily="34" charset="0"/>
                <a:cs typeface="Arial" panose="020B0604020202020204" pitchFamily="34" charset="0"/>
              </a:rPr>
              <a:t> </a:t>
            </a:r>
            <a:r>
              <a:rPr lang="en-US" sz="1800" i="1" kern="1200" dirty="0" err="1">
                <a:solidFill>
                  <a:schemeClr val="tx1"/>
                </a:solidFill>
                <a:effectLst/>
                <a:latin typeface="Arial" panose="020B0604020202020204" pitchFamily="34" charset="0"/>
                <a:cs typeface="Arial" panose="020B0604020202020204" pitchFamily="34" charset="0"/>
              </a:rPr>
              <a:t>s'oriente</a:t>
            </a:r>
            <a:r>
              <a:rPr lang="en-US" sz="1800" i="1" kern="1200" dirty="0">
                <a:solidFill>
                  <a:schemeClr val="tx1"/>
                </a:solidFill>
                <a:effectLst/>
                <a:latin typeface="Arial" panose="020B0604020202020204" pitchFamily="34" charset="0"/>
                <a:cs typeface="Arial" panose="020B0604020202020204" pitchFamily="34" charset="0"/>
              </a:rPr>
              <a:t> </a:t>
            </a:r>
            <a:r>
              <a:rPr lang="en-US" sz="1800" i="1" kern="1200" dirty="0" err="1">
                <a:solidFill>
                  <a:schemeClr val="tx1"/>
                </a:solidFill>
                <a:effectLst/>
                <a:latin typeface="Arial" panose="020B0604020202020204" pitchFamily="34" charset="0"/>
                <a:cs typeface="Arial" panose="020B0604020202020204" pitchFamily="34" charset="0"/>
              </a:rPr>
              <a:t>depuis</a:t>
            </a:r>
            <a:r>
              <a:rPr lang="en-US" sz="1800" i="1" kern="1200" dirty="0">
                <a:solidFill>
                  <a:schemeClr val="tx1"/>
                </a:solidFill>
                <a:effectLst/>
                <a:latin typeface="Arial" panose="020B0604020202020204" pitchFamily="34" charset="0"/>
                <a:cs typeface="Arial" panose="020B0604020202020204" pitchFamily="34" charset="0"/>
              </a:rPr>
              <a:t> </a:t>
            </a:r>
            <a:r>
              <a:rPr lang="en-US" sz="1800" i="1" kern="1200" dirty="0" err="1">
                <a:solidFill>
                  <a:schemeClr val="tx1"/>
                </a:solidFill>
                <a:effectLst/>
                <a:latin typeface="Arial" panose="020B0604020202020204" pitchFamily="34" charset="0"/>
                <a:cs typeface="Arial" panose="020B0604020202020204" pitchFamily="34" charset="0"/>
              </a:rPr>
              <a:t>une</a:t>
            </a:r>
            <a:r>
              <a:rPr lang="en-US" sz="1800" i="1" kern="1200" dirty="0">
                <a:solidFill>
                  <a:schemeClr val="tx1"/>
                </a:solidFill>
                <a:effectLst/>
                <a:latin typeface="Arial" panose="020B0604020202020204" pitchFamily="34" charset="0"/>
                <a:cs typeface="Arial" panose="020B0604020202020204" pitchFamily="34" charset="0"/>
              </a:rPr>
              <a:t> </a:t>
            </a:r>
            <a:r>
              <a:rPr lang="en-US" sz="1800" i="1" kern="1200" dirty="0" err="1">
                <a:solidFill>
                  <a:schemeClr val="tx1"/>
                </a:solidFill>
                <a:effectLst/>
                <a:latin typeface="Arial" panose="020B0604020202020204" pitchFamily="34" charset="0"/>
                <a:cs typeface="Arial" panose="020B0604020202020204" pitchFamily="34" charset="0"/>
              </a:rPr>
              <a:t>dizaine</a:t>
            </a:r>
            <a:r>
              <a:rPr lang="en-US" sz="1800" i="1" kern="1200" dirty="0">
                <a:solidFill>
                  <a:schemeClr val="tx1"/>
                </a:solidFill>
                <a:effectLst/>
                <a:latin typeface="Arial" panose="020B0604020202020204" pitchFamily="34" charset="0"/>
                <a:cs typeface="Arial" panose="020B0604020202020204" pitchFamily="34" charset="0"/>
              </a:rPr>
              <a:t> </a:t>
            </a:r>
            <a:r>
              <a:rPr lang="en-US" sz="1800" i="1" kern="1200" dirty="0" err="1">
                <a:solidFill>
                  <a:schemeClr val="tx1"/>
                </a:solidFill>
                <a:effectLst/>
                <a:latin typeface="Arial" panose="020B0604020202020204" pitchFamily="34" charset="0"/>
                <a:cs typeface="Arial" panose="020B0604020202020204" pitchFamily="34" charset="0"/>
              </a:rPr>
              <a:t>d'années</a:t>
            </a:r>
            <a:r>
              <a:rPr lang="en-US" sz="1800" i="1" kern="1200" dirty="0">
                <a:solidFill>
                  <a:schemeClr val="tx1"/>
                </a:solidFill>
                <a:effectLst/>
                <a:latin typeface="Arial" panose="020B0604020202020204" pitchFamily="34" charset="0"/>
                <a:cs typeface="Arial" panose="020B0604020202020204" pitchFamily="34" charset="0"/>
              </a:rPr>
              <a:t> </a:t>
            </a:r>
            <a:r>
              <a:rPr lang="en-US" sz="1800" i="1" kern="1200" dirty="0" err="1">
                <a:solidFill>
                  <a:schemeClr val="tx1"/>
                </a:solidFill>
                <a:effectLst/>
                <a:latin typeface="Arial" panose="020B0604020202020204" pitchFamily="34" charset="0"/>
                <a:cs typeface="Arial" panose="020B0604020202020204" pitchFamily="34" charset="0"/>
              </a:rPr>
              <a:t>vers</a:t>
            </a:r>
            <a:r>
              <a:rPr lang="en-US" sz="1800" i="1" kern="1200" dirty="0">
                <a:solidFill>
                  <a:schemeClr val="tx1"/>
                </a:solidFill>
                <a:effectLst/>
                <a:latin typeface="Arial" panose="020B0604020202020204" pitchFamily="34" charset="0"/>
                <a:cs typeface="Arial" panose="020B0604020202020204" pitchFamily="34" charset="0"/>
              </a:rPr>
              <a:t> le </a:t>
            </a:r>
            <a:r>
              <a:rPr lang="en-US" sz="1800" i="1" kern="1200" dirty="0" err="1">
                <a:solidFill>
                  <a:schemeClr val="tx1"/>
                </a:solidFill>
                <a:effectLst/>
                <a:latin typeface="Arial" panose="020B0604020202020204" pitchFamily="34" charset="0"/>
                <a:cs typeface="Arial" panose="020B0604020202020204" pitchFamily="34" charset="0"/>
              </a:rPr>
              <a:t>recyclage</a:t>
            </a:r>
            <a:r>
              <a:rPr lang="en-US" sz="1800" i="1" kern="1200" dirty="0">
                <a:solidFill>
                  <a:schemeClr val="tx1"/>
                </a:solidFill>
                <a:effectLst/>
                <a:latin typeface="Arial" panose="020B0604020202020204" pitchFamily="34" charset="0"/>
                <a:cs typeface="Arial" panose="020B0604020202020204" pitchFamily="34" charset="0"/>
              </a:rPr>
              <a:t> des </a:t>
            </a:r>
            <a:r>
              <a:rPr lang="en-US" sz="1800" i="1" kern="1200" dirty="0" err="1">
                <a:solidFill>
                  <a:schemeClr val="tx1"/>
                </a:solidFill>
                <a:effectLst/>
                <a:latin typeface="Arial" panose="020B0604020202020204" pitchFamily="34" charset="0"/>
                <a:cs typeface="Arial" panose="020B0604020202020204" pitchFamily="34" charset="0"/>
              </a:rPr>
              <a:t>déchets</a:t>
            </a:r>
            <a:r>
              <a:rPr lang="en-US" sz="1800" i="1" kern="1200" dirty="0">
                <a:solidFill>
                  <a:schemeClr val="tx1"/>
                </a:solidFill>
                <a:effectLst/>
                <a:latin typeface="Arial" panose="020B0604020202020204" pitchFamily="34" charset="0"/>
                <a:cs typeface="Arial" panose="020B0604020202020204" pitchFamily="34" charset="0"/>
              </a:rPr>
              <a:t> </a:t>
            </a:r>
            <a:r>
              <a:rPr lang="en-US" sz="1800" i="1" kern="1200" dirty="0" err="1">
                <a:solidFill>
                  <a:schemeClr val="tx1"/>
                </a:solidFill>
                <a:effectLst/>
                <a:latin typeface="Arial" panose="020B0604020202020204" pitchFamily="34" charset="0"/>
                <a:cs typeface="Arial" panose="020B0604020202020204" pitchFamily="34" charset="0"/>
              </a:rPr>
              <a:t>municipaux</a:t>
            </a:r>
            <a:r>
              <a:rPr lang="en-US" sz="1800" i="1" kern="1200" dirty="0">
                <a:solidFill>
                  <a:schemeClr val="tx1"/>
                </a:solidFill>
                <a:effectLst/>
                <a:latin typeface="Arial" panose="020B0604020202020204" pitchFamily="34" charset="0"/>
                <a:cs typeface="Arial" panose="020B0604020202020204" pitchFamily="34" charset="0"/>
              </a:rPr>
              <a:t>, les communes se </a:t>
            </a:r>
            <a:r>
              <a:rPr lang="en-US" sz="1800" i="1" kern="1200" dirty="0" err="1">
                <a:solidFill>
                  <a:schemeClr val="tx1"/>
                </a:solidFill>
                <a:effectLst/>
                <a:latin typeface="Arial" panose="020B0604020202020204" pitchFamily="34" charset="0"/>
                <a:cs typeface="Arial" panose="020B0604020202020204" pitchFamily="34" charset="0"/>
              </a:rPr>
              <a:t>sont</a:t>
            </a:r>
            <a:r>
              <a:rPr lang="en-US" sz="1800" i="1" kern="1200" dirty="0">
                <a:solidFill>
                  <a:schemeClr val="tx1"/>
                </a:solidFill>
                <a:effectLst/>
                <a:latin typeface="Arial" panose="020B0604020202020204" pitchFamily="34" charset="0"/>
                <a:cs typeface="Arial" panose="020B0604020202020204" pitchFamily="34" charset="0"/>
              </a:rPr>
              <a:t> </a:t>
            </a:r>
            <a:r>
              <a:rPr lang="en-US" sz="1800" i="1" kern="1200" dirty="0" err="1">
                <a:solidFill>
                  <a:schemeClr val="tx1"/>
                </a:solidFill>
                <a:effectLst/>
                <a:latin typeface="Arial" panose="020B0604020202020204" pitchFamily="34" charset="0"/>
                <a:cs typeface="Arial" panose="020B0604020202020204" pitchFamily="34" charset="0"/>
              </a:rPr>
              <a:t>progressivement</a:t>
            </a:r>
            <a:r>
              <a:rPr lang="en-US" sz="1800" i="1" kern="1200" dirty="0">
                <a:solidFill>
                  <a:schemeClr val="tx1"/>
                </a:solidFill>
                <a:effectLst/>
                <a:latin typeface="Arial" panose="020B0604020202020204" pitchFamily="34" charset="0"/>
                <a:cs typeface="Arial" panose="020B0604020202020204" pitchFamily="34" charset="0"/>
              </a:rPr>
              <a:t> </a:t>
            </a:r>
            <a:r>
              <a:rPr lang="en-US" sz="1800" i="1" kern="1200" dirty="0" err="1">
                <a:solidFill>
                  <a:schemeClr val="tx1"/>
                </a:solidFill>
                <a:effectLst/>
                <a:latin typeface="Arial" panose="020B0604020202020204" pitchFamily="34" charset="0"/>
                <a:cs typeface="Arial" panose="020B0604020202020204" pitchFamily="34" charset="0"/>
              </a:rPr>
              <a:t>organisées</a:t>
            </a:r>
            <a:r>
              <a:rPr lang="en-US" sz="1800" i="1" kern="1200" dirty="0">
                <a:solidFill>
                  <a:schemeClr val="tx1"/>
                </a:solidFill>
                <a:effectLst/>
                <a:latin typeface="Arial" panose="020B0604020202020204" pitchFamily="34" charset="0"/>
                <a:cs typeface="Arial" panose="020B0604020202020204" pitchFamily="34" charset="0"/>
              </a:rPr>
              <a:t> et </a:t>
            </a:r>
            <a:r>
              <a:rPr lang="en-US" sz="1800" i="1" kern="1200" dirty="0" err="1">
                <a:solidFill>
                  <a:schemeClr val="tx1"/>
                </a:solidFill>
                <a:effectLst/>
                <a:latin typeface="Arial" panose="020B0604020202020204" pitchFamily="34" charset="0"/>
                <a:cs typeface="Arial" panose="020B0604020202020204" pitchFamily="34" charset="0"/>
              </a:rPr>
              <a:t>ont</a:t>
            </a:r>
            <a:r>
              <a:rPr lang="en-US" sz="1800" i="1" kern="1200" dirty="0">
                <a:solidFill>
                  <a:schemeClr val="tx1"/>
                </a:solidFill>
                <a:effectLst/>
                <a:latin typeface="Arial" panose="020B0604020202020204" pitchFamily="34" charset="0"/>
                <a:cs typeface="Arial" panose="020B0604020202020204" pitchFamily="34" charset="0"/>
              </a:rPr>
              <a:t> </a:t>
            </a:r>
            <a:r>
              <a:rPr lang="en-US" sz="1800" i="1" kern="1200" dirty="0" err="1">
                <a:solidFill>
                  <a:schemeClr val="tx1"/>
                </a:solidFill>
                <a:effectLst/>
                <a:latin typeface="Arial" panose="020B0604020202020204" pitchFamily="34" charset="0"/>
                <a:cs typeface="Arial" panose="020B0604020202020204" pitchFamily="34" charset="0"/>
              </a:rPr>
              <a:t>commencé</a:t>
            </a:r>
            <a:r>
              <a:rPr lang="en-US" sz="1800" i="1" kern="1200" dirty="0">
                <a:solidFill>
                  <a:schemeClr val="tx1"/>
                </a:solidFill>
                <a:effectLst/>
                <a:latin typeface="Arial" panose="020B0604020202020204" pitchFamily="34" charset="0"/>
                <a:cs typeface="Arial" panose="020B0604020202020204" pitchFamily="34" charset="0"/>
              </a:rPr>
              <a:t> à </a:t>
            </a:r>
            <a:r>
              <a:rPr lang="en-US" sz="1800" i="1" kern="1200" dirty="0" err="1">
                <a:solidFill>
                  <a:schemeClr val="tx1"/>
                </a:solidFill>
                <a:effectLst/>
                <a:latin typeface="Arial" panose="020B0604020202020204" pitchFamily="34" charset="0"/>
                <a:cs typeface="Arial" panose="020B0604020202020204" pitchFamily="34" charset="0"/>
              </a:rPr>
              <a:t>organiser</a:t>
            </a:r>
            <a:r>
              <a:rPr lang="en-US" sz="1800" i="1" kern="1200" dirty="0">
                <a:solidFill>
                  <a:schemeClr val="tx1"/>
                </a:solidFill>
                <a:effectLst/>
                <a:latin typeface="Arial" panose="020B0604020202020204" pitchFamily="34" charset="0"/>
                <a:cs typeface="Arial" panose="020B0604020202020204" pitchFamily="34" charset="0"/>
              </a:rPr>
              <a:t> </a:t>
            </a:r>
            <a:r>
              <a:rPr lang="en-US" sz="1800" i="1" kern="1200" dirty="0" err="1">
                <a:solidFill>
                  <a:schemeClr val="tx1"/>
                </a:solidFill>
                <a:effectLst/>
                <a:latin typeface="Arial" panose="020B0604020202020204" pitchFamily="34" charset="0"/>
                <a:cs typeface="Arial" panose="020B0604020202020204" pitchFamily="34" charset="0"/>
              </a:rPr>
              <a:t>une</a:t>
            </a:r>
            <a:r>
              <a:rPr lang="en-US" sz="1800" i="1" kern="1200" dirty="0">
                <a:solidFill>
                  <a:schemeClr val="tx1"/>
                </a:solidFill>
                <a:effectLst/>
                <a:latin typeface="Arial" panose="020B0604020202020204" pitchFamily="34" charset="0"/>
                <a:cs typeface="Arial" panose="020B0604020202020204" pitchFamily="34" charset="0"/>
              </a:rPr>
              <a:t> </a:t>
            </a:r>
            <a:r>
              <a:rPr lang="en-US" sz="1800" i="1" kern="1200" dirty="0" err="1">
                <a:solidFill>
                  <a:schemeClr val="tx1"/>
                </a:solidFill>
                <a:effectLst/>
                <a:latin typeface="Arial" panose="020B0604020202020204" pitchFamily="34" charset="0"/>
                <a:cs typeface="Arial" panose="020B0604020202020204" pitchFamily="34" charset="0"/>
              </a:rPr>
              <a:t>collecte</a:t>
            </a:r>
            <a:r>
              <a:rPr lang="en-US" sz="1800" i="1" kern="1200" dirty="0">
                <a:solidFill>
                  <a:schemeClr val="tx1"/>
                </a:solidFill>
                <a:effectLst/>
                <a:latin typeface="Arial" panose="020B0604020202020204" pitchFamily="34" charset="0"/>
                <a:cs typeface="Arial" panose="020B0604020202020204" pitchFamily="34" charset="0"/>
              </a:rPr>
              <a:t> </a:t>
            </a:r>
            <a:r>
              <a:rPr lang="en-US" sz="1800" i="1" kern="1200" dirty="0" err="1">
                <a:solidFill>
                  <a:schemeClr val="tx1"/>
                </a:solidFill>
                <a:effectLst/>
                <a:latin typeface="Arial" panose="020B0604020202020204" pitchFamily="34" charset="0"/>
                <a:cs typeface="Arial" panose="020B0604020202020204" pitchFamily="34" charset="0"/>
              </a:rPr>
              <a:t>sélective</a:t>
            </a:r>
            <a:r>
              <a:rPr lang="en-US" sz="1800" i="1" kern="1200" dirty="0">
                <a:solidFill>
                  <a:schemeClr val="tx1"/>
                </a:solidFill>
                <a:effectLst/>
                <a:latin typeface="Arial" panose="020B0604020202020204" pitchFamily="34" charset="0"/>
                <a:cs typeface="Arial" panose="020B0604020202020204" pitchFamily="34" charset="0"/>
              </a:rPr>
              <a:t> de plus </a:t>
            </a:r>
            <a:r>
              <a:rPr lang="en-US" sz="1800" i="1" kern="1200" dirty="0" err="1">
                <a:solidFill>
                  <a:schemeClr val="tx1"/>
                </a:solidFill>
                <a:effectLst/>
                <a:latin typeface="Arial" panose="020B0604020202020204" pitchFamily="34" charset="0"/>
                <a:cs typeface="Arial" panose="020B0604020202020204" pitchFamily="34" charset="0"/>
              </a:rPr>
              <a:t>en</a:t>
            </a:r>
            <a:r>
              <a:rPr lang="en-US" sz="1800" i="1" kern="1200" dirty="0">
                <a:solidFill>
                  <a:schemeClr val="tx1"/>
                </a:solidFill>
                <a:effectLst/>
                <a:latin typeface="Arial" panose="020B0604020202020204" pitchFamily="34" charset="0"/>
                <a:cs typeface="Arial" panose="020B0604020202020204" pitchFamily="34" charset="0"/>
              </a:rPr>
              <a:t> plus </a:t>
            </a:r>
            <a:r>
              <a:rPr lang="en-US" sz="1800" i="1" kern="1200" dirty="0" err="1">
                <a:solidFill>
                  <a:schemeClr val="tx1"/>
                </a:solidFill>
                <a:effectLst/>
                <a:latin typeface="Arial" panose="020B0604020202020204" pitchFamily="34" charset="0"/>
                <a:cs typeface="Arial" panose="020B0604020202020204" pitchFamily="34" charset="0"/>
              </a:rPr>
              <a:t>efficace</a:t>
            </a:r>
            <a:r>
              <a:rPr lang="en-US" sz="1800" i="1" kern="1200" dirty="0">
                <a:solidFill>
                  <a:schemeClr val="tx1"/>
                </a:solidFill>
                <a:effectLst/>
                <a:latin typeface="Arial" panose="020B0604020202020204" pitchFamily="34" charset="0"/>
                <a:cs typeface="Arial" panose="020B0604020202020204" pitchFamily="34" charset="0"/>
              </a:rPr>
              <a:t>.</a:t>
            </a:r>
            <a:br>
              <a:rPr lang="en-US" sz="1800" i="1" kern="1200" dirty="0">
                <a:solidFill>
                  <a:schemeClr val="tx1"/>
                </a:solidFill>
                <a:effectLst/>
                <a:latin typeface="Arial" panose="020B0604020202020204" pitchFamily="34" charset="0"/>
                <a:cs typeface="Arial" panose="020B0604020202020204" pitchFamily="34" charset="0"/>
              </a:rPr>
            </a:br>
            <a:r>
              <a:rPr lang="en-US" sz="1800" i="1" kern="1200" dirty="0">
                <a:solidFill>
                  <a:schemeClr val="tx1"/>
                </a:solidFill>
                <a:effectLst/>
                <a:latin typeface="Arial" panose="020B0604020202020204" pitchFamily="34" charset="0"/>
                <a:cs typeface="Arial" panose="020B0604020202020204" pitchFamily="34" charset="0"/>
              </a:rPr>
              <a:t>Suite aux indications </a:t>
            </a:r>
            <a:r>
              <a:rPr lang="en-US" sz="1800" i="1" kern="1200" dirty="0" err="1">
                <a:solidFill>
                  <a:schemeClr val="tx1"/>
                </a:solidFill>
                <a:effectLst/>
                <a:latin typeface="Arial" panose="020B0604020202020204" pitchFamily="34" charset="0"/>
                <a:cs typeface="Arial" panose="020B0604020202020204" pitchFamily="34" charset="0"/>
              </a:rPr>
              <a:t>fournies</a:t>
            </a:r>
            <a:r>
              <a:rPr lang="en-US" sz="1800" i="1" kern="1200" dirty="0">
                <a:solidFill>
                  <a:schemeClr val="tx1"/>
                </a:solidFill>
                <a:effectLst/>
                <a:latin typeface="Arial" panose="020B0604020202020204" pitchFamily="34" charset="0"/>
                <a:cs typeface="Arial" panose="020B0604020202020204" pitchFamily="34" charset="0"/>
              </a:rPr>
              <a:t>, les écoles </a:t>
            </a:r>
            <a:r>
              <a:rPr lang="en-US" sz="1800" i="1" kern="1200" dirty="0" err="1">
                <a:solidFill>
                  <a:schemeClr val="tx1"/>
                </a:solidFill>
                <a:effectLst/>
                <a:latin typeface="Arial" panose="020B0604020202020204" pitchFamily="34" charset="0"/>
                <a:cs typeface="Arial" panose="020B0604020202020204" pitchFamily="34" charset="0"/>
              </a:rPr>
              <a:t>ont</a:t>
            </a:r>
            <a:r>
              <a:rPr lang="en-US" sz="1800" i="1" kern="1200" dirty="0">
                <a:solidFill>
                  <a:schemeClr val="tx1"/>
                </a:solidFill>
                <a:effectLst/>
                <a:latin typeface="Arial" panose="020B0604020202020204" pitchFamily="34" charset="0"/>
                <a:cs typeface="Arial" panose="020B0604020202020204" pitchFamily="34" charset="0"/>
              </a:rPr>
              <a:t> </a:t>
            </a:r>
            <a:r>
              <a:rPr lang="en-US" sz="1800" i="1" kern="1200" dirty="0" err="1">
                <a:solidFill>
                  <a:schemeClr val="tx1"/>
                </a:solidFill>
                <a:effectLst/>
                <a:latin typeface="Arial" panose="020B0604020202020204" pitchFamily="34" charset="0"/>
                <a:cs typeface="Arial" panose="020B0604020202020204" pitchFamily="34" charset="0"/>
              </a:rPr>
              <a:t>également</a:t>
            </a:r>
            <a:r>
              <a:rPr lang="en-US" sz="1800" i="1" kern="1200" dirty="0">
                <a:solidFill>
                  <a:schemeClr val="tx1"/>
                </a:solidFill>
                <a:effectLst/>
                <a:latin typeface="Arial" panose="020B0604020202020204" pitchFamily="34" charset="0"/>
                <a:cs typeface="Arial" panose="020B0604020202020204" pitchFamily="34" charset="0"/>
              </a:rPr>
              <a:t> fait un effort. </a:t>
            </a:r>
            <a:r>
              <a:rPr lang="en-US" sz="1800" i="1" kern="1200" dirty="0" err="1">
                <a:solidFill>
                  <a:schemeClr val="tx1"/>
                </a:solidFill>
                <a:effectLst/>
                <a:latin typeface="Arial" panose="020B0604020202020204" pitchFamily="34" charset="0"/>
                <a:cs typeface="Arial" panose="020B0604020202020204" pitchFamily="34" charset="0"/>
              </a:rPr>
              <a:t>Ainsi</a:t>
            </a:r>
            <a:r>
              <a:rPr lang="en-US" sz="1800" i="1" kern="1200" dirty="0">
                <a:solidFill>
                  <a:schemeClr val="tx1"/>
                </a:solidFill>
                <a:effectLst/>
                <a:latin typeface="Arial" panose="020B0604020202020204" pitchFamily="34" charset="0"/>
                <a:cs typeface="Arial" panose="020B0604020202020204" pitchFamily="34" charset="0"/>
              </a:rPr>
              <a:t> </a:t>
            </a:r>
            <a:r>
              <a:rPr lang="en-US" sz="1800" i="1" kern="1200" dirty="0" err="1">
                <a:solidFill>
                  <a:schemeClr val="tx1"/>
                </a:solidFill>
                <a:effectLst/>
                <a:latin typeface="Arial" panose="020B0604020202020204" pitchFamily="34" charset="0"/>
                <a:cs typeface="Arial" panose="020B0604020202020204" pitchFamily="34" charset="0"/>
              </a:rPr>
              <a:t>aussi</a:t>
            </a:r>
            <a:r>
              <a:rPr lang="en-US" sz="1800" i="1" kern="1200" dirty="0">
                <a:solidFill>
                  <a:schemeClr val="tx1"/>
                </a:solidFill>
                <a:effectLst/>
                <a:latin typeface="Arial" panose="020B0604020202020204" pitchFamily="34" charset="0"/>
                <a:cs typeface="Arial" panose="020B0604020202020204" pitchFamily="34" charset="0"/>
              </a:rPr>
              <a:t> dans </a:t>
            </a:r>
            <a:r>
              <a:rPr lang="en-US" sz="1800" i="1" kern="1200" dirty="0" err="1">
                <a:solidFill>
                  <a:schemeClr val="tx1"/>
                </a:solidFill>
                <a:effectLst/>
                <a:latin typeface="Arial" panose="020B0604020202020204" pitchFamily="34" charset="0"/>
                <a:cs typeface="Arial" panose="020B0604020202020204" pitchFamily="34" charset="0"/>
              </a:rPr>
              <a:t>notre</a:t>
            </a:r>
            <a:r>
              <a:rPr lang="en-US" sz="1800" i="1" kern="1200" dirty="0">
                <a:solidFill>
                  <a:schemeClr val="tx1"/>
                </a:solidFill>
                <a:effectLst/>
                <a:latin typeface="Arial" panose="020B0604020202020204" pitchFamily="34" charset="0"/>
                <a:cs typeface="Arial" panose="020B0604020202020204" pitchFamily="34" charset="0"/>
              </a:rPr>
              <a:t> école </a:t>
            </a:r>
            <a:r>
              <a:rPr lang="en-US" sz="1800" i="1" kern="1200" dirty="0" err="1">
                <a:solidFill>
                  <a:schemeClr val="tx1"/>
                </a:solidFill>
                <a:effectLst/>
                <a:latin typeface="Arial" panose="020B0604020202020204" pitchFamily="34" charset="0"/>
                <a:cs typeface="Arial" panose="020B0604020202020204" pitchFamily="34" charset="0"/>
              </a:rPr>
              <a:t>depuis</a:t>
            </a:r>
            <a:r>
              <a:rPr lang="en-US" sz="1800" i="1" kern="1200" dirty="0">
                <a:solidFill>
                  <a:schemeClr val="tx1"/>
                </a:solidFill>
                <a:effectLst/>
                <a:latin typeface="Arial" panose="020B0604020202020204" pitchFamily="34" charset="0"/>
                <a:cs typeface="Arial" panose="020B0604020202020204" pitchFamily="34" charset="0"/>
              </a:rPr>
              <a:t> </a:t>
            </a:r>
            <a:r>
              <a:rPr lang="en-US" sz="1800" i="1" kern="1200" dirty="0" err="1">
                <a:solidFill>
                  <a:schemeClr val="tx1"/>
                </a:solidFill>
                <a:effectLst/>
                <a:latin typeface="Arial" panose="020B0604020202020204" pitchFamily="34" charset="0"/>
                <a:cs typeface="Arial" panose="020B0604020202020204" pitchFamily="34" charset="0"/>
              </a:rPr>
              <a:t>plusieurs</a:t>
            </a:r>
            <a:r>
              <a:rPr lang="en-US" sz="1800" i="1" kern="1200" dirty="0">
                <a:solidFill>
                  <a:schemeClr val="tx1"/>
                </a:solidFill>
                <a:effectLst/>
                <a:latin typeface="Arial" panose="020B0604020202020204" pitchFamily="34" charset="0"/>
                <a:cs typeface="Arial" panose="020B0604020202020204" pitchFamily="34" charset="0"/>
              </a:rPr>
              <a:t> </a:t>
            </a:r>
            <a:r>
              <a:rPr lang="en-US" sz="1800" i="1" kern="1200" dirty="0" err="1">
                <a:solidFill>
                  <a:schemeClr val="tx1"/>
                </a:solidFill>
                <a:effectLst/>
                <a:latin typeface="Arial" panose="020B0604020202020204" pitchFamily="34" charset="0"/>
                <a:cs typeface="Arial" panose="020B0604020202020204" pitchFamily="34" charset="0"/>
              </a:rPr>
              <a:t>années</a:t>
            </a:r>
            <a:r>
              <a:rPr lang="en-US" sz="1800" i="1" kern="1200" dirty="0">
                <a:solidFill>
                  <a:schemeClr val="tx1"/>
                </a:solidFill>
                <a:effectLst/>
                <a:latin typeface="Arial" panose="020B0604020202020204" pitchFamily="34" charset="0"/>
                <a:cs typeface="Arial" panose="020B0604020202020204" pitchFamily="34" charset="0"/>
              </a:rPr>
              <a:t> les </a:t>
            </a:r>
            <a:r>
              <a:rPr lang="en-US" sz="1800" i="1" kern="1200" dirty="0" err="1">
                <a:solidFill>
                  <a:schemeClr val="tx1"/>
                </a:solidFill>
                <a:effectLst/>
                <a:latin typeface="Arial" panose="020B0604020202020204" pitchFamily="34" charset="0"/>
                <a:cs typeface="Arial" panose="020B0604020202020204" pitchFamily="34" charset="0"/>
              </a:rPr>
              <a:t>déchets</a:t>
            </a:r>
            <a:r>
              <a:rPr lang="en-US" sz="1800" i="1" kern="1200" dirty="0">
                <a:solidFill>
                  <a:schemeClr val="tx1"/>
                </a:solidFill>
                <a:effectLst/>
                <a:latin typeface="Arial" panose="020B0604020202020204" pitchFamily="34" charset="0"/>
                <a:cs typeface="Arial" panose="020B0604020202020204" pitchFamily="34" charset="0"/>
              </a:rPr>
              <a:t> </a:t>
            </a:r>
            <a:r>
              <a:rPr lang="en-US" sz="1800" i="1" kern="1200" dirty="0" err="1">
                <a:solidFill>
                  <a:schemeClr val="tx1"/>
                </a:solidFill>
                <a:effectLst/>
                <a:latin typeface="Arial" panose="020B0604020202020204" pitchFamily="34" charset="0"/>
                <a:cs typeface="Arial" panose="020B0604020202020204" pitchFamily="34" charset="0"/>
              </a:rPr>
              <a:t>sont</a:t>
            </a:r>
            <a:r>
              <a:rPr lang="en-US" sz="1800" i="1" kern="1200" dirty="0">
                <a:solidFill>
                  <a:schemeClr val="tx1"/>
                </a:solidFill>
                <a:effectLst/>
                <a:latin typeface="Arial" panose="020B0604020202020204" pitchFamily="34" charset="0"/>
                <a:cs typeface="Arial" panose="020B0604020202020204" pitchFamily="34" charset="0"/>
              </a:rPr>
              <a:t> </a:t>
            </a:r>
            <a:r>
              <a:rPr lang="en-US" sz="1800" i="1" kern="1200" dirty="0" err="1">
                <a:solidFill>
                  <a:schemeClr val="tx1"/>
                </a:solidFill>
                <a:effectLst/>
                <a:latin typeface="Arial" panose="020B0604020202020204" pitchFamily="34" charset="0"/>
                <a:cs typeface="Arial" panose="020B0604020202020204" pitchFamily="34" charset="0"/>
              </a:rPr>
              <a:t>triés</a:t>
            </a:r>
            <a:r>
              <a:rPr lang="en-US" sz="1800" i="1" kern="1200" dirty="0">
                <a:solidFill>
                  <a:schemeClr val="tx1"/>
                </a:solidFill>
                <a:effectLst/>
                <a:latin typeface="Arial" panose="020B0604020202020204" pitchFamily="34" charset="0"/>
                <a:cs typeface="Arial" panose="020B0604020202020204" pitchFamily="34" charset="0"/>
              </a:rPr>
              <a:t> et </a:t>
            </a:r>
            <a:r>
              <a:rPr lang="en-US" sz="1800" i="1" kern="1200" dirty="0" err="1">
                <a:solidFill>
                  <a:schemeClr val="tx1"/>
                </a:solidFill>
                <a:effectLst/>
                <a:latin typeface="Arial" panose="020B0604020202020204" pitchFamily="34" charset="0"/>
                <a:cs typeface="Arial" panose="020B0604020202020204" pitchFamily="34" charset="0"/>
              </a:rPr>
              <a:t>éliminés</a:t>
            </a:r>
            <a:r>
              <a:rPr lang="en-US" sz="1800" i="1" kern="1200" dirty="0">
                <a:solidFill>
                  <a:schemeClr val="tx1"/>
                </a:solidFill>
                <a:effectLst/>
                <a:latin typeface="Arial" panose="020B0604020202020204" pitchFamily="34" charset="0"/>
                <a:cs typeface="Arial" panose="020B0604020202020204" pitchFamily="34" charset="0"/>
              </a:rPr>
              <a:t> </a:t>
            </a:r>
            <a:r>
              <a:rPr lang="en-US" sz="1800" i="1" kern="1200" dirty="0" err="1">
                <a:solidFill>
                  <a:schemeClr val="tx1"/>
                </a:solidFill>
                <a:effectLst/>
                <a:latin typeface="Arial" panose="020B0604020202020204" pitchFamily="34" charset="0"/>
                <a:cs typeface="Arial" panose="020B0604020202020204" pitchFamily="34" charset="0"/>
              </a:rPr>
              <a:t>selon</a:t>
            </a:r>
            <a:r>
              <a:rPr lang="en-US" sz="1800" i="1" kern="1200" dirty="0">
                <a:solidFill>
                  <a:schemeClr val="tx1"/>
                </a:solidFill>
                <a:effectLst/>
                <a:latin typeface="Arial" panose="020B0604020202020204" pitchFamily="34" charset="0"/>
                <a:cs typeface="Arial" panose="020B0604020202020204" pitchFamily="34" charset="0"/>
              </a:rPr>
              <a:t> le </a:t>
            </a:r>
            <a:r>
              <a:rPr lang="en-US" sz="1800" i="1" kern="1200" dirty="0" err="1">
                <a:solidFill>
                  <a:schemeClr val="tx1"/>
                </a:solidFill>
                <a:effectLst/>
                <a:latin typeface="Arial" panose="020B0604020202020204" pitchFamily="34" charset="0"/>
                <a:cs typeface="Arial" panose="020B0604020202020204" pitchFamily="34" charset="0"/>
              </a:rPr>
              <a:t>calendrier</a:t>
            </a:r>
            <a:r>
              <a:rPr lang="en-US" sz="1800" i="1" kern="1200" dirty="0">
                <a:solidFill>
                  <a:schemeClr val="tx1"/>
                </a:solidFill>
                <a:effectLst/>
                <a:latin typeface="Arial" panose="020B0604020202020204" pitchFamily="34" charset="0"/>
                <a:cs typeface="Arial" panose="020B0604020202020204" pitchFamily="34" charset="0"/>
              </a:rPr>
              <a:t> </a:t>
            </a:r>
            <a:r>
              <a:rPr lang="en-US" sz="1800" i="1" kern="1200" dirty="0" err="1">
                <a:solidFill>
                  <a:schemeClr val="tx1"/>
                </a:solidFill>
                <a:effectLst/>
                <a:latin typeface="Arial" panose="020B0604020202020204" pitchFamily="34" charset="0"/>
                <a:cs typeface="Arial" panose="020B0604020202020204" pitchFamily="34" charset="0"/>
              </a:rPr>
              <a:t>organisé</a:t>
            </a:r>
            <a:r>
              <a:rPr lang="en-US" sz="1800" i="1" kern="1200" dirty="0">
                <a:solidFill>
                  <a:schemeClr val="tx1"/>
                </a:solidFill>
                <a:effectLst/>
                <a:latin typeface="Arial" panose="020B0604020202020204" pitchFamily="34" charset="0"/>
                <a:cs typeface="Arial" panose="020B0604020202020204" pitchFamily="34" charset="0"/>
              </a:rPr>
              <a:t> par la </a:t>
            </a:r>
            <a:r>
              <a:rPr lang="en-US" sz="1800" i="1" kern="1200" dirty="0" err="1">
                <a:solidFill>
                  <a:schemeClr val="tx1"/>
                </a:solidFill>
                <a:effectLst/>
                <a:latin typeface="Arial" panose="020B0604020202020204" pitchFamily="34" charset="0"/>
                <a:cs typeface="Arial" panose="020B0604020202020204" pitchFamily="34" charset="0"/>
              </a:rPr>
              <a:t>Municipalité</a:t>
            </a:r>
            <a:r>
              <a:rPr lang="en-US" sz="1800" i="1" kern="1200" dirty="0">
                <a:solidFill>
                  <a:schemeClr val="tx1"/>
                </a:solidFill>
                <a:effectLst/>
                <a:latin typeface="Arial" panose="020B0604020202020204" pitchFamily="34" charset="0"/>
                <a:cs typeface="Arial" panose="020B0604020202020204" pitchFamily="34" charset="0"/>
              </a:rPr>
              <a:t>.</a:t>
            </a:r>
            <a:br>
              <a:rPr lang="en-US" sz="1800" i="1" kern="1200" dirty="0">
                <a:solidFill>
                  <a:schemeClr val="tx1"/>
                </a:solidFill>
                <a:effectLst/>
                <a:latin typeface="Arial" panose="020B0604020202020204" pitchFamily="34" charset="0"/>
                <a:cs typeface="Arial" panose="020B0604020202020204" pitchFamily="34" charset="0"/>
              </a:rPr>
            </a:br>
            <a:r>
              <a:rPr lang="en-US" sz="1800" i="1" kern="1200" dirty="0" err="1">
                <a:solidFill>
                  <a:schemeClr val="tx1"/>
                </a:solidFill>
                <a:effectLst/>
                <a:latin typeface="Arial" panose="020B0604020202020204" pitchFamily="34" charset="0"/>
                <a:cs typeface="Arial" panose="020B0604020202020204" pitchFamily="34" charset="0"/>
              </a:rPr>
              <a:t>Évidemment</a:t>
            </a:r>
            <a:r>
              <a:rPr lang="en-US" sz="1800" i="1" kern="1200" dirty="0">
                <a:solidFill>
                  <a:schemeClr val="tx1"/>
                </a:solidFill>
                <a:effectLst/>
                <a:latin typeface="Arial" panose="020B0604020202020204" pitchFamily="34" charset="0"/>
                <a:cs typeface="Arial" panose="020B0604020202020204" pitchFamily="34" charset="0"/>
              </a:rPr>
              <a:t> </a:t>
            </a:r>
            <a:r>
              <a:rPr lang="en-US" sz="1800" i="1" kern="1200" dirty="0" err="1">
                <a:solidFill>
                  <a:schemeClr val="tx1"/>
                </a:solidFill>
                <a:effectLst/>
                <a:latin typeface="Arial" panose="020B0604020202020204" pitchFamily="34" charset="0"/>
                <a:cs typeface="Arial" panose="020B0604020202020204" pitchFamily="34" charset="0"/>
              </a:rPr>
              <a:t>l'école</a:t>
            </a:r>
            <a:r>
              <a:rPr lang="en-US" sz="1800" i="1" kern="1200" dirty="0">
                <a:solidFill>
                  <a:schemeClr val="tx1"/>
                </a:solidFill>
                <a:effectLst/>
                <a:latin typeface="Arial" panose="020B0604020202020204" pitchFamily="34" charset="0"/>
                <a:cs typeface="Arial" panose="020B0604020202020204" pitchFamily="34" charset="0"/>
              </a:rPr>
              <a:t> </a:t>
            </a:r>
            <a:r>
              <a:rPr lang="en-US" sz="1800" i="1" kern="1200" dirty="0" err="1">
                <a:solidFill>
                  <a:schemeClr val="tx1"/>
                </a:solidFill>
                <a:effectLst/>
                <a:latin typeface="Arial" panose="020B0604020202020204" pitchFamily="34" charset="0"/>
                <a:cs typeface="Arial" panose="020B0604020202020204" pitchFamily="34" charset="0"/>
              </a:rPr>
              <a:t>produit</a:t>
            </a:r>
            <a:r>
              <a:rPr lang="en-US" sz="1800" i="1" kern="1200" dirty="0">
                <a:solidFill>
                  <a:schemeClr val="tx1"/>
                </a:solidFill>
                <a:effectLst/>
                <a:latin typeface="Arial" panose="020B0604020202020204" pitchFamily="34" charset="0"/>
                <a:cs typeface="Arial" panose="020B0604020202020204" pitchFamily="34" charset="0"/>
              </a:rPr>
              <a:t> des </a:t>
            </a:r>
            <a:r>
              <a:rPr lang="en-US" sz="1800" i="1" kern="1200" dirty="0" err="1">
                <a:solidFill>
                  <a:schemeClr val="tx1"/>
                </a:solidFill>
                <a:effectLst/>
                <a:latin typeface="Arial" panose="020B0604020202020204" pitchFamily="34" charset="0"/>
                <a:cs typeface="Arial" panose="020B0604020202020204" pitchFamily="34" charset="0"/>
              </a:rPr>
              <a:t>déchets</a:t>
            </a:r>
            <a:r>
              <a:rPr lang="en-US" sz="1800" i="1" kern="1200" dirty="0">
                <a:solidFill>
                  <a:schemeClr val="tx1"/>
                </a:solidFill>
                <a:effectLst/>
                <a:latin typeface="Arial" panose="020B0604020202020204" pitchFamily="34" charset="0"/>
                <a:cs typeface="Arial" panose="020B0604020202020204" pitchFamily="34" charset="0"/>
              </a:rPr>
              <a:t> </a:t>
            </a:r>
            <a:r>
              <a:rPr lang="en-US" sz="1800" i="1" kern="1200" dirty="0" err="1">
                <a:solidFill>
                  <a:schemeClr val="tx1"/>
                </a:solidFill>
                <a:effectLst/>
                <a:latin typeface="Arial" panose="020B0604020202020204" pitchFamily="34" charset="0"/>
                <a:cs typeface="Arial" panose="020B0604020202020204" pitchFamily="34" charset="0"/>
              </a:rPr>
              <a:t>différents</a:t>
            </a:r>
            <a:r>
              <a:rPr lang="en-US" sz="1800" i="1" kern="1200" dirty="0">
                <a:solidFill>
                  <a:schemeClr val="tx1"/>
                </a:solidFill>
                <a:effectLst/>
                <a:latin typeface="Arial" panose="020B0604020202020204" pitchFamily="34" charset="0"/>
                <a:cs typeface="Arial" panose="020B0604020202020204" pitchFamily="34" charset="0"/>
              </a:rPr>
              <a:t> d'un usage domestique, par </a:t>
            </a:r>
            <a:r>
              <a:rPr lang="en-US" sz="1800" i="1" kern="1200" dirty="0" err="1">
                <a:solidFill>
                  <a:schemeClr val="tx1"/>
                </a:solidFill>
                <a:effectLst/>
                <a:latin typeface="Arial" panose="020B0604020202020204" pitchFamily="34" charset="0"/>
                <a:cs typeface="Arial" panose="020B0604020202020204" pitchFamily="34" charset="0"/>
              </a:rPr>
              <a:t>exemple</a:t>
            </a:r>
            <a:r>
              <a:rPr lang="en-US" sz="1800" i="1" kern="1200" dirty="0">
                <a:solidFill>
                  <a:schemeClr val="tx1"/>
                </a:solidFill>
                <a:effectLst/>
                <a:latin typeface="Arial" panose="020B0604020202020204" pitchFamily="34" charset="0"/>
                <a:cs typeface="Arial" panose="020B0604020202020204" pitchFamily="34" charset="0"/>
              </a:rPr>
              <a:t> </a:t>
            </a:r>
            <a:r>
              <a:rPr lang="en-US" sz="1800" i="1" kern="1200" dirty="0" err="1">
                <a:solidFill>
                  <a:schemeClr val="tx1"/>
                </a:solidFill>
                <a:effectLst/>
                <a:latin typeface="Arial" panose="020B0604020202020204" pitchFamily="34" charset="0"/>
                <a:cs typeface="Arial" panose="020B0604020202020204" pitchFamily="34" charset="0"/>
              </a:rPr>
              <a:t>elle</a:t>
            </a:r>
            <a:r>
              <a:rPr lang="en-US" sz="1800" i="1" kern="1200" dirty="0">
                <a:solidFill>
                  <a:schemeClr val="tx1"/>
                </a:solidFill>
                <a:effectLst/>
                <a:latin typeface="Arial" panose="020B0604020202020204" pitchFamily="34" charset="0"/>
                <a:cs typeface="Arial" panose="020B0604020202020204" pitchFamily="34" charset="0"/>
              </a:rPr>
              <a:t> </a:t>
            </a:r>
            <a:r>
              <a:rPr lang="en-US" sz="1800" i="1" kern="1200" dirty="0" err="1">
                <a:solidFill>
                  <a:schemeClr val="tx1"/>
                </a:solidFill>
                <a:effectLst/>
                <a:latin typeface="Arial" panose="020B0604020202020204" pitchFamily="34" charset="0"/>
                <a:cs typeface="Arial" panose="020B0604020202020204" pitchFamily="34" charset="0"/>
              </a:rPr>
              <a:t>produit</a:t>
            </a:r>
            <a:r>
              <a:rPr lang="en-US" sz="1800" i="1" kern="1200" dirty="0">
                <a:solidFill>
                  <a:schemeClr val="tx1"/>
                </a:solidFill>
                <a:effectLst/>
                <a:latin typeface="Arial" panose="020B0604020202020204" pitchFamily="34" charset="0"/>
                <a:cs typeface="Arial" panose="020B0604020202020204" pitchFamily="34" charset="0"/>
              </a:rPr>
              <a:t> beaucoup de papier/carton et </a:t>
            </a:r>
            <a:r>
              <a:rPr lang="en-US" sz="1800" i="1" kern="1200" dirty="0" err="1">
                <a:solidFill>
                  <a:schemeClr val="tx1"/>
                </a:solidFill>
                <a:effectLst/>
                <a:latin typeface="Arial" panose="020B0604020202020204" pitchFamily="34" charset="0"/>
                <a:cs typeface="Arial" panose="020B0604020202020204" pitchFamily="34" charset="0"/>
              </a:rPr>
              <a:t>presque</a:t>
            </a:r>
            <a:r>
              <a:rPr lang="en-US" sz="1800" i="1" kern="1200" dirty="0">
                <a:solidFill>
                  <a:schemeClr val="tx1"/>
                </a:solidFill>
                <a:effectLst/>
                <a:latin typeface="Arial" panose="020B0604020202020204" pitchFamily="34" charset="0"/>
                <a:cs typeface="Arial" panose="020B0604020202020204" pitchFamily="34" charset="0"/>
              </a:rPr>
              <a:t> </a:t>
            </a:r>
            <a:r>
              <a:rPr lang="en-US" sz="1800" i="1" kern="1200" dirty="0" err="1">
                <a:solidFill>
                  <a:schemeClr val="tx1"/>
                </a:solidFill>
                <a:effectLst/>
                <a:latin typeface="Arial" panose="020B0604020202020204" pitchFamily="34" charset="0"/>
                <a:cs typeface="Arial" panose="020B0604020202020204" pitchFamily="34" charset="0"/>
              </a:rPr>
              <a:t>rien</a:t>
            </a:r>
            <a:r>
              <a:rPr lang="en-US" sz="1800" i="1" kern="1200" dirty="0">
                <a:solidFill>
                  <a:schemeClr val="tx1"/>
                </a:solidFill>
                <a:effectLst/>
                <a:latin typeface="Arial" panose="020B0604020202020204" pitchFamily="34" charset="0"/>
                <a:cs typeface="Arial" panose="020B0604020202020204" pitchFamily="34" charset="0"/>
              </a:rPr>
              <a:t> de </a:t>
            </a:r>
            <a:r>
              <a:rPr lang="en-US" sz="1800" i="1" kern="1200" dirty="0" err="1">
                <a:solidFill>
                  <a:schemeClr val="tx1"/>
                </a:solidFill>
                <a:effectLst/>
                <a:latin typeface="Arial" panose="020B0604020202020204" pitchFamily="34" charset="0"/>
                <a:cs typeface="Arial" panose="020B0604020202020204" pitchFamily="34" charset="0"/>
              </a:rPr>
              <a:t>mouillé</a:t>
            </a:r>
            <a:r>
              <a:rPr lang="en-US" sz="1800" i="1" kern="1200" dirty="0">
                <a:solidFill>
                  <a:schemeClr val="tx1"/>
                </a:solidFill>
                <a:effectLst/>
                <a:latin typeface="Arial" panose="020B0604020202020204" pitchFamily="34" charset="0"/>
                <a:cs typeface="Arial" panose="020B0604020202020204" pitchFamily="34" charset="0"/>
              </a:rPr>
              <a:t>.</a:t>
            </a:r>
            <a:br>
              <a:rPr lang="en-US" sz="1800" i="1" kern="1200" dirty="0">
                <a:solidFill>
                  <a:schemeClr val="tx1"/>
                </a:solidFill>
                <a:effectLst/>
                <a:latin typeface="Arial" panose="020B0604020202020204" pitchFamily="34" charset="0"/>
                <a:cs typeface="Arial" panose="020B0604020202020204" pitchFamily="34" charset="0"/>
              </a:rPr>
            </a:br>
            <a:endParaRPr lang="en-US" sz="1800" i="1" kern="1200" dirty="0">
              <a:solidFill>
                <a:schemeClr val="tx1"/>
              </a:solidFill>
              <a:latin typeface="Arial" panose="020B0604020202020204" pitchFamily="34" charset="0"/>
              <a:cs typeface="Arial" panose="020B0604020202020204" pitchFamily="34" charset="0"/>
            </a:endParaRPr>
          </a:p>
        </p:txBody>
      </p:sp>
      <p:sp>
        <p:nvSpPr>
          <p:cNvPr id="33" name="Freeform: Shape 32">
            <a:extLst>
              <a:ext uri="{FF2B5EF4-FFF2-40B4-BE49-F238E27FC236}">
                <a16:creationId xmlns="" xmlns:a16="http://schemas.microsoft.com/office/drawing/2014/main" id="{A6A60682-4FD3-4D6A-9707-BD25849781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 y="732511"/>
            <a:ext cx="5333999" cy="6125491"/>
          </a:xfrm>
          <a:custGeom>
            <a:avLst/>
            <a:gdLst>
              <a:gd name="connsiteX0" fmla="*/ 0 w 5333999"/>
              <a:gd name="connsiteY0" fmla="*/ 0 h 6125491"/>
              <a:gd name="connsiteX1" fmla="*/ 201347 w 5333999"/>
              <a:gd name="connsiteY1" fmla="*/ 12133 h 6125491"/>
              <a:gd name="connsiteX2" fmla="*/ 2149412 w 5333999"/>
              <a:gd name="connsiteY2" fmla="*/ 288819 h 6125491"/>
              <a:gd name="connsiteX3" fmla="*/ 5125149 w 5333999"/>
              <a:gd name="connsiteY3" fmla="*/ 3309606 h 6125491"/>
              <a:gd name="connsiteX4" fmla="*/ 4496734 w 5333999"/>
              <a:gd name="connsiteY4" fmla="*/ 5829050 h 6125491"/>
              <a:gd name="connsiteX5" fmla="*/ 4005032 w 5333999"/>
              <a:gd name="connsiteY5" fmla="*/ 6088102 h 6125491"/>
              <a:gd name="connsiteX6" fmla="*/ 3915032 w 5333999"/>
              <a:gd name="connsiteY6" fmla="*/ 6125491 h 6125491"/>
              <a:gd name="connsiteX7" fmla="*/ 0 w 5333999"/>
              <a:gd name="connsiteY7" fmla="*/ 6125491 h 612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3999" h="6125491">
                <a:moveTo>
                  <a:pt x="0" y="0"/>
                </a:moveTo>
                <a:lnTo>
                  <a:pt x="201347" y="12133"/>
                </a:lnTo>
                <a:cubicBezTo>
                  <a:pt x="834520" y="59989"/>
                  <a:pt x="1489622" y="165274"/>
                  <a:pt x="2149412" y="288819"/>
                </a:cubicBezTo>
                <a:cubicBezTo>
                  <a:pt x="4194087" y="671477"/>
                  <a:pt x="4738431" y="1884930"/>
                  <a:pt x="5125149" y="3309606"/>
                </a:cubicBezTo>
                <a:cubicBezTo>
                  <a:pt x="5383961" y="4263563"/>
                  <a:pt x="5599841" y="5130569"/>
                  <a:pt x="4496734" y="5829050"/>
                </a:cubicBezTo>
                <a:cubicBezTo>
                  <a:pt x="4342061" y="5927011"/>
                  <a:pt x="4177261" y="6012425"/>
                  <a:pt x="4005032" y="6088102"/>
                </a:cubicBezTo>
                <a:lnTo>
                  <a:pt x="3915032" y="6125491"/>
                </a:lnTo>
                <a:lnTo>
                  <a:pt x="0" y="612549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 xmlns:a16="http://schemas.microsoft.com/office/drawing/2014/main" id="{4EB7CBBE-178B-4DB3-AD92-DED458BAE7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352425"/>
            <a:ext cx="5185830" cy="650557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pic>
        <p:nvPicPr>
          <p:cNvPr id="5" name="Segnaposto contenuto 4">
            <a:extLst>
              <a:ext uri="{FF2B5EF4-FFF2-40B4-BE49-F238E27FC236}">
                <a16:creationId xmlns="" xmlns:a16="http://schemas.microsoft.com/office/drawing/2014/main" id="{423B90E2-2848-433B-BAD5-0EBFF7C52701}"/>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rcRect t="12500" b="12500"/>
          <a:stretch/>
        </p:blipFill>
        <p:spPr>
          <a:xfrm>
            <a:off x="0" y="1920519"/>
            <a:ext cx="5363489" cy="3016962"/>
          </a:xfrm>
          <a:prstGeom prst="rect">
            <a:avLst/>
          </a:prstGeom>
        </p:spPr>
      </p:pic>
    </p:spTree>
    <p:extLst>
      <p:ext uri="{BB962C8B-B14F-4D97-AF65-F5344CB8AC3E}">
        <p14:creationId xmlns:p14="http://schemas.microsoft.com/office/powerpoint/2010/main" xmlns="" val="4148195017"/>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987A0FBA-CC04-4256-A8EB-BB3C543E98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 xmlns:a16="http://schemas.microsoft.com/office/drawing/2014/main" id="{A3BFB3E6-2D9E-4A5C-826F-44A91F5977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223838" y="538152"/>
            <a:ext cx="6095989" cy="654368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2" name="Titolo 1">
            <a:extLst>
              <a:ext uri="{FF2B5EF4-FFF2-40B4-BE49-F238E27FC236}">
                <a16:creationId xmlns="" xmlns:a16="http://schemas.microsoft.com/office/drawing/2014/main" id="{8A350C2A-B18F-4FDF-BF3E-818FA5B95BB9}"/>
              </a:ext>
            </a:extLst>
          </p:cNvPr>
          <p:cNvSpPr>
            <a:spLocks noGrp="1"/>
          </p:cNvSpPr>
          <p:nvPr>
            <p:ph type="title"/>
          </p:nvPr>
        </p:nvSpPr>
        <p:spPr>
          <a:xfrm>
            <a:off x="6820678" y="2195793"/>
            <a:ext cx="4823926" cy="2432191"/>
          </a:xfrm>
        </p:spPr>
        <p:txBody>
          <a:bodyPr anchor="t">
            <a:noAutofit/>
          </a:bodyPr>
          <a:lstStyle/>
          <a:p>
            <a:r>
              <a:rPr lang="it-IT" sz="2000" i="1" dirty="0" err="1">
                <a:effectLst/>
                <a:latin typeface="Arial" panose="020B0604020202020204" pitchFamily="34" charset="0"/>
                <a:ea typeface="Calibri" panose="020F0502020204030204" pitchFamily="34" charset="0"/>
                <a:cs typeface="Arial" panose="020B0604020202020204" pitchFamily="34" charset="0"/>
              </a:rPr>
              <a:t>Les</a:t>
            </a:r>
            <a:r>
              <a:rPr lang="it-IT" sz="2000" i="1" dirty="0">
                <a:effectLst/>
                <a:latin typeface="Arial" panose="020B0604020202020204" pitchFamily="34" charset="0"/>
                <a:ea typeface="Calibri" panose="020F0502020204030204" pitchFamily="34" charset="0"/>
                <a:cs typeface="Arial" panose="020B0604020202020204" pitchFamily="34" charset="0"/>
              </a:rPr>
              <a:t> </a:t>
            </a:r>
            <a:r>
              <a:rPr lang="it-IT" sz="2000" i="1" dirty="0" err="1">
                <a:effectLst/>
                <a:latin typeface="Arial" panose="020B0604020202020204" pitchFamily="34" charset="0"/>
                <a:ea typeface="Calibri" panose="020F0502020204030204" pitchFamily="34" charset="0"/>
                <a:cs typeface="Arial" panose="020B0604020202020204" pitchFamily="34" charset="0"/>
              </a:rPr>
              <a:t>enseignants</a:t>
            </a:r>
            <a:r>
              <a:rPr lang="it-IT" sz="2000" i="1" dirty="0">
                <a:effectLst/>
                <a:latin typeface="Arial" panose="020B0604020202020204" pitchFamily="34" charset="0"/>
                <a:ea typeface="Calibri" panose="020F0502020204030204" pitchFamily="34" charset="0"/>
                <a:cs typeface="Arial" panose="020B0604020202020204" pitchFamily="34" charset="0"/>
              </a:rPr>
              <a:t> </a:t>
            </a:r>
            <a:r>
              <a:rPr lang="it-IT" sz="2000" i="1" dirty="0" err="1">
                <a:effectLst/>
                <a:latin typeface="Arial" panose="020B0604020202020204" pitchFamily="34" charset="0"/>
                <a:ea typeface="Calibri" panose="020F0502020204030204" pitchFamily="34" charset="0"/>
                <a:cs typeface="Arial" panose="020B0604020202020204" pitchFamily="34" charset="0"/>
              </a:rPr>
              <a:t>ont</a:t>
            </a:r>
            <a:r>
              <a:rPr lang="it-IT" sz="2000" i="1" dirty="0">
                <a:effectLst/>
                <a:latin typeface="Arial" panose="020B0604020202020204" pitchFamily="34" charset="0"/>
                <a:ea typeface="Calibri" panose="020F0502020204030204" pitchFamily="34" charset="0"/>
                <a:cs typeface="Arial" panose="020B0604020202020204" pitchFamily="34" charset="0"/>
              </a:rPr>
              <a:t> </a:t>
            </a:r>
            <a:r>
              <a:rPr lang="it-IT" sz="2000" i="1" dirty="0" err="1">
                <a:effectLst/>
                <a:latin typeface="Arial" panose="020B0604020202020204" pitchFamily="34" charset="0"/>
                <a:ea typeface="Calibri" panose="020F0502020204030204" pitchFamily="34" charset="0"/>
                <a:cs typeface="Arial" panose="020B0604020202020204" pitchFamily="34" charset="0"/>
              </a:rPr>
              <a:t>travaillé</a:t>
            </a:r>
            <a:r>
              <a:rPr lang="it-IT" sz="2000" i="1" dirty="0">
                <a:effectLst/>
                <a:latin typeface="Arial" panose="020B0604020202020204" pitchFamily="34" charset="0"/>
                <a:ea typeface="Calibri" panose="020F0502020204030204" pitchFamily="34" charset="0"/>
                <a:cs typeface="Arial" panose="020B0604020202020204" pitchFamily="34" charset="0"/>
              </a:rPr>
              <a:t> </a:t>
            </a:r>
            <a:r>
              <a:rPr lang="it-IT" sz="2000" i="1" dirty="0" err="1">
                <a:effectLst/>
                <a:latin typeface="Arial" panose="020B0604020202020204" pitchFamily="34" charset="0"/>
                <a:ea typeface="Calibri" panose="020F0502020204030204" pitchFamily="34" charset="0"/>
                <a:cs typeface="Arial" panose="020B0604020202020204" pitchFamily="34" charset="0"/>
              </a:rPr>
              <a:t>dur</a:t>
            </a:r>
            <a:r>
              <a:rPr lang="it-IT" sz="2000" i="1" dirty="0">
                <a:effectLst/>
                <a:latin typeface="Arial" panose="020B0604020202020204" pitchFamily="34" charset="0"/>
                <a:ea typeface="Calibri" panose="020F0502020204030204" pitchFamily="34" charset="0"/>
                <a:cs typeface="Arial" panose="020B0604020202020204" pitchFamily="34" charset="0"/>
              </a:rPr>
              <a:t> pour </a:t>
            </a:r>
            <a:r>
              <a:rPr lang="it-IT" sz="2000" i="1" dirty="0" err="1">
                <a:effectLst/>
                <a:latin typeface="Arial" panose="020B0604020202020204" pitchFamily="34" charset="0"/>
                <a:ea typeface="Calibri" panose="020F0502020204030204" pitchFamily="34" charset="0"/>
                <a:cs typeface="Arial" panose="020B0604020202020204" pitchFamily="34" charset="0"/>
              </a:rPr>
              <a:t>sensibiliser</a:t>
            </a:r>
            <a:r>
              <a:rPr lang="it-IT" sz="2000" i="1" dirty="0">
                <a:effectLst/>
                <a:latin typeface="Arial" panose="020B0604020202020204" pitchFamily="34" charset="0"/>
                <a:ea typeface="Calibri" panose="020F0502020204030204" pitchFamily="34" charset="0"/>
                <a:cs typeface="Arial" panose="020B0604020202020204" pitchFamily="34" charset="0"/>
              </a:rPr>
              <a:t> </a:t>
            </a:r>
            <a:r>
              <a:rPr lang="it-IT" sz="2000" i="1" dirty="0" err="1">
                <a:effectLst/>
                <a:latin typeface="Arial" panose="020B0604020202020204" pitchFamily="34" charset="0"/>
                <a:ea typeface="Calibri" panose="020F0502020204030204" pitchFamily="34" charset="0"/>
                <a:cs typeface="Arial" panose="020B0604020202020204" pitchFamily="34" charset="0"/>
              </a:rPr>
              <a:t>les</a:t>
            </a:r>
            <a:r>
              <a:rPr lang="it-IT" sz="2000" i="1" dirty="0">
                <a:effectLst/>
                <a:latin typeface="Arial" panose="020B0604020202020204" pitchFamily="34" charset="0"/>
                <a:ea typeface="Calibri" panose="020F0502020204030204" pitchFamily="34" charset="0"/>
                <a:cs typeface="Arial" panose="020B0604020202020204" pitchFamily="34" charset="0"/>
              </a:rPr>
              <a:t> </a:t>
            </a:r>
            <a:r>
              <a:rPr lang="it-IT" sz="2000" i="1" dirty="0" err="1">
                <a:effectLst/>
                <a:latin typeface="Arial" panose="020B0604020202020204" pitchFamily="34" charset="0"/>
                <a:ea typeface="Calibri" panose="020F0502020204030204" pitchFamily="34" charset="0"/>
                <a:cs typeface="Arial" panose="020B0604020202020204" pitchFamily="34" charset="0"/>
              </a:rPr>
              <a:t>élèves</a:t>
            </a:r>
            <a:r>
              <a:rPr lang="it-IT" sz="2000" i="1" dirty="0">
                <a:effectLst/>
                <a:latin typeface="Arial" panose="020B0604020202020204" pitchFamily="34" charset="0"/>
                <a:ea typeface="Calibri" panose="020F0502020204030204" pitchFamily="34" charset="0"/>
                <a:cs typeface="Arial" panose="020B0604020202020204" pitchFamily="34" charset="0"/>
              </a:rPr>
              <a:t> à </a:t>
            </a:r>
            <a:r>
              <a:rPr lang="it-IT" sz="2000" i="1" dirty="0" err="1">
                <a:effectLst/>
                <a:latin typeface="Arial" panose="020B0604020202020204" pitchFamily="34" charset="0"/>
                <a:ea typeface="Calibri" panose="020F0502020204030204" pitchFamily="34" charset="0"/>
                <a:cs typeface="Arial" panose="020B0604020202020204" pitchFamily="34" charset="0"/>
              </a:rPr>
              <a:t>réduire</a:t>
            </a:r>
            <a:r>
              <a:rPr lang="it-IT" sz="2000" i="1" dirty="0">
                <a:effectLst/>
                <a:latin typeface="Arial" panose="020B0604020202020204" pitchFamily="34" charset="0"/>
                <a:ea typeface="Calibri" panose="020F0502020204030204" pitchFamily="34" charset="0"/>
                <a:cs typeface="Arial" panose="020B0604020202020204" pitchFamily="34" charset="0"/>
              </a:rPr>
              <a:t> la </a:t>
            </a:r>
            <a:r>
              <a:rPr lang="it-IT" sz="2000" i="1" dirty="0" err="1">
                <a:effectLst/>
                <a:latin typeface="Arial" panose="020B0604020202020204" pitchFamily="34" charset="0"/>
                <a:ea typeface="Calibri" panose="020F0502020204030204" pitchFamily="34" charset="0"/>
                <a:cs typeface="Arial" panose="020B0604020202020204" pitchFamily="34" charset="0"/>
              </a:rPr>
              <a:t>consommation</a:t>
            </a:r>
            <a:r>
              <a:rPr lang="it-IT" sz="2000" i="1" dirty="0">
                <a:effectLst/>
                <a:latin typeface="Arial" panose="020B0604020202020204" pitchFamily="34" charset="0"/>
                <a:ea typeface="Calibri" panose="020F0502020204030204" pitchFamily="34" charset="0"/>
                <a:cs typeface="Arial" panose="020B0604020202020204" pitchFamily="34" charset="0"/>
              </a:rPr>
              <a:t> de </a:t>
            </a:r>
            <a:r>
              <a:rPr lang="it-IT" sz="2000" i="1" dirty="0" err="1">
                <a:effectLst/>
                <a:latin typeface="Arial" panose="020B0604020202020204" pitchFamily="34" charset="0"/>
                <a:ea typeface="Calibri" panose="020F0502020204030204" pitchFamily="34" charset="0"/>
                <a:cs typeface="Arial" panose="020B0604020202020204" pitchFamily="34" charset="0"/>
              </a:rPr>
              <a:t>plastique</a:t>
            </a:r>
            <a:r>
              <a:rPr lang="it-IT" sz="2000" i="1" dirty="0">
                <a:effectLst/>
                <a:latin typeface="Arial" panose="020B0604020202020204" pitchFamily="34" charset="0"/>
                <a:ea typeface="Calibri" panose="020F0502020204030204" pitchFamily="34" charset="0"/>
                <a:cs typeface="Arial" panose="020B0604020202020204" pitchFamily="34" charset="0"/>
              </a:rPr>
              <a:t> inutile. Par </a:t>
            </a:r>
            <a:r>
              <a:rPr lang="it-IT" sz="2000" i="1" dirty="0" err="1">
                <a:effectLst/>
                <a:latin typeface="Arial" panose="020B0604020202020204" pitchFamily="34" charset="0"/>
                <a:ea typeface="Calibri" panose="020F0502020204030204" pitchFamily="34" charset="0"/>
                <a:cs typeface="Arial" panose="020B0604020202020204" pitchFamily="34" charset="0"/>
              </a:rPr>
              <a:t>exemple</a:t>
            </a:r>
            <a:r>
              <a:rPr lang="it-IT" sz="2000" i="1" dirty="0">
                <a:effectLst/>
                <a:latin typeface="Arial" panose="020B0604020202020204" pitchFamily="34" charset="0"/>
                <a:ea typeface="Calibri" panose="020F0502020204030204" pitchFamily="34" charset="0"/>
                <a:cs typeface="Arial" panose="020B0604020202020204" pitchFamily="34" charset="0"/>
              </a:rPr>
              <a:t>, </a:t>
            </a:r>
            <a:r>
              <a:rPr lang="it-IT" sz="2000" i="1" dirty="0" err="1">
                <a:effectLst/>
                <a:latin typeface="Arial" panose="020B0604020202020204" pitchFamily="34" charset="0"/>
                <a:ea typeface="Calibri" panose="020F0502020204030204" pitchFamily="34" charset="0"/>
                <a:cs typeface="Arial" panose="020B0604020202020204" pitchFamily="34" charset="0"/>
              </a:rPr>
              <a:t>beaucoup</a:t>
            </a:r>
            <a:r>
              <a:rPr lang="it-IT" sz="2000" i="1" dirty="0">
                <a:effectLst/>
                <a:latin typeface="Arial" panose="020B0604020202020204" pitchFamily="34" charset="0"/>
                <a:ea typeface="Calibri" panose="020F0502020204030204" pitchFamily="34" charset="0"/>
                <a:cs typeface="Arial" panose="020B0604020202020204" pitchFamily="34" charset="0"/>
              </a:rPr>
              <a:t> d'</a:t>
            </a:r>
            <a:r>
              <a:rPr lang="it-IT" sz="2000" i="1" dirty="0" err="1">
                <a:effectLst/>
                <a:latin typeface="Arial" panose="020B0604020202020204" pitchFamily="34" charset="0"/>
                <a:ea typeface="Calibri" panose="020F0502020204030204" pitchFamily="34" charset="0"/>
                <a:cs typeface="Arial" panose="020B0604020202020204" pitchFamily="34" charset="0"/>
              </a:rPr>
              <a:t>élèves</a:t>
            </a:r>
            <a:r>
              <a:rPr lang="it-IT" sz="2000" i="1" dirty="0">
                <a:effectLst/>
                <a:latin typeface="Arial" panose="020B0604020202020204" pitchFamily="34" charset="0"/>
                <a:ea typeface="Calibri" panose="020F0502020204030204" pitchFamily="34" charset="0"/>
                <a:cs typeface="Arial" panose="020B0604020202020204" pitchFamily="34" charset="0"/>
              </a:rPr>
              <a:t> </a:t>
            </a:r>
            <a:r>
              <a:rPr lang="it-IT" sz="2000" i="1" dirty="0" err="1">
                <a:effectLst/>
                <a:latin typeface="Arial" panose="020B0604020202020204" pitchFamily="34" charset="0"/>
                <a:ea typeface="Calibri" panose="020F0502020204030204" pitchFamily="34" charset="0"/>
                <a:cs typeface="Arial" panose="020B0604020202020204" pitchFamily="34" charset="0"/>
              </a:rPr>
              <a:t>ont</a:t>
            </a:r>
            <a:r>
              <a:rPr lang="it-IT" sz="2000" i="1" dirty="0">
                <a:effectLst/>
                <a:latin typeface="Arial" panose="020B0604020202020204" pitchFamily="34" charset="0"/>
                <a:ea typeface="Calibri" panose="020F0502020204030204" pitchFamily="34" charset="0"/>
                <a:cs typeface="Arial" panose="020B0604020202020204" pitchFamily="34" charset="0"/>
              </a:rPr>
              <a:t> </a:t>
            </a:r>
            <a:r>
              <a:rPr lang="it-IT" sz="2000" i="1" dirty="0" err="1">
                <a:effectLst/>
                <a:latin typeface="Arial" panose="020B0604020202020204" pitchFamily="34" charset="0"/>
                <a:ea typeface="Calibri" panose="020F0502020204030204" pitchFamily="34" charset="0"/>
                <a:cs typeface="Arial" panose="020B0604020202020204" pitchFamily="34" charset="0"/>
              </a:rPr>
              <a:t>appris</a:t>
            </a:r>
            <a:r>
              <a:rPr lang="it-IT" sz="2000" i="1" dirty="0">
                <a:effectLst/>
                <a:latin typeface="Arial" panose="020B0604020202020204" pitchFamily="34" charset="0"/>
                <a:ea typeface="Calibri" panose="020F0502020204030204" pitchFamily="34" charset="0"/>
                <a:cs typeface="Arial" panose="020B0604020202020204" pitchFamily="34" charset="0"/>
              </a:rPr>
              <a:t> à </a:t>
            </a:r>
            <a:r>
              <a:rPr lang="it-IT" sz="2000" i="1" dirty="0" err="1">
                <a:effectLst/>
                <a:latin typeface="Arial" panose="020B0604020202020204" pitchFamily="34" charset="0"/>
                <a:ea typeface="Calibri" panose="020F0502020204030204" pitchFamily="34" charset="0"/>
                <a:cs typeface="Arial" panose="020B0604020202020204" pitchFamily="34" charset="0"/>
              </a:rPr>
              <a:t>avoir</a:t>
            </a:r>
            <a:r>
              <a:rPr lang="it-IT" sz="2000" i="1" dirty="0">
                <a:effectLst/>
                <a:latin typeface="Arial" panose="020B0604020202020204" pitchFamily="34" charset="0"/>
                <a:ea typeface="Calibri" panose="020F0502020204030204" pitchFamily="34" charset="0"/>
                <a:cs typeface="Arial" panose="020B0604020202020204" pitchFamily="34" charset="0"/>
              </a:rPr>
              <a:t> une gourde , pour ne </a:t>
            </a:r>
            <a:r>
              <a:rPr lang="it-IT" sz="2000" i="1" dirty="0" err="1">
                <a:effectLst/>
                <a:latin typeface="Arial" panose="020B0604020202020204" pitchFamily="34" charset="0"/>
                <a:ea typeface="Calibri" panose="020F0502020204030204" pitchFamily="34" charset="0"/>
                <a:cs typeface="Arial" panose="020B0604020202020204" pitchFamily="34" charset="0"/>
              </a:rPr>
              <a:t>pas</a:t>
            </a:r>
            <a:r>
              <a:rPr lang="it-IT" sz="2000" i="1" dirty="0">
                <a:effectLst/>
                <a:latin typeface="Arial" panose="020B0604020202020204" pitchFamily="34" charset="0"/>
                <a:ea typeface="Calibri" panose="020F0502020204030204" pitchFamily="34" charset="0"/>
                <a:cs typeface="Arial" panose="020B0604020202020204" pitchFamily="34" charset="0"/>
              </a:rPr>
              <a:t> </a:t>
            </a:r>
            <a:r>
              <a:rPr lang="it-IT" sz="2000" i="1" dirty="0" err="1">
                <a:effectLst/>
                <a:latin typeface="Arial" panose="020B0604020202020204" pitchFamily="34" charset="0"/>
                <a:ea typeface="Calibri" panose="020F0502020204030204" pitchFamily="34" charset="0"/>
                <a:cs typeface="Arial" panose="020B0604020202020204" pitchFamily="34" charset="0"/>
              </a:rPr>
              <a:t>acheter</a:t>
            </a:r>
            <a:r>
              <a:rPr lang="it-IT" sz="2000" i="1" dirty="0">
                <a:effectLst/>
                <a:latin typeface="Arial" panose="020B0604020202020204" pitchFamily="34" charset="0"/>
                <a:ea typeface="Calibri" panose="020F0502020204030204" pitchFamily="34" charset="0"/>
                <a:cs typeface="Arial" panose="020B0604020202020204" pitchFamily="34" charset="0"/>
              </a:rPr>
              <a:t> de </a:t>
            </a:r>
            <a:r>
              <a:rPr lang="it-IT" sz="2000" i="1" dirty="0" err="1">
                <a:effectLst/>
                <a:latin typeface="Arial" panose="020B0604020202020204" pitchFamily="34" charset="0"/>
                <a:ea typeface="Calibri" panose="020F0502020204030204" pitchFamily="34" charset="0"/>
                <a:cs typeface="Arial" panose="020B0604020202020204" pitchFamily="34" charset="0"/>
              </a:rPr>
              <a:t>bouteilles</a:t>
            </a:r>
            <a:r>
              <a:rPr lang="it-IT" sz="2000" i="1" dirty="0">
                <a:effectLst/>
                <a:latin typeface="Arial" panose="020B0604020202020204" pitchFamily="34" charset="0"/>
                <a:ea typeface="Calibri" panose="020F0502020204030204" pitchFamily="34" charset="0"/>
                <a:cs typeface="Arial" panose="020B0604020202020204" pitchFamily="34" charset="0"/>
              </a:rPr>
              <a:t> en </a:t>
            </a:r>
            <a:r>
              <a:rPr lang="it-IT" sz="2000" i="1" dirty="0" err="1">
                <a:effectLst/>
                <a:latin typeface="Arial" panose="020B0604020202020204" pitchFamily="34" charset="0"/>
                <a:ea typeface="Calibri" panose="020F0502020204030204" pitchFamily="34" charset="0"/>
                <a:cs typeface="Arial" panose="020B0604020202020204" pitchFamily="34" charset="0"/>
              </a:rPr>
              <a:t>plastique</a:t>
            </a:r>
            <a:r>
              <a:rPr lang="it-IT" sz="2000" i="1" dirty="0">
                <a:effectLst/>
                <a:latin typeface="Arial" panose="020B0604020202020204" pitchFamily="34" charset="0"/>
                <a:ea typeface="Calibri" panose="020F0502020204030204" pitchFamily="34" charset="0"/>
                <a:cs typeface="Arial" panose="020B0604020202020204" pitchFamily="34" charset="0"/>
              </a:rPr>
              <a:t>: c'est un petit </a:t>
            </a:r>
            <a:r>
              <a:rPr lang="it-IT" sz="2000" i="1" dirty="0" err="1">
                <a:effectLst/>
                <a:latin typeface="Arial" panose="020B0604020202020204" pitchFamily="34" charset="0"/>
                <a:ea typeface="Calibri" panose="020F0502020204030204" pitchFamily="34" charset="0"/>
                <a:cs typeface="Arial" panose="020B0604020202020204" pitchFamily="34" charset="0"/>
              </a:rPr>
              <a:t>pas</a:t>
            </a:r>
            <a:r>
              <a:rPr lang="it-IT" sz="2000" i="1" dirty="0">
                <a:effectLst/>
                <a:latin typeface="Arial" panose="020B0604020202020204" pitchFamily="34" charset="0"/>
                <a:ea typeface="Calibri" panose="020F0502020204030204" pitchFamily="34" charset="0"/>
                <a:cs typeface="Arial" panose="020B0604020202020204" pitchFamily="34" charset="0"/>
              </a:rPr>
              <a:t>, mais c'est </a:t>
            </a:r>
            <a:r>
              <a:rPr lang="it-IT" sz="2000" i="1" dirty="0" err="1">
                <a:effectLst/>
                <a:latin typeface="Arial" panose="020B0604020202020204" pitchFamily="34" charset="0"/>
                <a:ea typeface="Calibri" panose="020F0502020204030204" pitchFamily="34" charset="0"/>
                <a:cs typeface="Arial" panose="020B0604020202020204" pitchFamily="34" charset="0"/>
              </a:rPr>
              <a:t>déjà</a:t>
            </a:r>
            <a:r>
              <a:rPr lang="it-IT" sz="2000" i="1" dirty="0">
                <a:effectLst/>
                <a:latin typeface="Arial" panose="020B0604020202020204" pitchFamily="34" charset="0"/>
                <a:ea typeface="Calibri" panose="020F0502020204030204" pitchFamily="34" charset="0"/>
                <a:cs typeface="Arial" panose="020B0604020202020204" pitchFamily="34" charset="0"/>
              </a:rPr>
              <a:t> un </a:t>
            </a:r>
            <a:r>
              <a:rPr lang="it-IT" sz="2000" i="1" dirty="0" err="1">
                <a:effectLst/>
                <a:latin typeface="Arial" panose="020B0604020202020204" pitchFamily="34" charset="0"/>
                <a:ea typeface="Calibri" panose="020F0502020204030204" pitchFamily="34" charset="0"/>
                <a:cs typeface="Arial" panose="020B0604020202020204" pitchFamily="34" charset="0"/>
              </a:rPr>
              <a:t>début</a:t>
            </a:r>
            <a:r>
              <a:rPr lang="it-IT" sz="2000" i="1" dirty="0">
                <a:effectLst/>
                <a:latin typeface="Arial" panose="020B0604020202020204" pitchFamily="34" charset="0"/>
                <a:ea typeface="Calibri" panose="020F0502020204030204" pitchFamily="34" charset="0"/>
                <a:cs typeface="Arial" panose="020B0604020202020204" pitchFamily="34" charset="0"/>
              </a:rPr>
              <a:t> </a:t>
            </a:r>
            <a:r>
              <a:rPr lang="it-IT" sz="2000" i="1" dirty="0" err="1">
                <a:effectLst/>
                <a:latin typeface="Arial" panose="020B0604020202020204" pitchFamily="34" charset="0"/>
                <a:ea typeface="Calibri" panose="020F0502020204030204" pitchFamily="34" charset="0"/>
                <a:cs typeface="Arial" panose="020B0604020202020204" pitchFamily="34" charset="0"/>
              </a:rPr>
              <a:t>important</a:t>
            </a:r>
            <a:r>
              <a:rPr lang="it-IT" sz="2000" i="1" dirty="0">
                <a:effectLst/>
                <a:latin typeface="Arial" panose="020B0604020202020204" pitchFamily="34" charset="0"/>
                <a:ea typeface="Calibri" panose="020F0502020204030204" pitchFamily="34" charset="0"/>
                <a:cs typeface="Arial" panose="020B0604020202020204" pitchFamily="34" charset="0"/>
              </a:rPr>
              <a:t>.</a:t>
            </a:r>
            <a:r>
              <a:rPr lang="it-IT" sz="1800" i="1" dirty="0">
                <a:effectLst/>
                <a:latin typeface="Arial" panose="020B0604020202020204" pitchFamily="34" charset="0"/>
                <a:ea typeface="Calibri" panose="020F0502020204030204" pitchFamily="34" charset="0"/>
                <a:cs typeface="Arial" panose="020B0604020202020204" pitchFamily="34" charset="0"/>
              </a:rPr>
              <a:t/>
            </a:r>
            <a:br>
              <a:rPr lang="it-IT" sz="1800" i="1" dirty="0">
                <a:effectLst/>
                <a:latin typeface="Arial" panose="020B0604020202020204" pitchFamily="34" charset="0"/>
                <a:ea typeface="Calibri" panose="020F0502020204030204" pitchFamily="34" charset="0"/>
                <a:cs typeface="Arial" panose="020B0604020202020204" pitchFamily="34" charset="0"/>
              </a:rPr>
            </a:br>
            <a:endParaRPr lang="it-IT" sz="1800" i="1" dirty="0">
              <a:latin typeface="Arial" panose="020B0604020202020204" pitchFamily="34" charset="0"/>
              <a:cs typeface="Arial" panose="020B0604020202020204" pitchFamily="34" charset="0"/>
            </a:endParaRPr>
          </a:p>
        </p:txBody>
      </p:sp>
      <p:pic>
        <p:nvPicPr>
          <p:cNvPr id="6" name="Immagine 5" descr="IMG20220318165149.jpg"/>
          <p:cNvPicPr>
            <a:picLocks noChangeAspect="1"/>
          </p:cNvPicPr>
          <p:nvPr/>
        </p:nvPicPr>
        <p:blipFill>
          <a:blip r:embed="rId2" cstate="print"/>
          <a:srcRect l="11055" t="4320" r="8895"/>
          <a:stretch>
            <a:fillRect/>
          </a:stretch>
        </p:blipFill>
        <p:spPr>
          <a:xfrm>
            <a:off x="217710" y="551543"/>
            <a:ext cx="6096000" cy="5464628"/>
          </a:xfrm>
          <a:prstGeom prst="rect">
            <a:avLst/>
          </a:prstGeom>
          <a:ln w="76200">
            <a:solidFill>
              <a:schemeClr val="bg2">
                <a:lumMod val="75000"/>
              </a:schemeClr>
            </a:solidFill>
          </a:ln>
        </p:spPr>
      </p:pic>
    </p:spTree>
    <p:extLst>
      <p:ext uri="{BB962C8B-B14F-4D97-AF65-F5344CB8AC3E}">
        <p14:creationId xmlns:p14="http://schemas.microsoft.com/office/powerpoint/2010/main" xmlns="" val="597030162"/>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 xmlns:a16="http://schemas.microsoft.com/office/drawing/2014/main" id="{987A0FBA-CC04-4256-A8EB-BB3C543E98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a:extLst>
              <a:ext uri="{FF2B5EF4-FFF2-40B4-BE49-F238E27FC236}">
                <a16:creationId xmlns="" xmlns:a16="http://schemas.microsoft.com/office/drawing/2014/main" id="{56DB412A-9233-4FEC-971F-B5B33D02948F}"/>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11862" r="-2" b="11281"/>
          <a:stretch/>
        </p:blipFill>
        <p:spPr>
          <a:xfrm>
            <a:off x="-8" y="762006"/>
            <a:ext cx="5948805" cy="6095979"/>
          </a:xfrm>
          <a:custGeom>
            <a:avLst/>
            <a:gdLst/>
            <a:ahLst/>
            <a:cxnLst/>
            <a:rect l="l" t="t" r="r" b="b"/>
            <a:pathLst>
              <a:path w="5948805" h="6095979">
                <a:moveTo>
                  <a:pt x="1573832" y="765"/>
                </a:moveTo>
                <a:cubicBezTo>
                  <a:pt x="1940190" y="-10734"/>
                  <a:pt x="2329345" y="109280"/>
                  <a:pt x="2734663" y="238687"/>
                </a:cubicBezTo>
                <a:cubicBezTo>
                  <a:pt x="4118244" y="680647"/>
                  <a:pt x="5296697" y="1302752"/>
                  <a:pt x="5668316" y="3639516"/>
                </a:cubicBezTo>
                <a:cubicBezTo>
                  <a:pt x="5788298" y="4393559"/>
                  <a:pt x="5890546" y="5142244"/>
                  <a:pt x="5937022" y="5865869"/>
                </a:cubicBezTo>
                <a:lnTo>
                  <a:pt x="5948805" y="6095979"/>
                </a:lnTo>
                <a:lnTo>
                  <a:pt x="0" y="6095979"/>
                </a:lnTo>
                <a:lnTo>
                  <a:pt x="0" y="1621672"/>
                </a:lnTo>
                <a:lnTo>
                  <a:pt x="36310" y="1518814"/>
                </a:lnTo>
                <a:cubicBezTo>
                  <a:pt x="109805" y="1321982"/>
                  <a:pt x="192755" y="1133640"/>
                  <a:pt x="287891" y="956872"/>
                </a:cubicBezTo>
                <a:cubicBezTo>
                  <a:pt x="669453" y="247734"/>
                  <a:pt x="1102800" y="15549"/>
                  <a:pt x="1573832" y="765"/>
                </a:cubicBezTo>
                <a:close/>
              </a:path>
            </a:pathLst>
          </a:custGeom>
        </p:spPr>
      </p:pic>
      <p:sp>
        <p:nvSpPr>
          <p:cNvPr id="28" name="Freeform: Shape 27">
            <a:extLst>
              <a:ext uri="{FF2B5EF4-FFF2-40B4-BE49-F238E27FC236}">
                <a16:creationId xmlns="" xmlns:a16="http://schemas.microsoft.com/office/drawing/2014/main" id="{A3BFB3E6-2D9E-4A5C-826F-44A91F5977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223838" y="538152"/>
            <a:ext cx="6095989" cy="654368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2" name="Titolo 1">
            <a:extLst>
              <a:ext uri="{FF2B5EF4-FFF2-40B4-BE49-F238E27FC236}">
                <a16:creationId xmlns="" xmlns:a16="http://schemas.microsoft.com/office/drawing/2014/main" id="{FAD09F7D-894C-4B3B-B7E5-85EF9D4BA767}"/>
              </a:ext>
            </a:extLst>
          </p:cNvPr>
          <p:cNvSpPr>
            <a:spLocks noGrp="1"/>
          </p:cNvSpPr>
          <p:nvPr>
            <p:ph type="title"/>
          </p:nvPr>
        </p:nvSpPr>
        <p:spPr>
          <a:xfrm>
            <a:off x="6876661" y="1890998"/>
            <a:ext cx="4599992" cy="3076003"/>
          </a:xfrm>
        </p:spPr>
        <p:txBody>
          <a:bodyPr vert="horz" lIns="91440" tIns="45720" rIns="91440" bIns="45720" rtlCol="0" anchor="t">
            <a:noAutofit/>
          </a:bodyPr>
          <a:lstStyle/>
          <a:p>
            <a:r>
              <a:rPr lang="fr-FR" sz="1800" i="1" kern="1200" dirty="0">
                <a:effectLst/>
                <a:latin typeface="Arial" panose="020B0604020202020204" pitchFamily="34" charset="0"/>
                <a:cs typeface="Arial" panose="020B0604020202020204" pitchFamily="34" charset="0"/>
              </a:rPr>
              <a:t>Une initiative de tri sélectif « particulier</a:t>
            </a:r>
            <a:r>
              <a:rPr lang="fr-FR" sz="1800" i="1" dirty="0">
                <a:latin typeface="Arial" panose="020B0604020202020204" pitchFamily="34" charset="0"/>
                <a:cs typeface="Arial" panose="020B0604020202020204" pitchFamily="34" charset="0"/>
              </a:rPr>
              <a:t> »</a:t>
            </a:r>
            <a:r>
              <a:rPr lang="fr-FR" sz="1800" i="1" kern="1200" dirty="0">
                <a:effectLst/>
                <a:latin typeface="Arial" panose="020B0604020202020204" pitchFamily="34" charset="0"/>
                <a:cs typeface="Arial" panose="020B0604020202020204" pitchFamily="34" charset="0"/>
              </a:rPr>
              <a:t> est menée depuis quelques années dans notre lycée. Les bouchons</a:t>
            </a:r>
            <a:br>
              <a:rPr lang="fr-FR" sz="1800" i="1" kern="1200" dirty="0">
                <a:effectLst/>
                <a:latin typeface="Arial" panose="020B0604020202020204" pitchFamily="34" charset="0"/>
                <a:cs typeface="Arial" panose="020B0604020202020204" pitchFamily="34" charset="0"/>
              </a:rPr>
            </a:br>
            <a:r>
              <a:rPr lang="fr-FR" sz="1800" i="1" kern="1200" dirty="0">
                <a:effectLst/>
                <a:latin typeface="Arial" panose="020B0604020202020204" pitchFamily="34" charset="0"/>
                <a:cs typeface="Arial" panose="020B0604020202020204" pitchFamily="34" charset="0"/>
              </a:rPr>
              <a:t>en plastique des bouteilles, en effet, ne sont pas triés avec le plastique normal, mais collectés séparément</a:t>
            </a:r>
            <a:br>
              <a:rPr lang="fr-FR" sz="1800" i="1" kern="1200" dirty="0">
                <a:effectLst/>
                <a:latin typeface="Arial" panose="020B0604020202020204" pitchFamily="34" charset="0"/>
                <a:cs typeface="Arial" panose="020B0604020202020204" pitchFamily="34" charset="0"/>
              </a:rPr>
            </a:br>
            <a:r>
              <a:rPr lang="fr-FR" sz="1800" i="1" kern="1200" dirty="0">
                <a:effectLst/>
                <a:latin typeface="Arial" panose="020B0604020202020204" pitchFamily="34" charset="0"/>
                <a:cs typeface="Arial" panose="020B0604020202020204" pitchFamily="34" charset="0"/>
              </a:rPr>
              <a:t>dans des conteneurs transparents spéciaux placés dans les salles de classe. Leur finalité est différente :</a:t>
            </a:r>
            <a:br>
              <a:rPr lang="fr-FR" sz="1800" i="1" kern="1200" dirty="0">
                <a:effectLst/>
                <a:latin typeface="Arial" panose="020B0604020202020204" pitchFamily="34" charset="0"/>
                <a:cs typeface="Arial" panose="020B0604020202020204" pitchFamily="34" charset="0"/>
              </a:rPr>
            </a:br>
            <a:r>
              <a:rPr lang="fr-FR" sz="1800" i="1" kern="1200" dirty="0">
                <a:effectLst/>
                <a:latin typeface="Arial" panose="020B0604020202020204" pitchFamily="34" charset="0"/>
                <a:cs typeface="Arial" panose="020B0604020202020204" pitchFamily="34" charset="0"/>
              </a:rPr>
              <a:t>parfois, par exemple, ils sont utilisés comme de véritables « attaques d’art » c’est-à-dire pour la création</a:t>
            </a:r>
            <a:br>
              <a:rPr lang="fr-FR" sz="1800" i="1" kern="1200" dirty="0">
                <a:effectLst/>
                <a:latin typeface="Arial" panose="020B0604020202020204" pitchFamily="34" charset="0"/>
                <a:cs typeface="Arial" panose="020B0604020202020204" pitchFamily="34" charset="0"/>
              </a:rPr>
            </a:br>
            <a:r>
              <a:rPr lang="fr-FR" sz="1800" i="1" kern="1200" dirty="0">
                <a:effectLst/>
                <a:latin typeface="Arial" panose="020B0604020202020204" pitchFamily="34" charset="0"/>
                <a:cs typeface="Arial" panose="020B0604020202020204" pitchFamily="34" charset="0"/>
              </a:rPr>
              <a:t>d’œuvres d’art, quelques fois il sont utilisés comme pièces pour les jeux d’échecs.</a:t>
            </a:r>
            <a:r>
              <a:rPr lang="en-US" sz="1800" i="1" kern="1200" dirty="0">
                <a:effectLst/>
                <a:latin typeface="Arial" panose="020B0604020202020204" pitchFamily="34" charset="0"/>
                <a:cs typeface="Arial" panose="020B0604020202020204" pitchFamily="34" charset="0"/>
              </a:rPr>
              <a:t/>
            </a:r>
            <a:br>
              <a:rPr lang="en-US" sz="1800" i="1" kern="1200" dirty="0">
                <a:effectLst/>
                <a:latin typeface="Arial" panose="020B0604020202020204" pitchFamily="34" charset="0"/>
                <a:cs typeface="Arial" panose="020B0604020202020204" pitchFamily="34" charset="0"/>
              </a:rPr>
            </a:br>
            <a:endParaRPr lang="en-US" sz="1800" i="1" kern="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5174543"/>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148114" y="1551805"/>
            <a:ext cx="6763657" cy="886595"/>
          </a:xfrm>
        </p:spPr>
        <p:txBody>
          <a:bodyPr>
            <a:noAutofit/>
          </a:bodyPr>
          <a:lstStyle/>
          <a:p>
            <a:r>
              <a:rPr lang="it-IT" sz="4400" i="1" dirty="0" err="1" smtClean="0">
                <a:latin typeface="Arial Narrow" panose="020B0606020202030204" pitchFamily="34" charset="0"/>
              </a:rPr>
              <a:t>Réalisé</a:t>
            </a:r>
            <a:r>
              <a:rPr lang="it-IT" sz="4400" i="1" dirty="0" smtClean="0">
                <a:latin typeface="Arial Narrow" panose="020B0606020202030204" pitchFamily="34" charset="0"/>
              </a:rPr>
              <a:t> par </a:t>
            </a:r>
            <a:r>
              <a:rPr lang="it-IT" sz="4400" i="1" dirty="0" err="1" smtClean="0">
                <a:latin typeface="Arial Narrow" panose="020B0606020202030204" pitchFamily="34" charset="0"/>
              </a:rPr>
              <a:t>les</a:t>
            </a:r>
            <a:r>
              <a:rPr lang="it-IT" sz="4400" i="1" dirty="0" smtClean="0">
                <a:latin typeface="Arial Narrow" panose="020B0606020202030204" pitchFamily="34" charset="0"/>
              </a:rPr>
              <a:t> </a:t>
            </a:r>
            <a:r>
              <a:rPr lang="it-IT" sz="4400" i="1" dirty="0" err="1" smtClean="0">
                <a:latin typeface="Arial Narrow" panose="020B0606020202030204" pitchFamily="34" charset="0"/>
              </a:rPr>
              <a:t>élèves</a:t>
            </a:r>
            <a:r>
              <a:rPr lang="it-IT" sz="4400" i="1" dirty="0" smtClean="0">
                <a:latin typeface="Arial Narrow" panose="020B0606020202030204" pitchFamily="34" charset="0"/>
              </a:rPr>
              <a:t>:</a:t>
            </a:r>
            <a:r>
              <a:rPr lang="it-IT" sz="4400" dirty="0" smtClean="0"/>
              <a:t/>
            </a:r>
            <a:br>
              <a:rPr lang="it-IT" sz="4400" dirty="0" smtClean="0"/>
            </a:br>
            <a:endParaRPr lang="it-IT" sz="4400" dirty="0"/>
          </a:p>
        </p:txBody>
      </p:sp>
      <p:sp>
        <p:nvSpPr>
          <p:cNvPr id="3" name="Sottotitolo 2"/>
          <p:cNvSpPr>
            <a:spLocks noGrp="1"/>
          </p:cNvSpPr>
          <p:nvPr>
            <p:ph type="subTitle" idx="1"/>
          </p:nvPr>
        </p:nvSpPr>
        <p:spPr>
          <a:xfrm>
            <a:off x="4963886" y="2415941"/>
            <a:ext cx="4020458" cy="2823410"/>
          </a:xfrm>
        </p:spPr>
        <p:txBody>
          <a:bodyPr>
            <a:normAutofit fontScale="47500" lnSpcReduction="20000"/>
          </a:bodyPr>
          <a:lstStyle/>
          <a:p>
            <a:pPr marL="342900" indent="-342900"/>
            <a:r>
              <a:rPr lang="it-IT" sz="4500" i="1" dirty="0">
                <a:solidFill>
                  <a:schemeClr val="tx2">
                    <a:alpha val="70000"/>
                  </a:schemeClr>
                </a:solidFill>
                <a:latin typeface="Arial Narrow" panose="020B0606020202030204" pitchFamily="34" charset="0"/>
              </a:rPr>
              <a:t>Federica Coco </a:t>
            </a:r>
          </a:p>
          <a:p>
            <a:pPr marL="342900" indent="-342900"/>
            <a:r>
              <a:rPr lang="it-IT" sz="4500" i="1" dirty="0" smtClean="0">
                <a:solidFill>
                  <a:schemeClr val="tx2">
                    <a:alpha val="70000"/>
                  </a:schemeClr>
                </a:solidFill>
                <a:latin typeface="Arial Narrow" panose="020B0606020202030204" pitchFamily="34" charset="0"/>
              </a:rPr>
              <a:t>Santo Di Mauro</a:t>
            </a:r>
          </a:p>
          <a:p>
            <a:pPr marL="342900" indent="-342900"/>
            <a:r>
              <a:rPr lang="it-IT" sz="4500" i="1" dirty="0" smtClean="0">
                <a:solidFill>
                  <a:schemeClr val="tx2">
                    <a:alpha val="70000"/>
                  </a:schemeClr>
                </a:solidFill>
                <a:latin typeface="Arial Narrow" panose="020B0606020202030204" pitchFamily="34" charset="0"/>
              </a:rPr>
              <a:t>Martina Ferraro</a:t>
            </a:r>
          </a:p>
          <a:p>
            <a:pPr marL="342900" indent="-342900"/>
            <a:r>
              <a:rPr lang="it-IT" sz="4500" i="1" dirty="0" smtClean="0">
                <a:solidFill>
                  <a:schemeClr val="tx2">
                    <a:alpha val="70000"/>
                  </a:schemeClr>
                </a:solidFill>
                <a:latin typeface="Arial Narrow" panose="020B0606020202030204" pitchFamily="34" charset="0"/>
              </a:rPr>
              <a:t>Roberta La </a:t>
            </a:r>
            <a:r>
              <a:rPr lang="it-IT" sz="4500" i="1" dirty="0" smtClean="0">
                <a:solidFill>
                  <a:schemeClr val="tx2">
                    <a:alpha val="70000"/>
                  </a:schemeClr>
                </a:solidFill>
                <a:latin typeface="Arial Narrow" panose="020B0606020202030204" pitchFamily="34" charset="0"/>
              </a:rPr>
              <a:t>Ganga </a:t>
            </a:r>
            <a:r>
              <a:rPr lang="it-IT" sz="4500" i="1" dirty="0" err="1" smtClean="0">
                <a:solidFill>
                  <a:schemeClr val="tx2">
                    <a:alpha val="70000"/>
                  </a:schemeClr>
                </a:solidFill>
                <a:latin typeface="Arial Narrow" panose="020B0606020202030204" pitchFamily="34" charset="0"/>
              </a:rPr>
              <a:t>Ciciritto</a:t>
            </a:r>
            <a:endParaRPr lang="it-IT" sz="4500" i="1" dirty="0" smtClean="0">
              <a:solidFill>
                <a:schemeClr val="tx2">
                  <a:alpha val="70000"/>
                </a:schemeClr>
              </a:solidFill>
              <a:latin typeface="Arial Narrow" panose="020B0606020202030204" pitchFamily="34" charset="0"/>
            </a:endParaRPr>
          </a:p>
          <a:p>
            <a:pPr marL="342900" indent="-342900"/>
            <a:r>
              <a:rPr lang="it-IT" sz="4500" i="1" dirty="0" smtClean="0">
                <a:solidFill>
                  <a:schemeClr val="tx2">
                    <a:alpha val="70000"/>
                  </a:schemeClr>
                </a:solidFill>
                <a:latin typeface="Arial Narrow" panose="020B0606020202030204" pitchFamily="34" charset="0"/>
              </a:rPr>
              <a:t>Dario </a:t>
            </a:r>
            <a:r>
              <a:rPr lang="it-IT" sz="4500" i="1" dirty="0" err="1" smtClean="0">
                <a:solidFill>
                  <a:schemeClr val="tx2">
                    <a:alpha val="70000"/>
                  </a:schemeClr>
                </a:solidFill>
                <a:latin typeface="Arial Narrow" panose="020B0606020202030204" pitchFamily="34" charset="0"/>
              </a:rPr>
              <a:t>Privitera</a:t>
            </a:r>
            <a:endParaRPr lang="it-IT" sz="4500" i="1" dirty="0" smtClean="0">
              <a:solidFill>
                <a:schemeClr val="tx2">
                  <a:alpha val="70000"/>
                </a:schemeClr>
              </a:solidFill>
              <a:latin typeface="Arial Narrow" panose="020B0606020202030204" pitchFamily="34" charset="0"/>
            </a:endParaRPr>
          </a:p>
          <a:p>
            <a:pPr marL="342900" indent="-342900"/>
            <a:r>
              <a:rPr lang="it-IT" sz="4500" i="1" dirty="0" smtClean="0">
                <a:solidFill>
                  <a:schemeClr val="tx2">
                    <a:alpha val="70000"/>
                  </a:schemeClr>
                </a:solidFill>
                <a:latin typeface="Arial Narrow" panose="020B0606020202030204" pitchFamily="34" charset="0"/>
              </a:rPr>
              <a:t>Michela </a:t>
            </a:r>
            <a:r>
              <a:rPr lang="it-IT" sz="4500" i="1" dirty="0" err="1" smtClean="0">
                <a:solidFill>
                  <a:schemeClr val="tx2">
                    <a:alpha val="70000"/>
                  </a:schemeClr>
                </a:solidFill>
                <a:latin typeface="Arial Narrow" panose="020B0606020202030204" pitchFamily="34" charset="0"/>
              </a:rPr>
              <a:t>Roccazzello</a:t>
            </a:r>
            <a:r>
              <a:rPr lang="it-IT" sz="4500" i="1" dirty="0" smtClean="0">
                <a:solidFill>
                  <a:schemeClr val="tx2">
                    <a:alpha val="70000"/>
                  </a:schemeClr>
                </a:solidFill>
                <a:latin typeface="Arial Narrow" panose="020B0606020202030204" pitchFamily="34" charset="0"/>
              </a:rPr>
              <a:t> </a:t>
            </a:r>
          </a:p>
          <a:p>
            <a:endParaRPr lang="it-IT" dirty="0"/>
          </a:p>
        </p:txBody>
      </p:sp>
      <p:pic>
        <p:nvPicPr>
          <p:cNvPr id="4" name="Immagine 3" descr="LOGO BELGIQUE ERASMUS ZERO DECHETE 2020D.jpg"/>
          <p:cNvPicPr>
            <a:picLocks noChangeAspect="1"/>
          </p:cNvPicPr>
          <p:nvPr/>
        </p:nvPicPr>
        <p:blipFill>
          <a:blip r:embed="rId2" cstate="print"/>
          <a:srcRect l="3420" t="14392" r="4339" b="11323"/>
          <a:stretch>
            <a:fillRect/>
          </a:stretch>
        </p:blipFill>
        <p:spPr>
          <a:xfrm>
            <a:off x="3025667" y="2467430"/>
            <a:ext cx="2302645" cy="2685144"/>
          </a:xfrm>
          <a:prstGeom prst="rect">
            <a:avLst/>
          </a:prstGeom>
          <a:ln w="76200">
            <a:solidFill>
              <a:schemeClr val="bg2">
                <a:lumMod val="50000"/>
              </a:schemeClr>
            </a:solidFill>
          </a:ln>
        </p:spPr>
      </p:pic>
    </p:spTree>
    <p:extLst>
      <p:ext uri="{BB962C8B-B14F-4D97-AF65-F5344CB8AC3E}">
        <p14:creationId xmlns:p14="http://schemas.microsoft.com/office/powerpoint/2010/main" xmlns="" val="1756525793"/>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PebbleVTI">
  <a:themeElements>
    <a:clrScheme name="Blush 3">
      <a:dk1>
        <a:sysClr val="windowText" lastClr="000000"/>
      </a:dk1>
      <a:lt1>
        <a:sysClr val="window" lastClr="FFFFFF"/>
      </a:lt1>
      <a:dk2>
        <a:srgbClr val="B15E4E"/>
      </a:dk2>
      <a:lt2>
        <a:srgbClr val="FFFFFF"/>
      </a:lt2>
      <a:accent1>
        <a:srgbClr val="C5B096"/>
      </a:accent1>
      <a:accent2>
        <a:srgbClr val="ECA855"/>
      </a:accent2>
      <a:accent3>
        <a:srgbClr val="9BBFB0"/>
      </a:accent3>
      <a:accent4>
        <a:srgbClr val="A9AEA7"/>
      </a:accent4>
      <a:accent5>
        <a:srgbClr val="6A787C"/>
      </a:accent5>
      <a:accent6>
        <a:srgbClr val="3B4345"/>
      </a:accent6>
      <a:hlink>
        <a:srgbClr val="ECA855"/>
      </a:hlink>
      <a:folHlink>
        <a:srgbClr val="6A392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ebbleVTI" id="{8B4DB91D-6BB4-4BA3-973A-733D3AF2680E}" vid="{9A19CF0D-2077-4BF4-BAA5-86934C336D59}"/>
    </a:ext>
  </a:extLst>
</a:theme>
</file>

<file path=docProps/app.xml><?xml version="1.0" encoding="utf-8"?>
<Properties xmlns="http://schemas.openxmlformats.org/officeDocument/2006/extended-properties" xmlns:vt="http://schemas.openxmlformats.org/officeDocument/2006/docPropsVTypes">
  <TotalTime>17</TotalTime>
  <Words>223</Words>
  <Application>Microsoft Office PowerPoint</Application>
  <PresentationFormat>Personalizzato</PresentationFormat>
  <Paragraphs>13</Paragraphs>
  <Slides>8</Slides>
  <Notes>0</Notes>
  <HiddenSlides>0</HiddenSlides>
  <MMClips>0</MMClips>
  <ScaleCrop>false</ScaleCrop>
  <HeadingPairs>
    <vt:vector size="4" baseType="variant">
      <vt:variant>
        <vt:lpstr>Tema</vt:lpstr>
      </vt:variant>
      <vt:variant>
        <vt:i4>1</vt:i4>
      </vt:variant>
      <vt:variant>
        <vt:lpstr>Titoli diapositive</vt:lpstr>
      </vt:variant>
      <vt:variant>
        <vt:i4>8</vt:i4>
      </vt:variant>
    </vt:vector>
  </HeadingPairs>
  <TitlesOfParts>
    <vt:vector size="9" baseType="lpstr">
      <vt:lpstr>PebbleVTI</vt:lpstr>
      <vt:lpstr>Diapositiva 1</vt:lpstr>
      <vt:lpstr>L'attention à l'environnement est de plus en plus présente dans les agendas des États, des entreprises, des petites municipalités et des villes.  Nous, en tant qu'école, nous  essayons à notre petite échelle de collaborer à la réalisation de ce étape importante pour notre avenir. En effet, dans mon école, enseignants et collaborateurs nous incitent à porter de plus en plus attention au respect de l'environnement. Chaque année diverses activités sont organisées dans le but de sensibiliser nos consciences.  </vt:lpstr>
      <vt:lpstr>L'objectif que nous nous sommes fixé est de nous transformer en une véritable école VERTE. Ce projet Erasmus a grandement contribué à la réalisation de cet objectif, ce qui nous a permis de créer des programmes de sensibilisation et des opportunités d'études pour accroître la sensibilisation à l'environnement chez les étudiants et les familles, indirectement impliqués dans le projet. Nous vous montrons quelques exemples d'actes posés au quotidien dans notre école pour respecter l'environnement et nous-mêmes.</vt:lpstr>
      <vt:lpstr>Les outils technologiques sont de plus en plus répandus et de plus en plus entre les mains des adolescents. La plupart d'entre eux fonctionnent avec des piles dont le contenu est très dangereux pour l'environnement. Une collecte correcte des piles épuisées nous permet de contribuer à la sauvegarde de la nature. Pour cela, dans ce conteneur en carton nous plaçons toutes les piles qui ne sont plus utilisables. </vt:lpstr>
      <vt:lpstr>L'Italie s'oriente depuis une dizaine d'années vers le recyclage des déchets municipaux, les communes se sont progressivement organisées et ont commencé à organiser une collecte sélective de plus en plus efficace. Suite aux indications fournies, les écoles ont également fait un effort. Ainsi aussi dans notre école depuis plusieurs années les déchets sont triés et éliminés selon le calendrier organisé par la Municipalité. Évidemment l'école produit des déchets différents d'un usage domestique, par exemple elle produit beaucoup de papier/carton et presque rien de mouillé. </vt:lpstr>
      <vt:lpstr>Les enseignants ont travaillé dur pour sensibiliser les élèves à réduire la consommation de plastique inutile. Par exemple, beaucoup d'élèves ont appris à avoir une gourde , pour ne pas acheter de bouteilles en plastique: c'est un petit pas, mais c'est déjà un début important. </vt:lpstr>
      <vt:lpstr>Une initiative de tri sélectif « particulier » est menée depuis quelques années dans notre lycée. Les bouchons en plastique des bouteilles, en effet, ne sont pas triés avec le plastique normal, mais collectés séparément dans des conteneurs transparents spéciaux placés dans les salles de classe. Leur finalité est différente : parfois, par exemple, ils sont utilisés comme de véritables « attaques d’art » c’est-à-dire pour la création d’œuvres d’art, quelques fois il sont utilisés comme pièces pour les jeux d’échecs. </vt:lpstr>
      <vt:lpstr>Réalisé par les élèves: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Zéro déchet- Zéro échet.</dc:title>
  <dc:creator>santo di mauro</dc:creator>
  <cp:lastModifiedBy>Alunno</cp:lastModifiedBy>
  <cp:revision>6</cp:revision>
  <dcterms:created xsi:type="dcterms:W3CDTF">2022-03-15T13:53:07Z</dcterms:created>
  <dcterms:modified xsi:type="dcterms:W3CDTF">2022-03-19T09:50:51Z</dcterms:modified>
</cp:coreProperties>
</file>