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71" r:id="rId5"/>
    <p:sldId id="272" r:id="rId6"/>
    <p:sldId id="257" r:id="rId7"/>
    <p:sldId id="265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8" r:id="rId16"/>
    <p:sldId id="281" r:id="rId17"/>
    <p:sldId id="280" r:id="rId18"/>
    <p:sldId id="283" r:id="rId19"/>
    <p:sldId id="284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F276-966C-BE56-786B-8B9430DD2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674AE-1F5C-BD40-76E6-B88036F33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86FC-6E1A-7B87-A303-A538D5BE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E39C7-3547-1CC8-B0AE-AB19994F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02FD7-38C1-4FAC-0255-34684BF3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54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DF3C-B3E1-65C6-7099-FC1FF1BC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6FA90-4E81-688E-92EE-19DDF891F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C5DB-D288-BCC5-7F6D-708E33E0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2E7DC-EBB6-133B-287C-C7F09126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97D03-B11E-E648-4303-0E3A119B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97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A82A5-E30E-F2E6-D4B7-54CCD7ED6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9A15D-CCCD-96F0-4EF7-ACD67ACB3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5B2D-9922-0CF4-54EC-799EB9AD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0B262-D186-E8A7-B006-0F1A420F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0139A-F928-A214-2F40-26BCE8ED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7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6E9A-705E-191E-93A8-0D2D5A95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0D4DE-2280-AFC0-3E9D-FFFA488CB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E13F-5836-EBA3-3AF9-F6ACA947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B224F-D1D6-4307-C8E1-092D3FED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4158C-1FF5-4A79-C314-7B18B5BC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22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8C49-43B8-F36F-8627-CA8095FB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F0458-7FA4-6CED-9D5A-32F26150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90E0E-00C8-2FE4-7187-CA3D0989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84922-747D-0305-658E-709C22CC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6B8D1-033D-DB77-763B-CF89817A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6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D848-E24C-798E-6610-AFEBFB6C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D196-2815-96F0-7FB9-71FE5C499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435DF-333B-8EE2-3B88-4B949D23A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B665B-0340-70B5-2E24-FCFEB28E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0F3AC-D43A-67A6-300B-523F7439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134FA-761F-2252-DE9E-40907FC0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44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B3CA-D942-C57D-61F5-798B6EA4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FDE19-15AD-E169-569F-FE4449B86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54D96-A872-DCE9-6C9A-C4C9EB82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E4D18-E631-6606-2D88-D8DCE3783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025F9-4406-78C7-B04F-0818D4F44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98DC9-28EE-65DA-163A-9F2C78A3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31764-7651-CFC8-1E80-44263D36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CCF405-FDF0-4418-9056-4641F16A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35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344C-A2DE-5604-1EDB-51901D97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826E9-4654-1518-0316-D47BB4A9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B8E5A-DDBE-07EB-AC35-A3A7769D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F0012-96FC-271F-864C-BE3AEF07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23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4D6DC-3307-0144-D56C-BA570C60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75F64-0FEE-CE33-10E6-613545D2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31B33-B960-ED43-75A7-3F01149F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76D4-EFF9-8233-7670-11F8D4C7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FD852-48A3-8463-9F90-84DD74B3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F9A9D-40D2-821F-04F5-0D73D7E84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02FA8-A44A-16AC-9822-38173692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79D37-FE7F-B4C7-59DA-6C123F92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4965D-74AA-FFC2-48C3-6D9F69A9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6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8739-45C7-15D8-C4FC-CF7A9BA6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4A9FF-8A23-3AF5-DE99-CDB1F056B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C79CF-B002-3CDB-80BE-0596A619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34DFB-9303-CDBA-0075-14B5B0F7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CE21-5F2D-1AC6-B2F5-8B4B9795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D1D8A-AC9B-FED5-21EB-36F08EE9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7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F3C70-606D-98FE-9250-59193352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D246D-AE56-F61A-9AB7-1953DF414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7C848-F894-33DF-405F-E02EA5DA8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F3D6-8CB2-4016-8706-0714FFDE47B5}" type="datetimeFigureOut">
              <a:rPr lang="pt-PT" smtClean="0"/>
              <a:t>24/06/2022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805DE-D022-4516-2034-BB2CBA423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FACB6-976C-93B1-8616-6780649AE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949C8-4C19-43C4-BE9A-54AB5B1FA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00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73427F3-C1F0-E0AD-86C5-CF36F5F34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232" y="2574572"/>
            <a:ext cx="33337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34FE0BFE-001A-4C86-2792-3F764345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3627" y="5079647"/>
            <a:ext cx="1469287" cy="14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69556-DE56-7A2A-D5B7-918F16D307C4}"/>
              </a:ext>
            </a:extLst>
          </p:cNvPr>
          <p:cNvSpPr txBox="1"/>
          <p:nvPr/>
        </p:nvSpPr>
        <p:spPr>
          <a:xfrm>
            <a:off x="1492712" y="5706549"/>
            <a:ext cx="944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/>
                </a:solidFill>
                <a:effectLst>
                  <a:glow rad="1397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15D172-1E9E-3734-3E26-B5CE3A55D781}"/>
              </a:ext>
            </a:extLst>
          </p:cNvPr>
          <p:cNvSpPr txBox="1"/>
          <p:nvPr/>
        </p:nvSpPr>
        <p:spPr>
          <a:xfrm>
            <a:off x="577049" y="462242"/>
            <a:ext cx="11097087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PT" sz="66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CAMPAGNE PUBLICITAIRE</a:t>
            </a:r>
            <a:endParaRPr lang="pt-PT" sz="4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94CE3-6A69-FEF0-13ED-50942DB7C61A}"/>
              </a:ext>
            </a:extLst>
          </p:cNvPr>
          <p:cNvSpPr txBox="1"/>
          <p:nvPr/>
        </p:nvSpPr>
        <p:spPr>
          <a:xfrm>
            <a:off x="9627182" y="6539240"/>
            <a:ext cx="2604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Projeto</a:t>
            </a:r>
            <a:r>
              <a:rPr lang="pt-P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n.º 2019-1-BE01-KA229-050418-4</a:t>
            </a:r>
          </a:p>
        </p:txBody>
      </p:sp>
      <p:pic>
        <p:nvPicPr>
          <p:cNvPr id="3" name="Fausto-O-Barco-vai-de-sada">
            <a:hlinkClick r:id="" action="ppaction://media"/>
            <a:extLst>
              <a:ext uri="{FF2B5EF4-FFF2-40B4-BE49-F238E27FC236}">
                <a16:creationId xmlns:a16="http://schemas.microsoft.com/office/drawing/2014/main" id="{DC2EE435-4BBA-8A5C-1218-48F671793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350" y="2197140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60F4AC7A-1851-73D7-1AEE-89C859D2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DBEEA2-3504-FAE9-B043-F4E5DAC96A1A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EE356-38F9-98D7-D622-35DC5FAA7781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SLOGANS ET PHRASES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31B16-E207-D4BD-BFAB-114DD4F5C7D8}"/>
              </a:ext>
            </a:extLst>
          </p:cNvPr>
          <p:cNvSpPr txBox="1"/>
          <p:nvPr/>
        </p:nvSpPr>
        <p:spPr>
          <a:xfrm>
            <a:off x="1088125" y="1194731"/>
            <a:ext cx="10075175" cy="5254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“A Terra oferece o suficiente para as necessidades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do Homem, mas não para a ganância dos homens.” 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“Earth provides enough to satisfy every man’s need,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but not every man’s greed.” 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“La Terre fournit suffisamment pour satisfaire les besoins de chaque homme, mais pas la cupidité de tous”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Mahatma Gandhi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60F4AC7A-1851-73D7-1AEE-89C859D2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DBEEA2-3504-FAE9-B043-F4E5DAC96A1A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CB369-2207-7B97-9EF4-4B300BBACDEF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SLOGANS ET PHRASES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631B1-7BBB-DF14-C02C-8AD105B43374}"/>
              </a:ext>
            </a:extLst>
          </p:cNvPr>
          <p:cNvSpPr txBox="1"/>
          <p:nvPr/>
        </p:nvSpPr>
        <p:spPr>
          <a:xfrm>
            <a:off x="809623" y="1324236"/>
            <a:ext cx="10572749" cy="48572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“Quando destruímos algo feito </a:t>
            </a:r>
            <a:r>
              <a:rPr lang="pt-PT" sz="2400" b="1" dirty="0" err="1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pelo</a:t>
            </a:r>
            <a:r>
              <a:rPr lang="pt-PT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Homem, chamamos-lhe vandalismo. Quando destruímos algo feito </a:t>
            </a:r>
            <a:r>
              <a:rPr lang="pt-PT" sz="2400" b="1" dirty="0" err="1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pela</a:t>
            </a:r>
            <a:r>
              <a:rPr lang="pt-PT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Natureza, chamamos-lhe progresso</a:t>
            </a:r>
            <a:r>
              <a:rPr lang="en-GB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“When we destroy something created by man, we call it vandalism. When we destroy something created by Nature, we call it progress.” 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“Lorsque nous détruisons quelque chose créé par l'homme, nous disons – VANDALISME. Lorsque nous détruisons quelque chose créé par la Nature, nous disons - PROGRÈS.”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Ed </a:t>
            </a:r>
            <a:r>
              <a:rPr lang="pt-PT" sz="2400" b="1" dirty="0" err="1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Begley</a:t>
            </a:r>
            <a:r>
              <a:rPr lang="pt-PT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Jr.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60F4AC7A-1851-73D7-1AEE-89C859D2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DBEEA2-3504-FAE9-B043-F4E5DAC96A1A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CB369-2207-7B97-9EF4-4B300BBACDEF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SLOGANS ET PHRASES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4DC64-CB0E-174F-34AA-554A8036A21B}"/>
              </a:ext>
            </a:extLst>
          </p:cNvPr>
          <p:cNvSpPr txBox="1"/>
          <p:nvPr/>
        </p:nvSpPr>
        <p:spPr>
          <a:xfrm>
            <a:off x="1014411" y="1015581"/>
            <a:ext cx="10163174" cy="521989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PT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“Vivam simplesmente para que outros possam simplesmente viver.”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PT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“Live simply so that others may simply live.”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“Vivre simplement pour que les autres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PT" sz="3200" b="1" dirty="0" err="1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vivent</a:t>
            </a:r>
            <a:r>
              <a:rPr lang="pt-PT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3200" b="1" dirty="0" err="1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simplement</a:t>
            </a:r>
            <a:r>
              <a:rPr lang="pt-PT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pt-PT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Mahatma Gandhi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60F4AC7A-1851-73D7-1AEE-89C859D2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DBEEA2-3504-FAE9-B043-F4E5DAC96A1A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CB369-2207-7B97-9EF4-4B300BBACDEF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SLOGANS ET PHRASES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29298-9403-6E39-F29A-2674AFF9B342}"/>
              </a:ext>
            </a:extLst>
          </p:cNvPr>
          <p:cNvSpPr txBox="1"/>
          <p:nvPr/>
        </p:nvSpPr>
        <p:spPr>
          <a:xfrm>
            <a:off x="1628776" y="1314115"/>
            <a:ext cx="9096374" cy="44986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“Se o meio ambiente fosse um banco,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já o teríamos salvado.”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“If the environment were a bank, 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we’d have already saved it.”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“Si l'environnement était une banque, 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 err="1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800" b="1" dirty="0" err="1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l'aurait</a:t>
            </a: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800" b="1" dirty="0" err="1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déjà</a:t>
            </a: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800" b="1" dirty="0" err="1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sauvé</a:t>
            </a: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60F4AC7A-1851-73D7-1AEE-89C859D2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DBEEA2-3504-FAE9-B043-F4E5DAC96A1A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CB369-2207-7B97-9EF4-4B300BBACDEF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SLOGANS ET PHRASES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784E9-259F-773A-0242-A0388C83435E}"/>
              </a:ext>
            </a:extLst>
          </p:cNvPr>
          <p:cNvSpPr txBox="1"/>
          <p:nvPr/>
        </p:nvSpPr>
        <p:spPr>
          <a:xfrm>
            <a:off x="1421499" y="1099702"/>
            <a:ext cx="9589401" cy="5300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“Quando deitamos alguma coisa fora, ela tem de ir para algum lugar.” 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“When we throw something away, it must go somewhere.”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“Quand nous jetons quelque chose, elle doit aller quelque part.”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pt-PT" sz="2800" b="1" dirty="0" err="1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Annie</a:t>
            </a: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Leonard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8A04DD6E-0EB6-A3AD-ADF8-FE220214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8CFF0-3EE0-7643-9957-D40AF462799B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12414-AF87-E1EB-0654-AC5C55F8C42D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LA CAMPAGNE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2E757-83CE-DA59-8EE7-1A6483E873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539" y="1125736"/>
            <a:ext cx="9344025" cy="525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3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8A04DD6E-0EB6-A3AD-ADF8-FE220214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8CFF0-3EE0-7643-9957-D40AF462799B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12414-AF87-E1EB-0654-AC5C55F8C42D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LA CAMPAGNE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C72BF-43DF-4857-2B83-C9FF11CE6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576" y="1050182"/>
            <a:ext cx="9784351" cy="5270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6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8A04DD6E-0EB6-A3AD-ADF8-FE220214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8CFF0-3EE0-7643-9957-D40AF462799B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12414-AF87-E1EB-0654-AC5C55F8C42D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LA CAMPAGNE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86559-3993-6BDA-28A4-1D05958D7A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241" y="1025603"/>
            <a:ext cx="9509513" cy="534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3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8A04DD6E-0EB6-A3AD-ADF8-FE220214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8CFF0-3EE0-7643-9957-D40AF462799B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12414-AF87-E1EB-0654-AC5C55F8C42D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LA CAMPAGNE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F407F-8FBF-AB25-DA34-9E29B80C51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307" y="926801"/>
            <a:ext cx="8029785" cy="581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0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CA14CD-5A38-82EA-8DA0-AB354EE97264}"/>
              </a:ext>
            </a:extLst>
          </p:cNvPr>
          <p:cNvSpPr txBox="1"/>
          <p:nvPr/>
        </p:nvSpPr>
        <p:spPr>
          <a:xfrm>
            <a:off x="1069108" y="2348980"/>
            <a:ext cx="3565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Musique: Fausto - “O Barco vai de saída”</a:t>
            </a:r>
          </a:p>
        </p:txBody>
      </p:sp>
    </p:spTree>
    <p:extLst>
      <p:ext uri="{BB962C8B-B14F-4D97-AF65-F5344CB8AC3E}">
        <p14:creationId xmlns:p14="http://schemas.microsoft.com/office/powerpoint/2010/main" val="2164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E78B1C-AE22-B466-0EF7-1DECA1606834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rgbClr val="0099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LES AFFICHES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11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BC2B5325-54D0-087F-23AA-18BC19046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8B4B5D-48E8-6278-B0AE-AFC77C1DCD62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DDAB5-1E37-01F3-5085-EC6C08888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77" y="1061021"/>
            <a:ext cx="3840797" cy="541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39F72B-4BF4-32A0-5A2B-44C13EEC03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047" y="1227721"/>
            <a:ext cx="6858004" cy="497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4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BDCCE2-18A4-E0B0-FE43-3FC230B0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8" y="1084061"/>
            <a:ext cx="9501511" cy="534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382653-489E-0038-DFBE-AFD59F10287B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rgbClr val="0099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LES AFFICHES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15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F5A33EB9-EC68-7B92-78E7-C208BEED7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4E9EBA-682D-7FDA-853C-6C3EA83CDF71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</p:spTree>
    <p:extLst>
      <p:ext uri="{BB962C8B-B14F-4D97-AF65-F5344CB8AC3E}">
        <p14:creationId xmlns:p14="http://schemas.microsoft.com/office/powerpoint/2010/main" val="21487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C6EE3C-A8BC-C31C-6770-265222D2BE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307" y="1013613"/>
            <a:ext cx="3620610" cy="543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15A04F-8442-5A10-25A9-5A2FB6AE3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013613"/>
            <a:ext cx="3620610" cy="5430915"/>
          </a:xfrm>
          <a:prstGeom prst="rect">
            <a:avLst/>
          </a:prstGeom>
        </p:spPr>
      </p:pic>
      <p:pic>
        <p:nvPicPr>
          <p:cNvPr id="10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099A2F2D-3152-15DC-B286-70146C31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5F50CB-50C7-C3BD-14A6-8C549D4EE686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FC2E1-773E-8405-CFE5-21F7C762F120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rgbClr val="0099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LES AFFICHES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34FE0BFE-001A-4C86-2792-3F764345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A1B4A3-873E-3310-E5B3-4100AF8EBCA9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5A78B-464C-0B9C-3D1D-CF073B9BB9D1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rgbClr val="0099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LES AFFICHES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DD3EC8-4EDE-E327-59CA-A56B0EC9B8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877" y="1005976"/>
            <a:ext cx="3741846" cy="561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0CF679-0D25-D01F-98B6-0FECE3CA7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757" y="990319"/>
            <a:ext cx="4011993" cy="565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4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ECA95F8-88B1-A856-1CDB-DBAA9A7462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536" y="1076324"/>
            <a:ext cx="4084954" cy="557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1D374527-49DC-244D-7D17-4E61DD80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E8DC77-9A36-3C68-A3D6-9444EFE40172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005F7-5A40-64AD-2CFC-D83A056C210F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rgbClr val="0099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LES AFFICHES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F11F36-285D-893C-AB43-712FC2BA9C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895" y="1076324"/>
            <a:ext cx="3940905" cy="557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7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60F4AC7A-1851-73D7-1AEE-89C859D2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DBEEA2-3504-FAE9-B043-F4E5DAC96A1A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B1362-5525-7307-1325-9581C27E656E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SLOGANS ET PHRASES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971BF9-E49D-9C72-9E54-8D67EAD01C8C}"/>
              </a:ext>
            </a:extLst>
          </p:cNvPr>
          <p:cNvSpPr txBox="1"/>
          <p:nvPr/>
        </p:nvSpPr>
        <p:spPr>
          <a:xfrm>
            <a:off x="1482921" y="1552572"/>
            <a:ext cx="9061253" cy="41148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“O custo do cuidado é sempre menor </a:t>
            </a:r>
          </a:p>
          <a:p>
            <a:pPr algn="ctr">
              <a:lnSpc>
                <a:spcPct val="115000"/>
              </a:lnSpc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que o custo do reparo.”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“The cost of caring is always less </a:t>
            </a:r>
          </a:p>
          <a:p>
            <a:pPr algn="ctr">
              <a:lnSpc>
                <a:spcPct val="115000"/>
              </a:lnSpc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than the cost of repairing” 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“Le coût des soins est toujours inférieur </a:t>
            </a:r>
          </a:p>
          <a:p>
            <a:pPr algn="ctr">
              <a:lnSpc>
                <a:spcPct val="115000"/>
              </a:lnSpc>
            </a:pPr>
            <a:r>
              <a:rPr lang="fr-FR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au coût de la réparation”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60F4AC7A-1851-73D7-1AEE-89C859D2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DBEEA2-3504-FAE9-B043-F4E5DAC96A1A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5E2CB-1CE1-8700-0411-D049FB84ED43}"/>
              </a:ext>
            </a:extLst>
          </p:cNvPr>
          <p:cNvSpPr txBox="1"/>
          <p:nvPr/>
        </p:nvSpPr>
        <p:spPr>
          <a:xfrm>
            <a:off x="1482921" y="1552572"/>
            <a:ext cx="9061253" cy="46558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“Sem a conscientização da reciclagem, o mundo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vai desaparecer numa montanha de lixo.”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“Without recycling awareness, the world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will disappear in a mountain of trash.”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“Sans sensibilisation au recyclage, le monde disparaîtra dans une montagne de déchets.”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2C6E4-96FB-E376-3F69-DD85080D599B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SLOGANS ET PHRASES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May be an image of text that says &quot;DECHET ZERO ZERO ECHEC × ERASMUS+ 2019- 2021&quot;">
            <a:extLst>
              <a:ext uri="{FF2B5EF4-FFF2-40B4-BE49-F238E27FC236}">
                <a16:creationId xmlns:a16="http://schemas.microsoft.com/office/drawing/2014/main" id="{60F4AC7A-1851-73D7-1AEE-89C859D2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8" y="5884943"/>
            <a:ext cx="852257" cy="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DBEEA2-3504-FAE9-B043-F4E5DAC96A1A}"/>
              </a:ext>
            </a:extLst>
          </p:cNvPr>
          <p:cNvSpPr txBox="1"/>
          <p:nvPr/>
        </p:nvSpPr>
        <p:spPr>
          <a:xfrm rot="16200000">
            <a:off x="9850858" y="3471639"/>
            <a:ext cx="437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Agrupamento de Escolas de Samora Correia - Portugal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789B6-BFA8-0E15-FE45-26695C2DEDE6}"/>
              </a:ext>
            </a:extLst>
          </p:cNvPr>
          <p:cNvSpPr txBox="1"/>
          <p:nvPr/>
        </p:nvSpPr>
        <p:spPr>
          <a:xfrm>
            <a:off x="531178" y="239255"/>
            <a:ext cx="11129641" cy="61555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tIns="0" rIns="72000" bIns="0" rtlCol="0" anchor="ctr" anchorCtr="0">
            <a:spAutoFit/>
          </a:bodyPr>
          <a:lstStyle/>
          <a:p>
            <a:pPr algn="ctr"/>
            <a:r>
              <a:rPr lang="pt-PT" sz="4000" dirty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56000"/>
                    </a:prstClr>
                  </a:outerShdw>
                </a:effectLst>
                <a:latin typeface="Britannic Bold" panose="020B0903060703020204" pitchFamily="34" charset="0"/>
                <a:cs typeface="Narkisim" panose="020E0502050101010101" pitchFamily="34" charset="-79"/>
              </a:rPr>
              <a:t>SLOGANS ET PHRASES</a:t>
            </a:r>
            <a:endParaRPr lang="pt-PT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56000"/>
                  </a:prst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DAE70-43C4-E530-709B-FF98C637A514}"/>
              </a:ext>
            </a:extLst>
          </p:cNvPr>
          <p:cNvSpPr txBox="1"/>
          <p:nvPr/>
        </p:nvSpPr>
        <p:spPr>
          <a:xfrm>
            <a:off x="2050256" y="1165897"/>
            <a:ext cx="8122444" cy="5228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“Nós vivemos neste planeta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como se tivéssemos outro”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“We are living on this planet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as if we had another”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“Nous vivons sur cette planète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comme si nous en avions une autre”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fr-FR" sz="900" b="1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2800" b="1" dirty="0">
                <a:effectLst/>
                <a:latin typeface="MV Boli" panose="02000500030200090000" pitchFamily="2" charset="0"/>
                <a:ea typeface="Calibri" panose="020F0502020204030204" pitchFamily="34" charset="0"/>
              </a:rPr>
              <a:t>Terri </a:t>
            </a:r>
            <a:r>
              <a:rPr lang="pt-PT" sz="2800" b="1" dirty="0" err="1">
                <a:effectLst/>
                <a:latin typeface="MV Boli" panose="02000500030200090000" pitchFamily="2" charset="0"/>
                <a:ea typeface="Calibri" panose="020F0502020204030204" pitchFamily="34" charset="0"/>
              </a:rPr>
              <a:t>Swearingen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88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604</Words>
  <Application>Microsoft Office PowerPoint</Application>
  <PresentationFormat>Widescreen</PresentationFormat>
  <Paragraphs>99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Britannic Bold</vt:lpstr>
      <vt:lpstr>Calibri</vt:lpstr>
      <vt:lpstr>Calibri Light</vt:lpstr>
      <vt:lpstr>MV Boli</vt:lpstr>
      <vt:lpstr>Narkisim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Costa</dc:creator>
  <cp:lastModifiedBy>Jose Costa</cp:lastModifiedBy>
  <cp:revision>13</cp:revision>
  <dcterms:created xsi:type="dcterms:W3CDTF">2022-05-20T10:58:47Z</dcterms:created>
  <dcterms:modified xsi:type="dcterms:W3CDTF">2022-06-24T14:30:05Z</dcterms:modified>
</cp:coreProperties>
</file>