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7" r:id="rId1"/>
  </p:sldMasterIdLst>
  <p:sldIdLst>
    <p:sldId id="256" r:id="rId2"/>
    <p:sldId id="264" r:id="rId3"/>
    <p:sldId id="260" r:id="rId4"/>
    <p:sldId id="258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5D73-0B9A-914F-9D73-7194FCC63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60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1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10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2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66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59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35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24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11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536A-907F-9841-9149-1F96D14FEF90}" type="datetimeFigureOut">
              <a:rPr lang="nb-NO" smtClean="0"/>
              <a:t>07.05.2018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7365-EACB-0F4F-BAB8-4199289E57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22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1500" y="806816"/>
            <a:ext cx="8001000" cy="2424766"/>
          </a:xfrm>
        </p:spPr>
        <p:txBody>
          <a:bodyPr/>
          <a:lstStyle/>
          <a:p>
            <a:r>
              <a:rPr lang="en-GB" dirty="0">
                <a:latin typeface="Times New Roman"/>
                <a:cs typeface="Times New Roman"/>
              </a:rPr>
              <a:t>The Political Systems</a:t>
            </a:r>
            <a:br>
              <a:rPr lang="en-GB" dirty="0">
                <a:latin typeface="Times New Roman"/>
                <a:cs typeface="Times New Roman"/>
              </a:rPr>
            </a:br>
            <a:r>
              <a:rPr lang="en-GB" dirty="0">
                <a:latin typeface="Times New Roman"/>
                <a:cs typeface="Times New Roman"/>
              </a:rPr>
              <a:t>in Austria and Norway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612"/>
            <a:ext cx="4713579" cy="265138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80" y="4206612"/>
            <a:ext cx="4430420" cy="2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Times New Roman"/>
                <a:cs typeface="Times New Roman"/>
              </a:rPr>
              <a:t>What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we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did</a:t>
            </a:r>
            <a:endParaRPr lang="nb-NO" dirty="0">
              <a:latin typeface="Times New Roman"/>
              <a:cs typeface="Times New Roman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err="1"/>
              <a:t>Explain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elective</a:t>
            </a:r>
            <a:r>
              <a:rPr lang="nb-NO" sz="2000" dirty="0"/>
              <a:t> systems in </a:t>
            </a:r>
            <a:r>
              <a:rPr lang="nb-NO" sz="2000" dirty="0" err="1"/>
              <a:t>Austria</a:t>
            </a:r>
            <a:r>
              <a:rPr lang="nb-NO" sz="2000" dirty="0"/>
              <a:t> and Norway</a:t>
            </a:r>
          </a:p>
          <a:p>
            <a:r>
              <a:rPr lang="nb-NO" sz="2000" dirty="0" err="1"/>
              <a:t>Explain</a:t>
            </a:r>
            <a:r>
              <a:rPr lang="nb-NO" sz="2000" dirty="0"/>
              <a:t> and </a:t>
            </a:r>
            <a:r>
              <a:rPr lang="nb-NO" sz="2000" dirty="0" err="1"/>
              <a:t>compare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most </a:t>
            </a:r>
            <a:r>
              <a:rPr lang="nb-NO" sz="2000" dirty="0" err="1"/>
              <a:t>popular</a:t>
            </a:r>
            <a:r>
              <a:rPr lang="nb-NO" sz="2000" dirty="0"/>
              <a:t> </a:t>
            </a:r>
            <a:r>
              <a:rPr lang="nb-NO" sz="2000" dirty="0" err="1"/>
              <a:t>parties</a:t>
            </a:r>
            <a:r>
              <a:rPr lang="nb-NO" sz="2000" dirty="0"/>
              <a:t> in </a:t>
            </a:r>
            <a:r>
              <a:rPr lang="nb-NO" sz="2000" dirty="0" err="1"/>
              <a:t>Austria</a:t>
            </a:r>
            <a:r>
              <a:rPr lang="nb-NO" sz="2000" dirty="0"/>
              <a:t> and Norway</a:t>
            </a:r>
          </a:p>
          <a:p>
            <a:r>
              <a:rPr lang="nb-NO" sz="2000" dirty="0"/>
              <a:t>Survey</a:t>
            </a:r>
          </a:p>
          <a:p>
            <a:pPr lvl="1"/>
            <a:r>
              <a:rPr lang="nb-NO" sz="1800" dirty="0"/>
              <a:t>5 questions</a:t>
            </a:r>
          </a:p>
          <a:p>
            <a:pPr lvl="1"/>
            <a:r>
              <a:rPr lang="nb-NO" sz="1800" dirty="0"/>
              <a:t>28 </a:t>
            </a:r>
            <a:r>
              <a:rPr lang="nb-NO" sz="1800" dirty="0" err="1"/>
              <a:t>people</a:t>
            </a:r>
            <a:r>
              <a:rPr lang="nb-NO" sz="1800" dirty="0"/>
              <a:t> (in </a:t>
            </a:r>
            <a:r>
              <a:rPr lang="nb-NO" sz="1800" dirty="0" err="1"/>
              <a:t>each</a:t>
            </a:r>
            <a:r>
              <a:rPr lang="nb-NO" sz="1800" dirty="0"/>
              <a:t> country)</a:t>
            </a:r>
          </a:p>
          <a:p>
            <a:pPr lvl="1"/>
            <a:r>
              <a:rPr lang="nb-NO" sz="1800" dirty="0"/>
              <a:t>Age 15-50 (</a:t>
            </a:r>
            <a:r>
              <a:rPr lang="nb-NO" sz="1800" dirty="0" err="1"/>
              <a:t>Austria</a:t>
            </a:r>
            <a:r>
              <a:rPr lang="nb-NO" sz="1800" dirty="0"/>
              <a:t>) 15-20 (Norway)</a:t>
            </a:r>
          </a:p>
        </p:txBody>
      </p:sp>
      <p:pic>
        <p:nvPicPr>
          <p:cNvPr id="4" name="Bilde 3" descr="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59" y="4160057"/>
            <a:ext cx="3137618" cy="23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585766"/>
            <a:ext cx="7772400" cy="1470025"/>
          </a:xfrm>
        </p:spPr>
        <p:txBody>
          <a:bodyPr>
            <a:normAutofit/>
          </a:bodyPr>
          <a:lstStyle/>
          <a:p>
            <a:r>
              <a:rPr lang="nb-NO" dirty="0">
                <a:latin typeface="Times New Roman"/>
                <a:cs typeface="Times New Roman"/>
              </a:rPr>
              <a:t>Survey in </a:t>
            </a:r>
            <a:r>
              <a:rPr lang="nb-NO" dirty="0" err="1">
                <a:latin typeface="Times New Roman"/>
                <a:cs typeface="Times New Roman"/>
              </a:rPr>
              <a:t>Austria</a:t>
            </a:r>
            <a:r>
              <a:rPr lang="nb-NO" dirty="0">
                <a:latin typeface="Times New Roman"/>
                <a:cs typeface="Times New Roman"/>
              </a:rPr>
              <a:t> and Norway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Surv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94" y="2380666"/>
            <a:ext cx="5421800" cy="40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0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Times New Roman"/>
                <a:cs typeface="Times New Roman"/>
              </a:rPr>
              <a:t>What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would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you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vote</a:t>
            </a:r>
            <a:r>
              <a:rPr lang="nb-NO" dirty="0"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6" name="Plassholder for innhold 5" descr="What would you vote for?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b="4352"/>
          <a:stretch>
            <a:fillRect/>
          </a:stretch>
        </p:blipFill>
        <p:spPr>
          <a:xfrm>
            <a:off x="4636782" y="4295309"/>
            <a:ext cx="4050018" cy="2227354"/>
          </a:xfrm>
        </p:spPr>
      </p:pic>
      <p:sp>
        <p:nvSpPr>
          <p:cNvPr id="4" name="Rektangel 3"/>
          <p:cNvSpPr/>
          <p:nvPr/>
        </p:nvSpPr>
        <p:spPr>
          <a:xfrm>
            <a:off x="4018002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		</a:t>
            </a:r>
          </a:p>
        </p:txBody>
      </p:sp>
      <p:pic>
        <p:nvPicPr>
          <p:cNvPr id="9" name="Bilde 8" descr="Nationalratswah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7" y="1749065"/>
            <a:ext cx="3424699" cy="2466151"/>
          </a:xfrm>
          <a:prstGeom prst="rect">
            <a:avLst/>
          </a:prstGeom>
        </p:spPr>
      </p:pic>
      <p:pic>
        <p:nvPicPr>
          <p:cNvPr id="8" name="Bilde 7" descr="Political parti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8" y="4295309"/>
            <a:ext cx="4053840" cy="2353796"/>
          </a:xfrm>
          <a:prstGeom prst="rect">
            <a:avLst/>
          </a:prstGeom>
        </p:spPr>
      </p:pic>
      <p:pic>
        <p:nvPicPr>
          <p:cNvPr id="10" name="Bilde 9" descr="Valg 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98" y="1749258"/>
            <a:ext cx="3215382" cy="24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178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Times New Roman"/>
                <a:cs typeface="Times New Roman"/>
              </a:rPr>
              <a:t>Do </a:t>
            </a:r>
            <a:r>
              <a:rPr lang="nb-NO" dirty="0" err="1">
                <a:latin typeface="Times New Roman"/>
                <a:cs typeface="Times New Roman"/>
              </a:rPr>
              <a:t>you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check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out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news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that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concern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politics</a:t>
            </a:r>
            <a:r>
              <a:rPr lang="nb-NO" dirty="0">
                <a:latin typeface="Monotype Corsiva"/>
                <a:cs typeface="Monotype Corsiva"/>
              </a:rPr>
              <a:t>?</a:t>
            </a:r>
          </a:p>
        </p:txBody>
      </p:sp>
      <p:pic>
        <p:nvPicPr>
          <p:cNvPr id="4" name="Plassholder for innhold 3" descr="Political new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7250"/>
          <a:stretch>
            <a:fillRect/>
          </a:stretch>
        </p:blipFill>
        <p:spPr>
          <a:xfrm>
            <a:off x="365567" y="2915053"/>
            <a:ext cx="5369559" cy="2761488"/>
          </a:xfrm>
        </p:spPr>
      </p:pic>
      <p:pic>
        <p:nvPicPr>
          <p:cNvPr id="7" name="Bilde 6" descr="News that concern polit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86" y="2915053"/>
            <a:ext cx="4584192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>
                <a:latin typeface="Times New Roman"/>
                <a:cs typeface="Times New Roman"/>
              </a:rPr>
              <a:t>What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political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themes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are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you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interrested</a:t>
            </a:r>
            <a:r>
              <a:rPr lang="nb-NO" dirty="0">
                <a:latin typeface="Times New Roman"/>
                <a:cs typeface="Times New Roman"/>
              </a:rPr>
              <a:t> in?</a:t>
            </a:r>
          </a:p>
        </p:txBody>
      </p:sp>
      <p:pic>
        <p:nvPicPr>
          <p:cNvPr id="4" name="Plassholder for innhold 3" descr="Political them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b="7314"/>
          <a:stretch>
            <a:fillRect/>
          </a:stretch>
        </p:blipFill>
        <p:spPr>
          <a:xfrm>
            <a:off x="167752" y="2434494"/>
            <a:ext cx="5369559" cy="2761488"/>
          </a:xfrm>
        </p:spPr>
      </p:pic>
      <p:pic>
        <p:nvPicPr>
          <p:cNvPr id="6" name="Bilde 5" descr="Political the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12" y="2440590"/>
            <a:ext cx="4590288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0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37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Times New Roman"/>
                <a:cs typeface="Times New Roman"/>
              </a:rPr>
              <a:t>Are </a:t>
            </a:r>
            <a:r>
              <a:rPr lang="nb-NO" dirty="0" err="1">
                <a:latin typeface="Times New Roman"/>
                <a:cs typeface="Times New Roman"/>
              </a:rPr>
              <a:t>you</a:t>
            </a:r>
            <a:r>
              <a:rPr lang="nb-NO" dirty="0">
                <a:latin typeface="Times New Roman"/>
                <a:cs typeface="Times New Roman"/>
              </a:rPr>
              <a:t> part </a:t>
            </a:r>
            <a:r>
              <a:rPr lang="nb-NO" dirty="0" err="1">
                <a:latin typeface="Times New Roman"/>
                <a:cs typeface="Times New Roman"/>
              </a:rPr>
              <a:t>of</a:t>
            </a:r>
            <a:r>
              <a:rPr lang="nb-NO" dirty="0">
                <a:latin typeface="Times New Roman"/>
                <a:cs typeface="Times New Roman"/>
              </a:rPr>
              <a:t> a </a:t>
            </a:r>
            <a:r>
              <a:rPr lang="nb-NO" dirty="0" err="1">
                <a:latin typeface="Times New Roman"/>
                <a:cs typeface="Times New Roman"/>
              </a:rPr>
              <a:t>political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organization</a:t>
            </a:r>
            <a:r>
              <a:rPr lang="nb-NO" dirty="0"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6" name="Plassholder for innhold 5" descr="Political organiz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2" r="-8452"/>
          <a:stretch>
            <a:fillRect/>
          </a:stretch>
        </p:blipFill>
        <p:spPr>
          <a:xfrm>
            <a:off x="0" y="2435118"/>
            <a:ext cx="5751298" cy="2959208"/>
          </a:xfrm>
        </p:spPr>
      </p:pic>
      <p:pic>
        <p:nvPicPr>
          <p:cNvPr id="7" name="Bilde 6" descr="Are you part of a political organization?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57" y="2395151"/>
            <a:ext cx="4426713" cy="2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>
                <a:latin typeface="Times New Roman"/>
                <a:cs typeface="Times New Roman"/>
              </a:rPr>
              <a:t>Are </a:t>
            </a:r>
            <a:r>
              <a:rPr lang="nb-NO" sz="4800" dirty="0" err="1">
                <a:latin typeface="Times New Roman"/>
                <a:cs typeface="Times New Roman"/>
              </a:rPr>
              <a:t>you</a:t>
            </a:r>
            <a:r>
              <a:rPr lang="nb-NO" sz="4800" dirty="0">
                <a:latin typeface="Times New Roman"/>
                <a:cs typeface="Times New Roman"/>
              </a:rPr>
              <a:t> happy </a:t>
            </a:r>
            <a:r>
              <a:rPr lang="nb-NO" sz="4800" dirty="0" err="1">
                <a:latin typeface="Times New Roman"/>
                <a:cs typeface="Times New Roman"/>
              </a:rPr>
              <a:t>with</a:t>
            </a:r>
            <a:r>
              <a:rPr lang="nb-NO" sz="4800" dirty="0">
                <a:latin typeface="Times New Roman"/>
                <a:cs typeface="Times New Roman"/>
              </a:rPr>
              <a:t> </a:t>
            </a:r>
            <a:r>
              <a:rPr lang="nb-NO" sz="4800" dirty="0" err="1">
                <a:latin typeface="Times New Roman"/>
                <a:cs typeface="Times New Roman"/>
              </a:rPr>
              <a:t>the</a:t>
            </a:r>
            <a:r>
              <a:rPr lang="nb-NO" sz="4800" dirty="0">
                <a:latin typeface="Times New Roman"/>
                <a:cs typeface="Times New Roman"/>
              </a:rPr>
              <a:t> </a:t>
            </a:r>
            <a:r>
              <a:rPr lang="nb-NO" sz="4800" dirty="0" err="1">
                <a:latin typeface="Times New Roman"/>
                <a:cs typeface="Times New Roman"/>
              </a:rPr>
              <a:t>political</a:t>
            </a:r>
            <a:r>
              <a:rPr lang="nb-NO" sz="4800" dirty="0">
                <a:latin typeface="Times New Roman"/>
                <a:cs typeface="Times New Roman"/>
              </a:rPr>
              <a:t> management </a:t>
            </a:r>
            <a:r>
              <a:rPr lang="nb-NO" sz="4800" dirty="0" err="1">
                <a:latin typeface="Times New Roman"/>
                <a:cs typeface="Times New Roman"/>
              </a:rPr>
              <a:t>of</a:t>
            </a:r>
            <a:r>
              <a:rPr lang="nb-NO" sz="4800" dirty="0">
                <a:latin typeface="Times New Roman"/>
                <a:cs typeface="Times New Roman"/>
              </a:rPr>
              <a:t> </a:t>
            </a:r>
            <a:r>
              <a:rPr lang="nb-NO" sz="4800" dirty="0" err="1">
                <a:latin typeface="Times New Roman"/>
                <a:cs typeface="Times New Roman"/>
              </a:rPr>
              <a:t>your</a:t>
            </a:r>
            <a:r>
              <a:rPr lang="nb-NO" sz="4800" dirty="0">
                <a:latin typeface="Times New Roman"/>
                <a:cs typeface="Times New Roman"/>
              </a:rPr>
              <a:t> country?</a:t>
            </a:r>
          </a:p>
        </p:txBody>
      </p:sp>
      <p:pic>
        <p:nvPicPr>
          <p:cNvPr id="9" name="Plassholder for innhold 8" descr="Political manageme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0" r="-8480"/>
          <a:stretch>
            <a:fillRect/>
          </a:stretch>
        </p:blipFill>
        <p:spPr>
          <a:xfrm>
            <a:off x="-195028" y="3128868"/>
            <a:ext cx="5621255" cy="2890931"/>
          </a:xfrm>
        </p:spPr>
      </p:pic>
      <p:pic>
        <p:nvPicPr>
          <p:cNvPr id="5" name="Bilde 4" descr="Are you happy with the management of your country?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44" y="3128868"/>
            <a:ext cx="4799074" cy="28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Times New Roman"/>
                <a:cs typeface="Times New Roman"/>
              </a:rPr>
              <a:t>Thank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you</a:t>
            </a:r>
            <a:r>
              <a:rPr lang="nb-NO" dirty="0">
                <a:latin typeface="Times New Roman"/>
                <a:cs typeface="Times New Roman"/>
              </a:rPr>
              <a:t> for </a:t>
            </a:r>
            <a:r>
              <a:rPr lang="nb-NO" dirty="0" err="1">
                <a:latin typeface="Times New Roman"/>
                <a:cs typeface="Times New Roman"/>
              </a:rPr>
              <a:t>your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 err="1">
                <a:latin typeface="Times New Roman"/>
                <a:cs typeface="Times New Roman"/>
              </a:rPr>
              <a:t>attention</a:t>
            </a:r>
            <a:r>
              <a:rPr lang="nb-NO" dirty="0"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4" name="Plassholder for innhold 3" descr="P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9" b="13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236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5658</TotalTime>
  <Words>96</Words>
  <Application>Microsoft Office PowerPoint</Application>
  <PresentationFormat>Skjermfremvisning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Office-tema</vt:lpstr>
      <vt:lpstr>The Political Systems in Austria and Norway</vt:lpstr>
      <vt:lpstr>What we did</vt:lpstr>
      <vt:lpstr>Survey in Austria and Norway</vt:lpstr>
      <vt:lpstr>What would you vote?</vt:lpstr>
      <vt:lpstr>Do you check out news that concern politics?</vt:lpstr>
      <vt:lpstr>What political themes are you interrested in?</vt:lpstr>
      <vt:lpstr>Are you part of a political organization?</vt:lpstr>
      <vt:lpstr>Are you happy with the political management of your country?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Political systems in Austria and Norway</dc:title>
  <dc:creator>Aurora</dc:creator>
  <cp:lastModifiedBy>Ellen-Marie Ribe Kristiansen</cp:lastModifiedBy>
  <cp:revision>13</cp:revision>
  <dcterms:created xsi:type="dcterms:W3CDTF">2018-05-03T10:27:24Z</dcterms:created>
  <dcterms:modified xsi:type="dcterms:W3CDTF">2018-05-07T10:21:37Z</dcterms:modified>
</cp:coreProperties>
</file>